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8"/>
  </p:notesMasterIdLst>
  <p:sldIdLst>
    <p:sldId id="258" r:id="rId3"/>
    <p:sldId id="261" r:id="rId4"/>
    <p:sldId id="262" r:id="rId5"/>
    <p:sldId id="263" r:id="rId6"/>
    <p:sldId id="269"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15"/>
    <p:restoredTop sz="77863" autoAdjust="0"/>
  </p:normalViewPr>
  <p:slideViewPr>
    <p:cSldViewPr>
      <p:cViewPr varScale="1">
        <p:scale>
          <a:sx n="164" d="100"/>
          <a:sy n="164" d="100"/>
        </p:scale>
        <p:origin x="2024" y="1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9" r:id="rId6"/>
    <p:sldLayoutId id="2147483681" r:id="rId7"/>
    <p:sldLayoutId id="2147483683" r:id="rId8"/>
    <p:sldLayoutId id="2147483684" r:id="rId9"/>
    <p:sldLayoutId id="2147483685" r:id="rId10"/>
    <p:sldLayoutId id="2147483686" r:id="rId11"/>
    <p:sldLayoutId id="2147483687" r:id="rId12"/>
    <p:sldLayoutId id="2147483688" r:id="rId13"/>
    <p:sldLayoutId id="214748368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Stream Processing: Apache Storm</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Downstream Ecosystem</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latin typeface="Calibri"/>
                <a:ea typeface="Calibri"/>
                <a:cs typeface="Calibri"/>
                <a:sym typeface="Calibri"/>
              </a:rPr>
              <a:t>Apache Storm</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a:r>
              <a:rPr lang="en-US" dirty="0"/>
              <a:t>Apache Storm is a </a:t>
            </a:r>
            <a:r>
              <a:rPr lang="en-US" dirty="0" smtClean="0"/>
              <a:t>distributed </a:t>
            </a:r>
            <a:r>
              <a:rPr lang="en-US" dirty="0" err="1"/>
              <a:t>realtime</a:t>
            </a:r>
            <a:r>
              <a:rPr lang="en-US" dirty="0"/>
              <a:t> computation system. Storm makes it easy to reliably process unbounded streams of </a:t>
            </a:r>
            <a:r>
              <a:rPr lang="en-US" dirty="0" smtClean="0"/>
              <a:t>data, </a:t>
            </a:r>
            <a:r>
              <a:rPr lang="en-US" dirty="0"/>
              <a:t>a</a:t>
            </a:r>
            <a:r>
              <a:rPr lang="en-US" dirty="0" smtClean="0"/>
              <a:t>nd works with a variety of message queues and data stores</a:t>
            </a:r>
            <a:endParaRPr lang="en-US" sz="2000" dirty="0" smtClean="0">
              <a:solidFill>
                <a:srgbClr val="434343"/>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High level concepts</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A topology is a top level organizational unit</a:t>
            </a:r>
          </a:p>
          <a:p>
            <a:pPr marL="457200" lvl="0" indent="-355600" rtl="0">
              <a:spcBef>
                <a:spcPts val="0"/>
              </a:spcBef>
              <a:buClr>
                <a:srgbClr val="434343"/>
              </a:buClr>
              <a:buSzPct val="100000"/>
              <a:buChar char="●"/>
            </a:pPr>
            <a:r>
              <a:rPr lang="en-US" sz="2000" dirty="0" smtClean="0">
                <a:solidFill>
                  <a:srgbClr val="434343"/>
                </a:solidFill>
              </a:rPr>
              <a:t>Spouts produce data streams of tuples</a:t>
            </a:r>
          </a:p>
          <a:p>
            <a:pPr marL="457200" lvl="0" indent="-355600" rtl="0">
              <a:spcBef>
                <a:spcPts val="0"/>
              </a:spcBef>
              <a:buClr>
                <a:srgbClr val="434343"/>
              </a:buClr>
              <a:buSzPct val="100000"/>
              <a:buChar char="●"/>
            </a:pPr>
            <a:r>
              <a:rPr lang="en" sz="2000" dirty="0" smtClean="0">
                <a:solidFill>
                  <a:srgbClr val="434343"/>
                </a:solidFill>
              </a:rPr>
              <a:t>B</a:t>
            </a:r>
            <a:r>
              <a:rPr lang="en-US" sz="2000" dirty="0" err="1" smtClean="0">
                <a:solidFill>
                  <a:srgbClr val="434343"/>
                </a:solidFill>
              </a:rPr>
              <a:t>olts</a:t>
            </a:r>
            <a:r>
              <a:rPr lang="en-US" sz="2000" dirty="0" smtClean="0">
                <a:solidFill>
                  <a:srgbClr val="434343"/>
                </a:solidFill>
              </a:rPr>
              <a:t> connect to spouts and other bolts and perform transformations</a:t>
            </a:r>
            <a:endParaRPr lang="en" sz="2000" dirty="0">
              <a:solidFill>
                <a:srgbClr val="434343"/>
              </a:solidFill>
            </a:endParaRPr>
          </a:p>
          <a:p>
            <a:pPr marL="457200" lvl="0" indent="-355600" rtl="0">
              <a:spcBef>
                <a:spcPts val="0"/>
              </a:spcBef>
              <a:buClr>
                <a:srgbClr val="434343"/>
              </a:buClr>
              <a:buSzPct val="100000"/>
              <a:buChar char="●"/>
            </a:pPr>
            <a:r>
              <a:rPr lang="en" sz="2000" dirty="0" smtClean="0">
                <a:solidFill>
                  <a:srgbClr val="434343"/>
                </a:solidFill>
              </a:rPr>
              <a:t>S</a:t>
            </a:r>
            <a:r>
              <a:rPr lang="en-US" sz="2000" dirty="0" err="1" smtClean="0">
                <a:solidFill>
                  <a:srgbClr val="434343"/>
                </a:solidFill>
              </a:rPr>
              <a:t>torm</a:t>
            </a:r>
            <a:r>
              <a:rPr lang="en-US" sz="2000" dirty="0" smtClean="0">
                <a:solidFill>
                  <a:srgbClr val="434343"/>
                </a:solidFill>
              </a:rPr>
              <a:t> internally handles routing</a:t>
            </a:r>
            <a:r>
              <a:rPr lang="en-US" sz="2000" dirty="0">
                <a:solidFill>
                  <a:srgbClr val="434343"/>
                </a:solidFill>
              </a:rPr>
              <a:t> </a:t>
            </a:r>
            <a:r>
              <a:rPr lang="en-US" sz="2000" dirty="0" smtClean="0">
                <a:solidFill>
                  <a:srgbClr val="434343"/>
                </a:solidFill>
              </a:rPr>
              <a:t>and</a:t>
            </a:r>
            <a:r>
              <a:rPr lang="en-US" sz="2000" dirty="0" smtClean="0">
                <a:solidFill>
                  <a:srgbClr val="434343"/>
                </a:solidFill>
              </a:rPr>
              <a:t> joining of streams of data</a:t>
            </a:r>
          </a:p>
          <a:p>
            <a:pPr marL="457200" lvl="0" indent="-355600" rtl="0">
              <a:spcBef>
                <a:spcPts val="0"/>
              </a:spcBef>
              <a:buClr>
                <a:srgbClr val="434343"/>
              </a:buClr>
              <a:buSzPct val="100000"/>
              <a:buChar char="●"/>
            </a:pPr>
            <a:r>
              <a:rPr lang="en-US" sz="2000" dirty="0" smtClean="0">
                <a:solidFill>
                  <a:srgbClr val="434343"/>
                </a:solidFill>
              </a:rPr>
              <a:t>All components are distributed and parallelism hints can be supplied</a:t>
            </a:r>
            <a:endParaRPr lang="en" sz="2000" dirty="0">
              <a:solidFill>
                <a:srgbClr val="434343"/>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Working with storm</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A topology written as Java code</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Examining a bolt</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Run the topolog</a:t>
            </a:r>
            <a:r>
              <a:rPr lang="en-US" dirty="0" smtClean="0">
                <a:solidFill>
                  <a:srgbClr val="424242"/>
                </a:solidFill>
                <a:latin typeface="Calibri"/>
                <a:ea typeface="Calibri"/>
                <a:cs typeface="Calibri"/>
                <a:sym typeface="Calibri"/>
              </a:rPr>
              <a:t>y and view the output</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Development and sandbox setup</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20374</TotalTime>
  <Words>311</Words>
  <Application>Microsoft Macintosh PowerPoint</Application>
  <PresentationFormat>On-screen Show (16:9)</PresentationFormat>
  <Paragraphs>32</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Roboto</vt:lpstr>
      <vt:lpstr>Wingdings</vt:lpstr>
      <vt:lpstr>Arial</vt:lpstr>
      <vt:lpstr>Calibri</vt:lpstr>
      <vt:lpstr>Packt</vt:lpstr>
      <vt:lpstr>Packt</vt:lpstr>
      <vt:lpstr>Stream Processing: Apache Storm</vt:lpstr>
      <vt:lpstr>Apache Storm</vt:lpstr>
      <vt:lpstr>High level concepts</vt:lpstr>
      <vt:lpstr>Working with storm</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11</cp:revision>
  <dcterms:modified xsi:type="dcterms:W3CDTF">2017-06-01T04:57:58Z</dcterms:modified>
</cp:coreProperties>
</file>