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0" r:id="rId1"/>
    <p:sldMasterId id="2147483691" r:id="rId2"/>
  </p:sldMasterIdLst>
  <p:notesMasterIdLst>
    <p:notesMasterId r:id="rId8"/>
  </p:notesMasterIdLst>
  <p:sldIdLst>
    <p:sldId id="258" r:id="rId3"/>
    <p:sldId id="261" r:id="rId4"/>
    <p:sldId id="262" r:id="rId5"/>
    <p:sldId id="263" r:id="rId6"/>
    <p:sldId id="269" r:id="rId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2220494-F72E-42EC-8C15-EB342598EB4E}">
  <a:tblStyle styleId="{62220494-F72E-42EC-8C15-EB342598EB4E}"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07"/>
    <p:restoredTop sz="77828" autoAdjust="0"/>
  </p:normalViewPr>
  <p:slideViewPr>
    <p:cSldViewPr>
      <p:cViewPr varScale="1">
        <p:scale>
          <a:sx n="117" d="100"/>
          <a:sy n="117" d="100"/>
        </p:scale>
        <p:origin x="1704" y="17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notesMaster" Target="notesMasters/notesMaster1.xml"/><Relationship Id="rId9" Type="http://schemas.openxmlformats.org/officeDocument/2006/relationships/presProps" Target="presProps.xml"/><Relationship Id="rId1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[Mandatory Slide]</a:t>
            </a:r>
            <a:br>
              <a:rPr lang="en-US" dirty="0" smtClean="0"/>
            </a:br>
            <a:r>
              <a:rPr lang="en-US" dirty="0" smtClean="0"/>
              <a:t>This would be the introduction slide</a:t>
            </a:r>
            <a:r>
              <a:rPr lang="en-US" baseline="0" dirty="0" smtClean="0"/>
              <a:t> of the topic that you are covering in this subsection.</a:t>
            </a:r>
          </a:p>
          <a:p>
            <a:pPr lvl="0" rtl="0">
              <a:spcBef>
                <a:spcPts val="0"/>
              </a:spcBef>
              <a:buNone/>
            </a:pPr>
            <a:r>
              <a:rPr lang="en-US" baseline="0" dirty="0" smtClean="0"/>
              <a:t>When this slide plays, you could talk about the main aim that we’d be covering in this video.</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9" name="Shape 19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This is a single point slide which can be</a:t>
            </a:r>
            <a:r>
              <a:rPr lang="en-US" baseline="0" dirty="0" smtClean="0"/>
              <a:t> used for multiple purposes.</a:t>
            </a:r>
          </a:p>
          <a:p>
            <a:pPr lvl="0" rtl="0">
              <a:spcBef>
                <a:spcPts val="0"/>
              </a:spcBef>
              <a:buNone/>
            </a:pPr>
            <a:endParaRPr lang="en-US" baseline="0" dirty="0" smtClean="0"/>
          </a:p>
          <a:p>
            <a:pPr lvl="0" rtl="0">
              <a:spcBef>
                <a:spcPts val="0"/>
              </a:spcBef>
              <a:buNone/>
            </a:pPr>
            <a:r>
              <a:rPr lang="en-US" b="1" baseline="0" dirty="0" smtClean="0"/>
              <a:t>Use 1 </a:t>
            </a:r>
            <a:r>
              <a:rPr lang="en-US" dirty="0" smtClean="0"/>
              <a:t>[Mandatory Slide]</a:t>
            </a:r>
            <a:r>
              <a:rPr lang="en-US" baseline="0" dirty="0" smtClean="0"/>
              <a:t>: </a:t>
            </a:r>
          </a:p>
          <a:p>
            <a:pPr lvl="0" rtl="0">
              <a:spcBef>
                <a:spcPts val="0"/>
              </a:spcBef>
              <a:buNone/>
            </a:pPr>
            <a:r>
              <a:rPr lang="en-US" baseline="0" dirty="0" smtClean="0"/>
              <a:t>Before the start of the video, we’d like to highlight what are important topics or pointers that we’d be covering in this video. This slide would immediately follow the intro/name slide. This would just be say 2-3 points for the viewers to know what they are getting into.</a:t>
            </a:r>
          </a:p>
          <a:p>
            <a:pPr lvl="0" rtl="0">
              <a:spcBef>
                <a:spcPts val="0"/>
              </a:spcBef>
              <a:buNone/>
            </a:pPr>
            <a:endParaRPr lang="en-US" baseline="0" dirty="0" smtClean="0"/>
          </a:p>
          <a:p>
            <a:pPr lvl="0" rtl="0">
              <a:spcBef>
                <a:spcPts val="0"/>
              </a:spcBef>
              <a:buNone/>
            </a:pPr>
            <a:r>
              <a:rPr lang="en-US" b="1" baseline="0" dirty="0" smtClean="0"/>
              <a:t>Use 2</a:t>
            </a:r>
            <a:r>
              <a:rPr lang="en-US" b="0" baseline="0" dirty="0" smtClean="0"/>
              <a:t>:</a:t>
            </a:r>
          </a:p>
          <a:p>
            <a:pPr lvl="0" rtl="0">
              <a:spcBef>
                <a:spcPts val="0"/>
              </a:spcBef>
              <a:buNone/>
            </a:pPr>
            <a:r>
              <a:rPr lang="en-US" baseline="0" dirty="0" smtClean="0"/>
              <a:t>This slide can also be used to cover topics that can be represented by an image/graph etc. Information which is half image/half information type. Like shown in the example above.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This slide, like mentioned above is for multiple pointers. The information above covers the types</a:t>
            </a:r>
            <a:r>
              <a:rPr lang="en-US" baseline="0" dirty="0" smtClean="0"/>
              <a:t> of information that can be used in this slide</a:t>
            </a:r>
            <a:endParaRPr lang="en-US" dirty="0" smtClean="0"/>
          </a:p>
          <a:p>
            <a:pPr lvl="0" rtl="0">
              <a:spcBef>
                <a:spcPts val="0"/>
              </a:spcBef>
              <a:buNone/>
            </a:pPr>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6" name="Shape 21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This is a step-wise graphical info type slide.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Shape 2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0" name="Shape 2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[Mandatory Slide]</a:t>
            </a:r>
          </a:p>
          <a:p>
            <a:pPr lvl="0" rtl="0">
              <a:spcBef>
                <a:spcPts val="0"/>
              </a:spcBef>
              <a:buNone/>
            </a:pPr>
            <a:r>
              <a:rPr lang="en-US" b="0" dirty="0" smtClean="0"/>
              <a:t>Here</a:t>
            </a:r>
            <a:r>
              <a:rPr lang="en-US" b="0" baseline="0" dirty="0" smtClean="0"/>
              <a:t> the name of the next video needs to be mentioned. The narration as you guessed it would be just letting the viewer know exactly where we are at and what we’d be taking over next! </a:t>
            </a:r>
            <a:r>
              <a:rPr lang="en-US" b="0" baseline="0" smtClean="0">
                <a:sym typeface="Wingdings" pitchFamily="2" charset="2"/>
              </a:rPr>
              <a:t></a:t>
            </a:r>
            <a:endParaRPr b="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Course Title">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390525" y="2803825"/>
            <a:ext cx="8222100" cy="573300"/>
          </a:xfrm>
          <a:prstGeom prst="rect">
            <a:avLst/>
          </a:prstGeom>
        </p:spPr>
        <p:txBody>
          <a:bodyPr lIns="91425" tIns="91425" rIns="91425" bIns="91425" anchor="b" anchorCtr="0"/>
          <a:lstStyle>
            <a:lvl1pPr lvl="0" rtl="0">
              <a:spcBef>
                <a:spcPts val="0"/>
              </a:spcBef>
              <a:buNone/>
              <a:defRPr sz="2600"/>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endParaRPr/>
          </a:p>
        </p:txBody>
      </p:sp>
      <p:pic>
        <p:nvPicPr>
          <p:cNvPr id="11" name="Shape 11" descr="Packt-Logo-white.png"/>
          <p:cNvPicPr preferRelativeResize="0"/>
          <p:nvPr/>
        </p:nvPicPr>
        <p:blipFill>
          <a:blip r:embed="rId2">
            <a:alphaModFix/>
          </a:blip>
          <a:stretch>
            <a:fillRect/>
          </a:stretch>
        </p:blipFill>
        <p:spPr>
          <a:xfrm>
            <a:off x="112750" y="1477730"/>
            <a:ext cx="3382881" cy="161666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Author Profile">
    <p:spTree>
      <p:nvGrpSpPr>
        <p:cNvPr id="1" name="Shape 53"/>
        <p:cNvGrpSpPr/>
        <p:nvPr/>
      </p:nvGrpSpPr>
      <p:grpSpPr>
        <a:xfrm>
          <a:off x="0" y="0"/>
          <a:ext cx="0" cy="0"/>
          <a:chOff x="0" y="0"/>
          <a:chExt cx="0" cy="0"/>
        </a:xfrm>
      </p:grpSpPr>
      <p:sp>
        <p:nvSpPr>
          <p:cNvPr id="54" name="Shape 54"/>
          <p:cNvSpPr/>
          <p:nvPr/>
        </p:nvSpPr>
        <p:spPr>
          <a:xfrm flipH="1">
            <a:off x="0" y="0"/>
            <a:ext cx="4572000" cy="5143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55" name="Shape 55"/>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56" name="Shape 56"/>
          <p:cNvSpPr txBox="1">
            <a:spLocks noGrp="1"/>
          </p:cNvSpPr>
          <p:nvPr>
            <p:ph type="title"/>
          </p:nvPr>
        </p:nvSpPr>
        <p:spPr>
          <a:xfrm>
            <a:off x="265500" y="3387625"/>
            <a:ext cx="4045200" cy="1482300"/>
          </a:xfrm>
          <a:prstGeom prst="rect">
            <a:avLst/>
          </a:prstGeom>
        </p:spPr>
        <p:txBody>
          <a:bodyPr lIns="91425" tIns="91425" rIns="91425" bIns="91425" anchor="t" anchorCtr="0"/>
          <a:lstStyle>
            <a:lvl1pPr lvl="0" algn="ctr" rtl="0">
              <a:spcBef>
                <a:spcPts val="0"/>
              </a:spcBef>
              <a:buClr>
                <a:srgbClr val="4285F4"/>
              </a:buClr>
              <a:buSzPct val="100000"/>
              <a:defRPr sz="2400">
                <a:solidFill>
                  <a:srgbClr val="4285F4"/>
                </a:solidFill>
              </a:defRPr>
            </a:lvl1pPr>
            <a:lvl2pPr lvl="1" algn="ctr" rtl="0">
              <a:spcBef>
                <a:spcPts val="0"/>
              </a:spcBef>
              <a:buClr>
                <a:schemeClr val="dk2"/>
              </a:buClr>
              <a:buSzPct val="100000"/>
              <a:defRPr sz="4200">
                <a:solidFill>
                  <a:schemeClr val="dk2"/>
                </a:solidFill>
              </a:defRPr>
            </a:lvl2pPr>
            <a:lvl3pPr lvl="2" algn="ctr" rtl="0">
              <a:spcBef>
                <a:spcPts val="0"/>
              </a:spcBef>
              <a:buClr>
                <a:schemeClr val="dk2"/>
              </a:buClr>
              <a:buSzPct val="100000"/>
              <a:defRPr sz="4200">
                <a:solidFill>
                  <a:schemeClr val="dk2"/>
                </a:solidFill>
              </a:defRPr>
            </a:lvl3pPr>
            <a:lvl4pPr lvl="3" algn="ctr" rtl="0">
              <a:spcBef>
                <a:spcPts val="0"/>
              </a:spcBef>
              <a:buClr>
                <a:schemeClr val="dk2"/>
              </a:buClr>
              <a:buSzPct val="100000"/>
              <a:defRPr sz="4200">
                <a:solidFill>
                  <a:schemeClr val="dk2"/>
                </a:solidFill>
              </a:defRPr>
            </a:lvl4pPr>
            <a:lvl5pPr lvl="4" algn="ctr" rtl="0">
              <a:spcBef>
                <a:spcPts val="0"/>
              </a:spcBef>
              <a:buClr>
                <a:schemeClr val="dk2"/>
              </a:buClr>
              <a:buSzPct val="100000"/>
              <a:defRPr sz="4200">
                <a:solidFill>
                  <a:schemeClr val="dk2"/>
                </a:solidFill>
              </a:defRPr>
            </a:lvl5pPr>
            <a:lvl6pPr lvl="5" algn="ctr" rtl="0">
              <a:spcBef>
                <a:spcPts val="0"/>
              </a:spcBef>
              <a:buClr>
                <a:schemeClr val="dk2"/>
              </a:buClr>
              <a:buSzPct val="100000"/>
              <a:defRPr sz="4200">
                <a:solidFill>
                  <a:schemeClr val="dk2"/>
                </a:solidFill>
              </a:defRPr>
            </a:lvl6pPr>
            <a:lvl7pPr lvl="6" algn="ctr" rtl="0">
              <a:spcBef>
                <a:spcPts val="0"/>
              </a:spcBef>
              <a:buClr>
                <a:schemeClr val="dk2"/>
              </a:buClr>
              <a:buSzPct val="100000"/>
              <a:defRPr sz="4200">
                <a:solidFill>
                  <a:schemeClr val="dk2"/>
                </a:solidFill>
              </a:defRPr>
            </a:lvl7pPr>
            <a:lvl8pPr lvl="7" algn="ctr" rtl="0">
              <a:spcBef>
                <a:spcPts val="0"/>
              </a:spcBef>
              <a:buClr>
                <a:schemeClr val="dk2"/>
              </a:buClr>
              <a:buSzPct val="100000"/>
              <a:defRPr sz="4200">
                <a:solidFill>
                  <a:schemeClr val="dk2"/>
                </a:solidFill>
              </a:defRPr>
            </a:lvl8pPr>
            <a:lvl9pPr lvl="8" algn="ctr" rtl="0">
              <a:spcBef>
                <a:spcPts val="0"/>
              </a:spcBef>
              <a:buClr>
                <a:schemeClr val="dk2"/>
              </a:buClr>
              <a:buSzPct val="100000"/>
              <a:defRPr sz="4200">
                <a:solidFill>
                  <a:schemeClr val="dk2"/>
                </a:solidFill>
              </a:defRPr>
            </a:lvl9pPr>
          </a:lstStyle>
          <a:p>
            <a:endParaRPr/>
          </a:p>
        </p:txBody>
      </p:sp>
      <p:sp>
        <p:nvSpPr>
          <p:cNvPr id="57" name="Shape 57"/>
          <p:cNvSpPr txBox="1">
            <a:spLocks noGrp="1"/>
          </p:cNvSpPr>
          <p:nvPr>
            <p:ph type="body" idx="1"/>
          </p:nvPr>
        </p:nvSpPr>
        <p:spPr>
          <a:xfrm>
            <a:off x="4939500" y="724200"/>
            <a:ext cx="3837000" cy="3695100"/>
          </a:xfrm>
          <a:prstGeom prst="rect">
            <a:avLst/>
          </a:prstGeom>
        </p:spPr>
        <p:txBody>
          <a:bodyPr lIns="91425" tIns="91425" rIns="91425" bIns="91425" anchor="ctr" anchorCtr="0"/>
          <a:lstStyle>
            <a:lvl1pPr lvl="0" rtl="0">
              <a:spcBef>
                <a:spcPts val="0"/>
              </a:spcBef>
              <a:buClr>
                <a:schemeClr val="lt1"/>
              </a:buClr>
              <a:buSzPct val="100000"/>
              <a:buFont typeface="Calibri"/>
              <a:defRPr sz="2200">
                <a:solidFill>
                  <a:schemeClr val="lt1"/>
                </a:solidFill>
                <a:latin typeface="Calibri"/>
                <a:ea typeface="Calibri"/>
                <a:cs typeface="Calibri"/>
                <a:sym typeface="Calibri"/>
              </a:defRPr>
            </a:lvl1pPr>
            <a:lvl2pPr lvl="1" rtl="0">
              <a:spcBef>
                <a:spcPts val="0"/>
              </a:spcBef>
              <a:buClr>
                <a:schemeClr val="lt1"/>
              </a:buClr>
              <a:buSzPct val="100000"/>
              <a:defRPr sz="1600">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a:endParaRPr/>
          </a:p>
        </p:txBody>
      </p:sp>
      <p:pic>
        <p:nvPicPr>
          <p:cNvPr id="58" name="Shape 58"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pic>
        <p:nvPicPr>
          <p:cNvPr id="59" name="Shape 59" descr="Corporate headshot of a man"/>
          <p:cNvPicPr preferRelativeResize="0"/>
          <p:nvPr/>
        </p:nvPicPr>
        <p:blipFill>
          <a:blip r:embed="rId3">
            <a:alphaModFix/>
          </a:blip>
          <a:stretch>
            <a:fillRect/>
          </a:stretch>
        </p:blipFill>
        <p:spPr>
          <a:xfrm>
            <a:off x="1142554" y="917976"/>
            <a:ext cx="2291100" cy="2291100"/>
          </a:xfrm>
          <a:prstGeom prst="ellipse">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Caption">
    <p:spTree>
      <p:nvGrpSpPr>
        <p:cNvPr id="1" name="Shape 60"/>
        <p:cNvGrpSpPr/>
        <p:nvPr/>
      </p:nvGrpSpPr>
      <p:grpSpPr>
        <a:xfrm>
          <a:off x="0" y="0"/>
          <a:ext cx="0" cy="0"/>
          <a:chOff x="0" y="0"/>
          <a:chExt cx="0" cy="0"/>
        </a:xfrm>
      </p:grpSpPr>
      <p:sp>
        <p:nvSpPr>
          <p:cNvPr id="61" name="Shape 61"/>
          <p:cNvSpPr txBox="1"/>
          <p:nvPr/>
        </p:nvSpPr>
        <p:spPr>
          <a:xfrm rot="10800000" flipH="1">
            <a:off x="0" y="0"/>
            <a:ext cx="9144000" cy="46959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62" name="Shape 62"/>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63" name="Shape 63"/>
          <p:cNvSpPr txBox="1">
            <a:spLocks noGrp="1"/>
          </p:cNvSpPr>
          <p:nvPr>
            <p:ph type="body" idx="1"/>
          </p:nvPr>
        </p:nvSpPr>
        <p:spPr>
          <a:xfrm>
            <a:off x="57150" y="4696825"/>
            <a:ext cx="8382000" cy="446700"/>
          </a:xfrm>
          <a:prstGeom prst="rect">
            <a:avLst/>
          </a:prstGeom>
        </p:spPr>
        <p:txBody>
          <a:bodyPr lIns="91425" tIns="91425" rIns="91425" bIns="91425" anchor="ctr" anchorCtr="0"/>
          <a:lstStyle>
            <a:lvl1pPr lvl="0" rtl="0">
              <a:lnSpc>
                <a:spcPct val="100000"/>
              </a:lnSpc>
              <a:spcBef>
                <a:spcPts val="0"/>
              </a:spcBef>
              <a:spcAft>
                <a:spcPts val="0"/>
              </a:spcAft>
              <a:buClr>
                <a:schemeClr val="lt1"/>
              </a:buClr>
              <a:buFont typeface="Calibri"/>
              <a:buNone/>
              <a:defRPr>
                <a:solidFill>
                  <a:schemeClr val="lt1"/>
                </a:solidFill>
                <a:latin typeface="Calibri"/>
                <a:ea typeface="Calibri"/>
                <a:cs typeface="Calibri"/>
                <a:sym typeface="Calibri"/>
              </a:defRPr>
            </a:lvl1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ig Number">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460950" y="1248300"/>
            <a:ext cx="8222100" cy="1963500"/>
          </a:xfrm>
          <a:prstGeom prst="rect">
            <a:avLst/>
          </a:prstGeom>
        </p:spPr>
        <p:txBody>
          <a:bodyPr lIns="91425" tIns="91425" rIns="91425" bIns="91425" anchor="b" anchorCtr="0"/>
          <a:lstStyle>
            <a:lvl1pPr lvl="0" algn="ctr" rtl="0">
              <a:spcBef>
                <a:spcPts val="0"/>
              </a:spcBef>
              <a:buClr>
                <a:srgbClr val="F3F3F3"/>
              </a:buClr>
              <a:buSzPct val="100000"/>
              <a:defRPr sz="12000">
                <a:solidFill>
                  <a:srgbClr val="F3F3F3"/>
                </a:solidFill>
              </a:defRPr>
            </a:lvl1pPr>
            <a:lvl2pPr lvl="1" algn="ctr" rtl="0">
              <a:spcBef>
                <a:spcPts val="0"/>
              </a:spcBef>
              <a:buClr>
                <a:schemeClr val="dk2"/>
              </a:buClr>
              <a:buSzPct val="100000"/>
              <a:defRPr sz="12000">
                <a:solidFill>
                  <a:schemeClr val="dk2"/>
                </a:solidFill>
              </a:defRPr>
            </a:lvl2pPr>
            <a:lvl3pPr lvl="2" algn="ctr" rtl="0">
              <a:spcBef>
                <a:spcPts val="0"/>
              </a:spcBef>
              <a:buClr>
                <a:schemeClr val="dk2"/>
              </a:buClr>
              <a:buSzPct val="100000"/>
              <a:defRPr sz="12000">
                <a:solidFill>
                  <a:schemeClr val="dk2"/>
                </a:solidFill>
              </a:defRPr>
            </a:lvl3pPr>
            <a:lvl4pPr lvl="3" algn="ctr" rtl="0">
              <a:spcBef>
                <a:spcPts val="0"/>
              </a:spcBef>
              <a:buClr>
                <a:schemeClr val="dk2"/>
              </a:buClr>
              <a:buSzPct val="100000"/>
              <a:defRPr sz="12000">
                <a:solidFill>
                  <a:schemeClr val="dk2"/>
                </a:solidFill>
              </a:defRPr>
            </a:lvl4pPr>
            <a:lvl5pPr lvl="4" algn="ctr" rtl="0">
              <a:spcBef>
                <a:spcPts val="0"/>
              </a:spcBef>
              <a:buClr>
                <a:schemeClr val="dk2"/>
              </a:buClr>
              <a:buSzPct val="100000"/>
              <a:defRPr sz="12000">
                <a:solidFill>
                  <a:schemeClr val="dk2"/>
                </a:solidFill>
              </a:defRPr>
            </a:lvl5pPr>
            <a:lvl6pPr lvl="5" algn="ctr" rtl="0">
              <a:spcBef>
                <a:spcPts val="0"/>
              </a:spcBef>
              <a:buClr>
                <a:schemeClr val="dk2"/>
              </a:buClr>
              <a:buSzPct val="100000"/>
              <a:defRPr sz="12000">
                <a:solidFill>
                  <a:schemeClr val="dk2"/>
                </a:solidFill>
              </a:defRPr>
            </a:lvl6pPr>
            <a:lvl7pPr lvl="6" algn="ctr" rtl="0">
              <a:spcBef>
                <a:spcPts val="0"/>
              </a:spcBef>
              <a:buClr>
                <a:schemeClr val="dk2"/>
              </a:buClr>
              <a:buSzPct val="100000"/>
              <a:defRPr sz="12000">
                <a:solidFill>
                  <a:schemeClr val="dk2"/>
                </a:solidFill>
              </a:defRPr>
            </a:lvl7pPr>
            <a:lvl8pPr lvl="7" algn="ctr" rtl="0">
              <a:spcBef>
                <a:spcPts val="0"/>
              </a:spcBef>
              <a:buClr>
                <a:schemeClr val="dk2"/>
              </a:buClr>
              <a:buSzPct val="100000"/>
              <a:defRPr sz="12000">
                <a:solidFill>
                  <a:schemeClr val="dk2"/>
                </a:solidFill>
              </a:defRPr>
            </a:lvl8pPr>
            <a:lvl9pPr lvl="8" algn="ctr" rtl="0">
              <a:spcBef>
                <a:spcPts val="0"/>
              </a:spcBef>
              <a:buClr>
                <a:schemeClr val="dk2"/>
              </a:buClr>
              <a:buSzPct val="100000"/>
              <a:defRPr sz="12000">
                <a:solidFill>
                  <a:schemeClr val="dk2"/>
                </a:solidFill>
              </a:defRPr>
            </a:lvl9pPr>
          </a:lstStyle>
          <a:p>
            <a:endParaRPr/>
          </a:p>
        </p:txBody>
      </p:sp>
      <p:sp>
        <p:nvSpPr>
          <p:cNvPr id="66" name="Shape 66"/>
          <p:cNvSpPr txBox="1">
            <a:spLocks noGrp="1"/>
          </p:cNvSpPr>
          <p:nvPr>
            <p:ph type="body" idx="1"/>
          </p:nvPr>
        </p:nvSpPr>
        <p:spPr>
          <a:xfrm>
            <a:off x="1595400" y="3273925"/>
            <a:ext cx="5953200" cy="1300800"/>
          </a:xfrm>
          <a:prstGeom prst="rect">
            <a:avLst/>
          </a:prstGeom>
        </p:spPr>
        <p:txBody>
          <a:bodyPr lIns="91425" tIns="91425" rIns="91425" bIns="91425" anchor="t" anchorCtr="0"/>
          <a:lstStyle>
            <a:lvl1pPr lvl="0" algn="ctr" rtl="0">
              <a:spcBef>
                <a:spcPts val="0"/>
              </a:spcBef>
              <a:buClr>
                <a:srgbClr val="F3F3F3"/>
              </a:buClr>
              <a:buFont typeface="Calibri"/>
              <a:defRPr>
                <a:solidFill>
                  <a:srgbClr val="F3F3F3"/>
                </a:solidFill>
                <a:latin typeface="Calibri"/>
                <a:ea typeface="Calibri"/>
                <a:cs typeface="Calibri"/>
                <a:sym typeface="Calibri"/>
              </a:defRPr>
            </a:lvl1pPr>
            <a:lvl2pPr lvl="1" algn="ctr" rtl="0">
              <a:spcBef>
                <a:spcPts val="0"/>
              </a:spcBef>
              <a:buClr>
                <a:srgbClr val="F3F3F3"/>
              </a:buClr>
              <a:buFont typeface="Calibri"/>
              <a:defRPr>
                <a:solidFill>
                  <a:srgbClr val="F3F3F3"/>
                </a:solidFill>
                <a:latin typeface="Calibri"/>
                <a:ea typeface="Calibri"/>
                <a:cs typeface="Calibri"/>
                <a:sym typeface="Calibri"/>
              </a:defRPr>
            </a:lvl2pPr>
            <a:lvl3pPr lvl="2" algn="ctr" rtl="0">
              <a:spcBef>
                <a:spcPts val="0"/>
              </a:spcBef>
              <a:buClr>
                <a:srgbClr val="F3F3F3"/>
              </a:buClr>
              <a:buFont typeface="Calibri"/>
              <a:defRPr>
                <a:solidFill>
                  <a:srgbClr val="F3F3F3"/>
                </a:solidFill>
                <a:latin typeface="Calibri"/>
                <a:ea typeface="Calibri"/>
                <a:cs typeface="Calibri"/>
                <a:sym typeface="Calibri"/>
              </a:defRPr>
            </a:lvl3pPr>
            <a:lvl4pPr lvl="3" algn="ctr" rtl="0">
              <a:spcBef>
                <a:spcPts val="0"/>
              </a:spcBef>
              <a:buClr>
                <a:srgbClr val="F3F3F3"/>
              </a:buClr>
              <a:buFont typeface="Calibri"/>
              <a:defRPr>
                <a:solidFill>
                  <a:srgbClr val="F3F3F3"/>
                </a:solidFill>
                <a:latin typeface="Calibri"/>
                <a:ea typeface="Calibri"/>
                <a:cs typeface="Calibri"/>
                <a:sym typeface="Calibri"/>
              </a:defRPr>
            </a:lvl4pPr>
            <a:lvl5pPr lvl="4" algn="ctr" rtl="0">
              <a:spcBef>
                <a:spcPts val="0"/>
              </a:spcBef>
              <a:buClr>
                <a:srgbClr val="F3F3F3"/>
              </a:buClr>
              <a:buFont typeface="Calibri"/>
              <a:defRPr>
                <a:solidFill>
                  <a:srgbClr val="F3F3F3"/>
                </a:solidFill>
                <a:latin typeface="Calibri"/>
                <a:ea typeface="Calibri"/>
                <a:cs typeface="Calibri"/>
                <a:sym typeface="Calibri"/>
              </a:defRPr>
            </a:lvl5pPr>
            <a:lvl6pPr lvl="5" algn="ctr" rtl="0">
              <a:spcBef>
                <a:spcPts val="0"/>
              </a:spcBef>
              <a:buClr>
                <a:srgbClr val="F3F3F3"/>
              </a:buClr>
              <a:buFont typeface="Calibri"/>
              <a:defRPr>
                <a:solidFill>
                  <a:srgbClr val="F3F3F3"/>
                </a:solidFill>
                <a:latin typeface="Calibri"/>
                <a:ea typeface="Calibri"/>
                <a:cs typeface="Calibri"/>
                <a:sym typeface="Calibri"/>
              </a:defRPr>
            </a:lvl6pPr>
            <a:lvl7pPr lvl="6" algn="ctr" rtl="0">
              <a:spcBef>
                <a:spcPts val="0"/>
              </a:spcBef>
              <a:buClr>
                <a:srgbClr val="F3F3F3"/>
              </a:buClr>
              <a:buFont typeface="Calibri"/>
              <a:defRPr>
                <a:solidFill>
                  <a:srgbClr val="F3F3F3"/>
                </a:solidFill>
                <a:latin typeface="Calibri"/>
                <a:ea typeface="Calibri"/>
                <a:cs typeface="Calibri"/>
                <a:sym typeface="Calibri"/>
              </a:defRPr>
            </a:lvl7pPr>
            <a:lvl8pPr lvl="7" algn="ctr" rtl="0">
              <a:spcBef>
                <a:spcPts val="0"/>
              </a:spcBef>
              <a:buClr>
                <a:srgbClr val="F3F3F3"/>
              </a:buClr>
              <a:buFont typeface="Calibri"/>
              <a:defRPr>
                <a:solidFill>
                  <a:srgbClr val="F3F3F3"/>
                </a:solidFill>
                <a:latin typeface="Calibri"/>
                <a:ea typeface="Calibri"/>
                <a:cs typeface="Calibri"/>
                <a:sym typeface="Calibri"/>
              </a:defRPr>
            </a:lvl8pPr>
            <a:lvl9pPr lvl="8" algn="ctr" rtl="0">
              <a:spcBef>
                <a:spcPts val="0"/>
              </a:spcBef>
              <a:buClr>
                <a:srgbClr val="F3F3F3"/>
              </a:buClr>
              <a:buFont typeface="Calibri"/>
              <a:defRPr>
                <a:solidFill>
                  <a:srgbClr val="F3F3F3"/>
                </a:solidFill>
                <a:latin typeface="Calibri"/>
                <a:ea typeface="Calibri"/>
                <a:cs typeface="Calibri"/>
                <a:sym typeface="Calibri"/>
              </a:defRPr>
            </a:lvl9pPr>
          </a:lstStyle>
          <a:p>
            <a:endParaRPr/>
          </a:p>
        </p:txBody>
      </p:sp>
      <p:pic>
        <p:nvPicPr>
          <p:cNvPr id="67" name="Shape 67"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8"/>
        <p:cNvGrpSpPr/>
        <p:nvPr/>
      </p:nvGrpSpPr>
      <p:grpSpPr>
        <a:xfrm>
          <a:off x="0" y="0"/>
          <a:ext cx="0" cy="0"/>
          <a:chOff x="0" y="0"/>
          <a:chExt cx="0" cy="0"/>
        </a:xfrm>
      </p:grpSpPr>
      <p:pic>
        <p:nvPicPr>
          <p:cNvPr id="69" name="Shape 69"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ection End">
    <p:spTree>
      <p:nvGrpSpPr>
        <p:cNvPr id="1" name="Shape 70"/>
        <p:cNvGrpSpPr/>
        <p:nvPr/>
      </p:nvGrpSpPr>
      <p:grpSpPr>
        <a:xfrm>
          <a:off x="0" y="0"/>
          <a:ext cx="0" cy="0"/>
          <a:chOff x="0" y="0"/>
          <a:chExt cx="0" cy="0"/>
        </a:xfrm>
      </p:grpSpPr>
      <p:sp>
        <p:nvSpPr>
          <p:cNvPr id="71" name="Shape 71"/>
          <p:cNvSpPr txBox="1">
            <a:spLocks noGrp="1"/>
          </p:cNvSpPr>
          <p:nvPr>
            <p:ph type="body" idx="1"/>
          </p:nvPr>
        </p:nvSpPr>
        <p:spPr>
          <a:xfrm>
            <a:off x="4570050" y="564750"/>
            <a:ext cx="4106100" cy="4014000"/>
          </a:xfrm>
          <a:prstGeom prst="rect">
            <a:avLst/>
          </a:prstGeom>
        </p:spPr>
        <p:txBody>
          <a:bodyPr lIns="91425" tIns="91425" rIns="91425" bIns="91425" anchor="ctr" anchorCtr="0"/>
          <a:lstStyle>
            <a:lvl1pPr lvl="0">
              <a:spcBef>
                <a:spcPts val="0"/>
              </a:spcBef>
              <a:buClr>
                <a:srgbClr val="FFFFFF"/>
              </a:buClr>
              <a:defRPr>
                <a:solidFill>
                  <a:srgbClr val="FFFFFF"/>
                </a:solidFill>
              </a:defRPr>
            </a:lvl1pPr>
            <a:lvl2pPr lvl="1">
              <a:spcBef>
                <a:spcPts val="0"/>
              </a:spcBef>
              <a:buClr>
                <a:srgbClr val="FFFFFF"/>
              </a:buClr>
              <a:defRPr>
                <a:solidFill>
                  <a:srgbClr val="FFFFFF"/>
                </a:solidFill>
              </a:defRPr>
            </a:lvl2pPr>
            <a:lvl3pPr lvl="2">
              <a:spcBef>
                <a:spcPts val="0"/>
              </a:spcBef>
              <a:buClr>
                <a:srgbClr val="FFFFFF"/>
              </a:buClr>
              <a:defRPr>
                <a:solidFill>
                  <a:srgbClr val="FFFFFF"/>
                </a:solidFill>
              </a:defRPr>
            </a:lvl3pPr>
            <a:lvl4pPr lvl="3">
              <a:spcBef>
                <a:spcPts val="0"/>
              </a:spcBef>
              <a:buClr>
                <a:srgbClr val="FFFFFF"/>
              </a:buClr>
              <a:defRPr>
                <a:solidFill>
                  <a:srgbClr val="FFFFFF"/>
                </a:solidFill>
              </a:defRPr>
            </a:lvl4pPr>
            <a:lvl5pPr lvl="4">
              <a:spcBef>
                <a:spcPts val="0"/>
              </a:spcBef>
              <a:buClr>
                <a:srgbClr val="FFFFFF"/>
              </a:buClr>
              <a:defRPr>
                <a:solidFill>
                  <a:srgbClr val="FFFFFF"/>
                </a:solidFill>
              </a:defRPr>
            </a:lvl5pPr>
            <a:lvl6pPr lvl="5">
              <a:spcBef>
                <a:spcPts val="0"/>
              </a:spcBef>
              <a:buClr>
                <a:srgbClr val="FFFFFF"/>
              </a:buClr>
              <a:defRPr>
                <a:solidFill>
                  <a:srgbClr val="FFFFFF"/>
                </a:solidFill>
              </a:defRPr>
            </a:lvl6pPr>
            <a:lvl7pPr lvl="6">
              <a:spcBef>
                <a:spcPts val="0"/>
              </a:spcBef>
              <a:buClr>
                <a:srgbClr val="FFFFFF"/>
              </a:buClr>
              <a:defRPr>
                <a:solidFill>
                  <a:srgbClr val="FFFFFF"/>
                </a:solidFill>
              </a:defRPr>
            </a:lvl7pPr>
            <a:lvl8pPr lvl="7">
              <a:spcBef>
                <a:spcPts val="0"/>
              </a:spcBef>
              <a:buClr>
                <a:srgbClr val="FFFFFF"/>
              </a:buClr>
              <a:defRPr>
                <a:solidFill>
                  <a:srgbClr val="FFFFFF"/>
                </a:solidFill>
              </a:defRPr>
            </a:lvl8pPr>
            <a:lvl9pPr lvl="8">
              <a:spcBef>
                <a:spcPts val="0"/>
              </a:spcBef>
              <a:buClr>
                <a:srgbClr val="FFFFFF"/>
              </a:buClr>
              <a:defRPr>
                <a:solidFill>
                  <a:srgbClr val="FFFFFF"/>
                </a:solidFill>
              </a:defRPr>
            </a:lvl9pPr>
          </a:lstStyle>
          <a:p>
            <a:endParaRPr/>
          </a:p>
        </p:txBody>
      </p:sp>
      <p:pic>
        <p:nvPicPr>
          <p:cNvPr id="72" name="Shape 72" descr="Packt-Logo-white.png"/>
          <p:cNvPicPr preferRelativeResize="0"/>
          <p:nvPr/>
        </p:nvPicPr>
        <p:blipFill>
          <a:blip r:embed="rId2">
            <a:alphaModFix/>
          </a:blip>
          <a:stretch>
            <a:fillRect/>
          </a:stretch>
        </p:blipFill>
        <p:spPr>
          <a:xfrm>
            <a:off x="112750" y="1763405"/>
            <a:ext cx="3382881" cy="1616669"/>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Blank (Assembly)">
    <p:bg>
      <p:bgPr>
        <a:solidFill>
          <a:srgbClr val="3E5DAA"/>
        </a:solidFill>
        <a:effectLst/>
      </p:bgPr>
    </p:bg>
    <p:spTree>
      <p:nvGrpSpPr>
        <p:cNvPr id="1" name="Shape 73"/>
        <p:cNvGrpSpPr/>
        <p:nvPr/>
      </p:nvGrpSpPr>
      <p:grpSpPr>
        <a:xfrm>
          <a:off x="0" y="0"/>
          <a:ext cx="0" cy="0"/>
          <a:chOff x="0" y="0"/>
          <a:chExt cx="0" cy="0"/>
        </a:xfrm>
      </p:grpSpPr>
      <p:pic>
        <p:nvPicPr>
          <p:cNvPr id="74" name="Shape 74"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Blank (Classic)">
    <p:bg>
      <p:bgPr>
        <a:solidFill>
          <a:srgbClr val="333333"/>
        </a:solidFill>
        <a:effectLst/>
      </p:bgPr>
    </p:bg>
    <p:spTree>
      <p:nvGrpSpPr>
        <p:cNvPr id="1" name="Shape 75"/>
        <p:cNvGrpSpPr/>
        <p:nvPr/>
      </p:nvGrpSpPr>
      <p:grpSpPr>
        <a:xfrm>
          <a:off x="0" y="0"/>
          <a:ext cx="0" cy="0"/>
          <a:chOff x="0" y="0"/>
          <a:chExt cx="0" cy="0"/>
        </a:xfrm>
      </p:grpSpPr>
      <p:pic>
        <p:nvPicPr>
          <p:cNvPr id="76" name="Shape 76"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Blank (Ruby)">
    <p:bg>
      <p:bgPr>
        <a:solidFill>
          <a:srgbClr val="EE2D4A"/>
        </a:solidFill>
        <a:effectLst/>
      </p:bgPr>
    </p:bg>
    <p:spTree>
      <p:nvGrpSpPr>
        <p:cNvPr id="1" name="Shape 77"/>
        <p:cNvGrpSpPr/>
        <p:nvPr/>
      </p:nvGrpSpPr>
      <p:grpSpPr>
        <a:xfrm>
          <a:off x="0" y="0"/>
          <a:ext cx="0" cy="0"/>
          <a:chOff x="0" y="0"/>
          <a:chExt cx="0" cy="0"/>
        </a:xfrm>
      </p:grpSpPr>
      <p:pic>
        <p:nvPicPr>
          <p:cNvPr id="78" name="Shape 78"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Blank (Field)">
    <p:bg>
      <p:bgPr>
        <a:solidFill>
          <a:srgbClr val="00A349"/>
        </a:solidFill>
        <a:effectLst/>
      </p:bgPr>
    </p:bg>
    <p:spTree>
      <p:nvGrpSpPr>
        <p:cNvPr id="1" name="Shape 79"/>
        <p:cNvGrpSpPr/>
        <p:nvPr/>
      </p:nvGrpSpPr>
      <p:grpSpPr>
        <a:xfrm>
          <a:off x="0" y="0"/>
          <a:ext cx="0" cy="0"/>
          <a:chOff x="0" y="0"/>
          <a:chExt cx="0" cy="0"/>
        </a:xfrm>
      </p:grpSpPr>
      <p:pic>
        <p:nvPicPr>
          <p:cNvPr id="80" name="Shape 80"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Blank (Evolve)">
    <p:bg>
      <p:bgPr>
        <a:solidFill>
          <a:srgbClr val="29BEC6"/>
        </a:solidFill>
        <a:effectLst/>
      </p:bgPr>
    </p:bg>
    <p:spTree>
      <p:nvGrpSpPr>
        <p:cNvPr id="1" name="Shape 81"/>
        <p:cNvGrpSpPr/>
        <p:nvPr/>
      </p:nvGrpSpPr>
      <p:grpSpPr>
        <a:xfrm>
          <a:off x="0" y="0"/>
          <a:ext cx="0" cy="0"/>
          <a:chOff x="0" y="0"/>
          <a:chExt cx="0" cy="0"/>
        </a:xfrm>
      </p:grpSpPr>
      <p:pic>
        <p:nvPicPr>
          <p:cNvPr id="82" name="Shape 82"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ection and Subsection Title">
    <p:spTree>
      <p:nvGrpSpPr>
        <p:cNvPr id="1" name="Shape 12"/>
        <p:cNvGrpSpPr/>
        <p:nvPr/>
      </p:nvGrpSpPr>
      <p:grpSpPr>
        <a:xfrm>
          <a:off x="0" y="0"/>
          <a:ext cx="0" cy="0"/>
          <a:chOff x="0" y="0"/>
          <a:chExt cx="0" cy="0"/>
        </a:xfrm>
      </p:grpSpPr>
      <p:sp>
        <p:nvSpPr>
          <p:cNvPr id="13" name="Shape 13"/>
          <p:cNvSpPr txBox="1">
            <a:spLocks noGrp="1"/>
          </p:cNvSpPr>
          <p:nvPr>
            <p:ph type="ctrTitle"/>
          </p:nvPr>
        </p:nvSpPr>
        <p:spPr>
          <a:xfrm>
            <a:off x="390525" y="1819275"/>
            <a:ext cx="8222100" cy="933600"/>
          </a:xfrm>
          <a:prstGeom prst="rect">
            <a:avLst/>
          </a:prstGeom>
        </p:spPr>
        <p:txBody>
          <a:bodyPr lIns="91425" tIns="91425" rIns="91425" bIns="91425" anchor="b" anchorCtr="0"/>
          <a:lstStyle>
            <a:lvl1pPr lvl="0" rtl="0">
              <a:spcBef>
                <a:spcPts val="0"/>
              </a:spcBef>
              <a:buSzPct val="100000"/>
              <a:buFont typeface="Calibri"/>
              <a:defRPr sz="4800">
                <a:latin typeface="Calibri"/>
                <a:ea typeface="Calibri"/>
                <a:cs typeface="Calibri"/>
                <a:sym typeface="Calibri"/>
              </a:defRPr>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14" name="Shape 14"/>
          <p:cNvSpPr txBox="1">
            <a:spLocks noGrp="1"/>
          </p:cNvSpPr>
          <p:nvPr>
            <p:ph type="subTitle" idx="1"/>
          </p:nvPr>
        </p:nvSpPr>
        <p:spPr>
          <a:xfrm>
            <a:off x="390525" y="2789130"/>
            <a:ext cx="8222100" cy="432900"/>
          </a:xfrm>
          <a:prstGeom prst="rect">
            <a:avLst/>
          </a:prstGeom>
        </p:spPr>
        <p:txBody>
          <a:bodyPr lIns="91425" tIns="91425" rIns="91425" bIns="91425" anchor="t" anchorCtr="0"/>
          <a:lstStyle>
            <a:lvl1pPr lvl="0" rtl="0">
              <a:lnSpc>
                <a:spcPct val="100000"/>
              </a:lnSpc>
              <a:spcBef>
                <a:spcPts val="0"/>
              </a:spcBef>
              <a:spcAft>
                <a:spcPts val="0"/>
              </a:spcAft>
              <a:buClr>
                <a:schemeClr val="lt1"/>
              </a:buClr>
              <a:buSzPct val="100000"/>
              <a:buFont typeface="Calibri"/>
              <a:buNone/>
              <a:defRPr sz="2200">
                <a:solidFill>
                  <a:schemeClr val="lt1"/>
                </a:solidFill>
                <a:latin typeface="Calibri"/>
                <a:ea typeface="Calibri"/>
                <a:cs typeface="Calibri"/>
                <a:sym typeface="Calibri"/>
              </a:defRPr>
            </a:lvl1pPr>
            <a:lvl2pPr lvl="1" rtl="0">
              <a:lnSpc>
                <a:spcPct val="100000"/>
              </a:lnSpc>
              <a:spcBef>
                <a:spcPts val="0"/>
              </a:spcBef>
              <a:spcAft>
                <a:spcPts val="0"/>
              </a:spcAft>
              <a:buClr>
                <a:schemeClr val="lt1"/>
              </a:buClr>
              <a:buSzPct val="100000"/>
              <a:buNone/>
              <a:defRPr sz="2200">
                <a:solidFill>
                  <a:schemeClr val="lt1"/>
                </a:solidFill>
              </a:defRPr>
            </a:lvl2pPr>
            <a:lvl3pPr lvl="2" rtl="0">
              <a:lnSpc>
                <a:spcPct val="100000"/>
              </a:lnSpc>
              <a:spcBef>
                <a:spcPts val="0"/>
              </a:spcBef>
              <a:spcAft>
                <a:spcPts val="0"/>
              </a:spcAft>
              <a:buClr>
                <a:schemeClr val="lt1"/>
              </a:buClr>
              <a:buSzPct val="100000"/>
              <a:buNone/>
              <a:defRPr sz="2200">
                <a:solidFill>
                  <a:schemeClr val="lt1"/>
                </a:solidFill>
              </a:defRPr>
            </a:lvl3pPr>
            <a:lvl4pPr lvl="3" rtl="0">
              <a:lnSpc>
                <a:spcPct val="100000"/>
              </a:lnSpc>
              <a:spcBef>
                <a:spcPts val="0"/>
              </a:spcBef>
              <a:spcAft>
                <a:spcPts val="0"/>
              </a:spcAft>
              <a:buClr>
                <a:schemeClr val="lt1"/>
              </a:buClr>
              <a:buSzPct val="100000"/>
              <a:buNone/>
              <a:defRPr sz="2200">
                <a:solidFill>
                  <a:schemeClr val="lt1"/>
                </a:solidFill>
              </a:defRPr>
            </a:lvl4pPr>
            <a:lvl5pPr lvl="4" rtl="0">
              <a:lnSpc>
                <a:spcPct val="100000"/>
              </a:lnSpc>
              <a:spcBef>
                <a:spcPts val="0"/>
              </a:spcBef>
              <a:spcAft>
                <a:spcPts val="0"/>
              </a:spcAft>
              <a:buClr>
                <a:schemeClr val="lt1"/>
              </a:buClr>
              <a:buSzPct val="100000"/>
              <a:buNone/>
              <a:defRPr sz="2200">
                <a:solidFill>
                  <a:schemeClr val="lt1"/>
                </a:solidFill>
              </a:defRPr>
            </a:lvl5pPr>
            <a:lvl6pPr lvl="5" rtl="0">
              <a:lnSpc>
                <a:spcPct val="100000"/>
              </a:lnSpc>
              <a:spcBef>
                <a:spcPts val="0"/>
              </a:spcBef>
              <a:spcAft>
                <a:spcPts val="0"/>
              </a:spcAft>
              <a:buClr>
                <a:schemeClr val="lt1"/>
              </a:buClr>
              <a:buSzPct val="100000"/>
              <a:buNone/>
              <a:defRPr sz="2200">
                <a:solidFill>
                  <a:schemeClr val="lt1"/>
                </a:solidFill>
              </a:defRPr>
            </a:lvl6pPr>
            <a:lvl7pPr lvl="6" rtl="0">
              <a:lnSpc>
                <a:spcPct val="100000"/>
              </a:lnSpc>
              <a:spcBef>
                <a:spcPts val="0"/>
              </a:spcBef>
              <a:spcAft>
                <a:spcPts val="0"/>
              </a:spcAft>
              <a:buClr>
                <a:schemeClr val="lt1"/>
              </a:buClr>
              <a:buSzPct val="100000"/>
              <a:buNone/>
              <a:defRPr sz="2200">
                <a:solidFill>
                  <a:schemeClr val="lt1"/>
                </a:solidFill>
              </a:defRPr>
            </a:lvl7pPr>
            <a:lvl8pPr lvl="7" rtl="0">
              <a:lnSpc>
                <a:spcPct val="100000"/>
              </a:lnSpc>
              <a:spcBef>
                <a:spcPts val="0"/>
              </a:spcBef>
              <a:spcAft>
                <a:spcPts val="0"/>
              </a:spcAft>
              <a:buClr>
                <a:schemeClr val="lt1"/>
              </a:buClr>
              <a:buSzPct val="100000"/>
              <a:buNone/>
              <a:defRPr sz="2200">
                <a:solidFill>
                  <a:schemeClr val="lt1"/>
                </a:solidFill>
              </a:defRPr>
            </a:lvl8pPr>
            <a:lvl9pPr lvl="8" rtl="0">
              <a:lnSpc>
                <a:spcPct val="100000"/>
              </a:lnSpc>
              <a:spcBef>
                <a:spcPts val="0"/>
              </a:spcBef>
              <a:spcAft>
                <a:spcPts val="0"/>
              </a:spcAft>
              <a:buClr>
                <a:schemeClr val="lt1"/>
              </a:buClr>
              <a:buSzPct val="100000"/>
              <a:buNone/>
              <a:defRPr sz="2200">
                <a:solidFill>
                  <a:schemeClr val="lt1"/>
                </a:solidFill>
              </a:defRPr>
            </a:lvl9pPr>
          </a:lstStyle>
          <a:p>
            <a:endParaRPr/>
          </a:p>
        </p:txBody>
      </p:sp>
      <p:pic>
        <p:nvPicPr>
          <p:cNvPr id="15" name="Shape 15"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Blank (Hack)">
    <p:bg>
      <p:bgPr>
        <a:solidFill>
          <a:srgbClr val="4C3896"/>
        </a:solidFill>
        <a:effectLst/>
      </p:bgPr>
    </p:bg>
    <p:spTree>
      <p:nvGrpSpPr>
        <p:cNvPr id="1" name="Shape 83"/>
        <p:cNvGrpSpPr/>
        <p:nvPr/>
      </p:nvGrpSpPr>
      <p:grpSpPr>
        <a:xfrm>
          <a:off x="0" y="0"/>
          <a:ext cx="0" cy="0"/>
          <a:chOff x="0" y="0"/>
          <a:chExt cx="0" cy="0"/>
        </a:xfrm>
      </p:grpSpPr>
      <p:pic>
        <p:nvPicPr>
          <p:cNvPr id="84" name="Shape 84"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Blank (Sprint)">
    <p:bg>
      <p:bgPr>
        <a:solidFill>
          <a:srgbClr val="BE1A8C"/>
        </a:solidFill>
        <a:effectLst/>
      </p:bgPr>
    </p:bg>
    <p:spTree>
      <p:nvGrpSpPr>
        <p:cNvPr id="1" name="Shape 85"/>
        <p:cNvGrpSpPr/>
        <p:nvPr/>
      </p:nvGrpSpPr>
      <p:grpSpPr>
        <a:xfrm>
          <a:off x="0" y="0"/>
          <a:ext cx="0" cy="0"/>
          <a:chOff x="0" y="0"/>
          <a:chExt cx="0" cy="0"/>
        </a:xfrm>
      </p:grpSpPr>
      <p:pic>
        <p:nvPicPr>
          <p:cNvPr id="86" name="Shape 86"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Course Title and Author Name">
    <p:bg>
      <p:bgPr>
        <a:solidFill>
          <a:srgbClr val="F37021"/>
        </a:solidFill>
        <a:effectLst/>
      </p:bgPr>
    </p:bg>
    <p:spTree>
      <p:nvGrpSpPr>
        <p:cNvPr id="1" name="Shape 91"/>
        <p:cNvGrpSpPr/>
        <p:nvPr/>
      </p:nvGrpSpPr>
      <p:grpSpPr>
        <a:xfrm>
          <a:off x="0" y="0"/>
          <a:ext cx="0" cy="0"/>
          <a:chOff x="0" y="0"/>
          <a:chExt cx="0" cy="0"/>
        </a:xfrm>
      </p:grpSpPr>
      <p:sp>
        <p:nvSpPr>
          <p:cNvPr id="92" name="Shape 92"/>
          <p:cNvSpPr txBox="1">
            <a:spLocks noGrp="1"/>
          </p:cNvSpPr>
          <p:nvPr>
            <p:ph type="ctrTitle"/>
          </p:nvPr>
        </p:nvSpPr>
        <p:spPr>
          <a:xfrm>
            <a:off x="390525" y="1819275"/>
            <a:ext cx="8222100" cy="933600"/>
          </a:xfrm>
          <a:prstGeom prst="rect">
            <a:avLst/>
          </a:prstGeom>
        </p:spPr>
        <p:txBody>
          <a:bodyPr lIns="91425" tIns="91425" rIns="91425" bIns="91425" anchor="b" anchorCtr="0"/>
          <a:lstStyle>
            <a:lvl1pPr lvl="0" rtl="0">
              <a:spcBef>
                <a:spcPts val="0"/>
              </a:spcBef>
              <a:buSzPct val="100000"/>
              <a:buFont typeface="Calibri"/>
              <a:defRPr sz="4800">
                <a:latin typeface="Calibri"/>
                <a:ea typeface="Calibri"/>
                <a:cs typeface="Calibri"/>
                <a:sym typeface="Calibri"/>
              </a:defRPr>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93" name="Shape 93"/>
          <p:cNvSpPr txBox="1">
            <a:spLocks noGrp="1"/>
          </p:cNvSpPr>
          <p:nvPr>
            <p:ph type="subTitle" idx="1"/>
          </p:nvPr>
        </p:nvSpPr>
        <p:spPr>
          <a:xfrm>
            <a:off x="390525" y="2789130"/>
            <a:ext cx="8222100" cy="432900"/>
          </a:xfrm>
          <a:prstGeom prst="rect">
            <a:avLst/>
          </a:prstGeom>
        </p:spPr>
        <p:txBody>
          <a:bodyPr lIns="91425" tIns="91425" rIns="91425" bIns="91425" anchor="t" anchorCtr="0"/>
          <a:lstStyle>
            <a:lvl1pPr lvl="0" rtl="0">
              <a:lnSpc>
                <a:spcPct val="100000"/>
              </a:lnSpc>
              <a:spcBef>
                <a:spcPts val="0"/>
              </a:spcBef>
              <a:spcAft>
                <a:spcPts val="0"/>
              </a:spcAft>
              <a:buClr>
                <a:schemeClr val="lt1"/>
              </a:buClr>
              <a:buSzPct val="100000"/>
              <a:buFont typeface="Calibri"/>
              <a:buNone/>
              <a:defRPr sz="2200">
                <a:solidFill>
                  <a:schemeClr val="lt1"/>
                </a:solidFill>
                <a:latin typeface="Calibri"/>
                <a:ea typeface="Calibri"/>
                <a:cs typeface="Calibri"/>
                <a:sym typeface="Calibri"/>
              </a:defRPr>
            </a:lvl1pPr>
            <a:lvl2pPr lvl="1" rtl="0">
              <a:lnSpc>
                <a:spcPct val="100000"/>
              </a:lnSpc>
              <a:spcBef>
                <a:spcPts val="0"/>
              </a:spcBef>
              <a:spcAft>
                <a:spcPts val="0"/>
              </a:spcAft>
              <a:buClr>
                <a:schemeClr val="lt1"/>
              </a:buClr>
              <a:buSzPct val="100000"/>
              <a:buNone/>
              <a:defRPr sz="2200">
                <a:solidFill>
                  <a:schemeClr val="lt1"/>
                </a:solidFill>
              </a:defRPr>
            </a:lvl2pPr>
            <a:lvl3pPr lvl="2" rtl="0">
              <a:lnSpc>
                <a:spcPct val="100000"/>
              </a:lnSpc>
              <a:spcBef>
                <a:spcPts val="0"/>
              </a:spcBef>
              <a:spcAft>
                <a:spcPts val="0"/>
              </a:spcAft>
              <a:buClr>
                <a:schemeClr val="lt1"/>
              </a:buClr>
              <a:buSzPct val="100000"/>
              <a:buNone/>
              <a:defRPr sz="2200">
                <a:solidFill>
                  <a:schemeClr val="lt1"/>
                </a:solidFill>
              </a:defRPr>
            </a:lvl3pPr>
            <a:lvl4pPr lvl="3" rtl="0">
              <a:lnSpc>
                <a:spcPct val="100000"/>
              </a:lnSpc>
              <a:spcBef>
                <a:spcPts val="0"/>
              </a:spcBef>
              <a:spcAft>
                <a:spcPts val="0"/>
              </a:spcAft>
              <a:buClr>
                <a:schemeClr val="lt1"/>
              </a:buClr>
              <a:buSzPct val="100000"/>
              <a:buNone/>
              <a:defRPr sz="2200">
                <a:solidFill>
                  <a:schemeClr val="lt1"/>
                </a:solidFill>
              </a:defRPr>
            </a:lvl4pPr>
            <a:lvl5pPr lvl="4" rtl="0">
              <a:lnSpc>
                <a:spcPct val="100000"/>
              </a:lnSpc>
              <a:spcBef>
                <a:spcPts val="0"/>
              </a:spcBef>
              <a:spcAft>
                <a:spcPts val="0"/>
              </a:spcAft>
              <a:buClr>
                <a:schemeClr val="lt1"/>
              </a:buClr>
              <a:buSzPct val="100000"/>
              <a:buNone/>
              <a:defRPr sz="2200">
                <a:solidFill>
                  <a:schemeClr val="lt1"/>
                </a:solidFill>
              </a:defRPr>
            </a:lvl5pPr>
            <a:lvl6pPr lvl="5" rtl="0">
              <a:lnSpc>
                <a:spcPct val="100000"/>
              </a:lnSpc>
              <a:spcBef>
                <a:spcPts val="0"/>
              </a:spcBef>
              <a:spcAft>
                <a:spcPts val="0"/>
              </a:spcAft>
              <a:buClr>
                <a:schemeClr val="lt1"/>
              </a:buClr>
              <a:buSzPct val="100000"/>
              <a:buNone/>
              <a:defRPr sz="2200">
                <a:solidFill>
                  <a:schemeClr val="lt1"/>
                </a:solidFill>
              </a:defRPr>
            </a:lvl6pPr>
            <a:lvl7pPr lvl="6" rtl="0">
              <a:lnSpc>
                <a:spcPct val="100000"/>
              </a:lnSpc>
              <a:spcBef>
                <a:spcPts val="0"/>
              </a:spcBef>
              <a:spcAft>
                <a:spcPts val="0"/>
              </a:spcAft>
              <a:buClr>
                <a:schemeClr val="lt1"/>
              </a:buClr>
              <a:buSzPct val="100000"/>
              <a:buNone/>
              <a:defRPr sz="2200">
                <a:solidFill>
                  <a:schemeClr val="lt1"/>
                </a:solidFill>
              </a:defRPr>
            </a:lvl7pPr>
            <a:lvl8pPr lvl="7" rtl="0">
              <a:lnSpc>
                <a:spcPct val="100000"/>
              </a:lnSpc>
              <a:spcBef>
                <a:spcPts val="0"/>
              </a:spcBef>
              <a:spcAft>
                <a:spcPts val="0"/>
              </a:spcAft>
              <a:buClr>
                <a:schemeClr val="lt1"/>
              </a:buClr>
              <a:buSzPct val="100000"/>
              <a:buNone/>
              <a:defRPr sz="2200">
                <a:solidFill>
                  <a:schemeClr val="lt1"/>
                </a:solidFill>
              </a:defRPr>
            </a:lvl8pPr>
            <a:lvl9pPr lvl="8" rtl="0">
              <a:lnSpc>
                <a:spcPct val="100000"/>
              </a:lnSpc>
              <a:spcBef>
                <a:spcPts val="0"/>
              </a:spcBef>
              <a:spcAft>
                <a:spcPts val="0"/>
              </a:spcAft>
              <a:buClr>
                <a:schemeClr val="lt1"/>
              </a:buClr>
              <a:buSzPct val="100000"/>
              <a:buNone/>
              <a:defRPr sz="2200">
                <a:solidFill>
                  <a:schemeClr val="lt1"/>
                </a:solidFil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Section and Subsection Title">
    <p:bg>
      <p:bgPr>
        <a:solidFill>
          <a:srgbClr val="F37021"/>
        </a:solidFill>
        <a:effectLst/>
      </p:bgPr>
    </p:bg>
    <p:spTree>
      <p:nvGrpSpPr>
        <p:cNvPr id="1" name="Shape 94"/>
        <p:cNvGrpSpPr/>
        <p:nvPr/>
      </p:nvGrpSpPr>
      <p:grpSpPr>
        <a:xfrm>
          <a:off x="0" y="0"/>
          <a:ext cx="0" cy="0"/>
          <a:chOff x="0" y="0"/>
          <a:chExt cx="0" cy="0"/>
        </a:xfrm>
      </p:grpSpPr>
      <p:sp>
        <p:nvSpPr>
          <p:cNvPr id="95" name="Shape 95"/>
          <p:cNvSpPr txBox="1">
            <a:spLocks noGrp="1"/>
          </p:cNvSpPr>
          <p:nvPr>
            <p:ph type="ctrTitle"/>
          </p:nvPr>
        </p:nvSpPr>
        <p:spPr>
          <a:xfrm>
            <a:off x="390525" y="1819275"/>
            <a:ext cx="8222100" cy="933600"/>
          </a:xfrm>
          <a:prstGeom prst="rect">
            <a:avLst/>
          </a:prstGeom>
        </p:spPr>
        <p:txBody>
          <a:bodyPr lIns="91425" tIns="91425" rIns="91425" bIns="91425" anchor="b" anchorCtr="0"/>
          <a:lstStyle>
            <a:lvl1pPr lvl="0" rtl="0">
              <a:spcBef>
                <a:spcPts val="0"/>
              </a:spcBef>
              <a:buSzPct val="100000"/>
              <a:buFont typeface="Calibri"/>
              <a:defRPr sz="4800">
                <a:latin typeface="Calibri"/>
                <a:ea typeface="Calibri"/>
                <a:cs typeface="Calibri"/>
                <a:sym typeface="Calibri"/>
              </a:defRPr>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96" name="Shape 96"/>
          <p:cNvSpPr txBox="1">
            <a:spLocks noGrp="1"/>
          </p:cNvSpPr>
          <p:nvPr>
            <p:ph type="subTitle" idx="1"/>
          </p:nvPr>
        </p:nvSpPr>
        <p:spPr>
          <a:xfrm>
            <a:off x="390525" y="2789130"/>
            <a:ext cx="8222100" cy="432900"/>
          </a:xfrm>
          <a:prstGeom prst="rect">
            <a:avLst/>
          </a:prstGeom>
        </p:spPr>
        <p:txBody>
          <a:bodyPr lIns="91425" tIns="91425" rIns="91425" bIns="91425" anchor="t" anchorCtr="0"/>
          <a:lstStyle>
            <a:lvl1pPr lvl="0" rtl="0">
              <a:lnSpc>
                <a:spcPct val="100000"/>
              </a:lnSpc>
              <a:spcBef>
                <a:spcPts val="0"/>
              </a:spcBef>
              <a:spcAft>
                <a:spcPts val="0"/>
              </a:spcAft>
              <a:buClr>
                <a:schemeClr val="lt1"/>
              </a:buClr>
              <a:buSzPct val="100000"/>
              <a:buFont typeface="Calibri"/>
              <a:buNone/>
              <a:defRPr sz="2200">
                <a:solidFill>
                  <a:schemeClr val="lt1"/>
                </a:solidFill>
                <a:latin typeface="Calibri"/>
                <a:ea typeface="Calibri"/>
                <a:cs typeface="Calibri"/>
                <a:sym typeface="Calibri"/>
              </a:defRPr>
            </a:lvl1pPr>
            <a:lvl2pPr lvl="1" rtl="0">
              <a:lnSpc>
                <a:spcPct val="100000"/>
              </a:lnSpc>
              <a:spcBef>
                <a:spcPts val="0"/>
              </a:spcBef>
              <a:spcAft>
                <a:spcPts val="0"/>
              </a:spcAft>
              <a:buClr>
                <a:schemeClr val="lt1"/>
              </a:buClr>
              <a:buSzPct val="100000"/>
              <a:buNone/>
              <a:defRPr sz="2200">
                <a:solidFill>
                  <a:schemeClr val="lt1"/>
                </a:solidFill>
              </a:defRPr>
            </a:lvl2pPr>
            <a:lvl3pPr lvl="2" rtl="0">
              <a:lnSpc>
                <a:spcPct val="100000"/>
              </a:lnSpc>
              <a:spcBef>
                <a:spcPts val="0"/>
              </a:spcBef>
              <a:spcAft>
                <a:spcPts val="0"/>
              </a:spcAft>
              <a:buClr>
                <a:schemeClr val="lt1"/>
              </a:buClr>
              <a:buSzPct val="100000"/>
              <a:buNone/>
              <a:defRPr sz="2200">
                <a:solidFill>
                  <a:schemeClr val="lt1"/>
                </a:solidFill>
              </a:defRPr>
            </a:lvl3pPr>
            <a:lvl4pPr lvl="3" rtl="0">
              <a:lnSpc>
                <a:spcPct val="100000"/>
              </a:lnSpc>
              <a:spcBef>
                <a:spcPts val="0"/>
              </a:spcBef>
              <a:spcAft>
                <a:spcPts val="0"/>
              </a:spcAft>
              <a:buClr>
                <a:schemeClr val="lt1"/>
              </a:buClr>
              <a:buSzPct val="100000"/>
              <a:buNone/>
              <a:defRPr sz="2200">
                <a:solidFill>
                  <a:schemeClr val="lt1"/>
                </a:solidFill>
              </a:defRPr>
            </a:lvl4pPr>
            <a:lvl5pPr lvl="4" rtl="0">
              <a:lnSpc>
                <a:spcPct val="100000"/>
              </a:lnSpc>
              <a:spcBef>
                <a:spcPts val="0"/>
              </a:spcBef>
              <a:spcAft>
                <a:spcPts val="0"/>
              </a:spcAft>
              <a:buClr>
                <a:schemeClr val="lt1"/>
              </a:buClr>
              <a:buSzPct val="100000"/>
              <a:buNone/>
              <a:defRPr sz="2200">
                <a:solidFill>
                  <a:schemeClr val="lt1"/>
                </a:solidFill>
              </a:defRPr>
            </a:lvl5pPr>
            <a:lvl6pPr lvl="5" rtl="0">
              <a:lnSpc>
                <a:spcPct val="100000"/>
              </a:lnSpc>
              <a:spcBef>
                <a:spcPts val="0"/>
              </a:spcBef>
              <a:spcAft>
                <a:spcPts val="0"/>
              </a:spcAft>
              <a:buClr>
                <a:schemeClr val="lt1"/>
              </a:buClr>
              <a:buSzPct val="100000"/>
              <a:buNone/>
              <a:defRPr sz="2200">
                <a:solidFill>
                  <a:schemeClr val="lt1"/>
                </a:solidFill>
              </a:defRPr>
            </a:lvl6pPr>
            <a:lvl7pPr lvl="6" rtl="0">
              <a:lnSpc>
                <a:spcPct val="100000"/>
              </a:lnSpc>
              <a:spcBef>
                <a:spcPts val="0"/>
              </a:spcBef>
              <a:spcAft>
                <a:spcPts val="0"/>
              </a:spcAft>
              <a:buClr>
                <a:schemeClr val="lt1"/>
              </a:buClr>
              <a:buSzPct val="100000"/>
              <a:buNone/>
              <a:defRPr sz="2200">
                <a:solidFill>
                  <a:schemeClr val="lt1"/>
                </a:solidFill>
              </a:defRPr>
            </a:lvl7pPr>
            <a:lvl8pPr lvl="7" rtl="0">
              <a:lnSpc>
                <a:spcPct val="100000"/>
              </a:lnSpc>
              <a:spcBef>
                <a:spcPts val="0"/>
              </a:spcBef>
              <a:spcAft>
                <a:spcPts val="0"/>
              </a:spcAft>
              <a:buClr>
                <a:schemeClr val="lt1"/>
              </a:buClr>
              <a:buSzPct val="100000"/>
              <a:buNone/>
              <a:defRPr sz="2200">
                <a:solidFill>
                  <a:schemeClr val="lt1"/>
                </a:solidFill>
              </a:defRPr>
            </a:lvl8pPr>
            <a:lvl9pPr lvl="8" rtl="0">
              <a:lnSpc>
                <a:spcPct val="100000"/>
              </a:lnSpc>
              <a:spcBef>
                <a:spcPts val="0"/>
              </a:spcBef>
              <a:spcAft>
                <a:spcPts val="0"/>
              </a:spcAft>
              <a:buClr>
                <a:schemeClr val="lt1"/>
              </a:buClr>
              <a:buSzPct val="100000"/>
              <a:buNone/>
              <a:defRPr sz="2200">
                <a:solidFill>
                  <a:schemeClr val="lt1"/>
                </a:solidFill>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99"/>
        <p:cNvGrpSpPr/>
        <p:nvPr/>
      </p:nvGrpSpPr>
      <p:grpSpPr>
        <a:xfrm>
          <a:off x="0" y="0"/>
          <a:ext cx="0" cy="0"/>
          <a:chOff x="0" y="0"/>
          <a:chExt cx="0" cy="0"/>
        </a:xfrm>
      </p:grpSpPr>
      <p:sp>
        <p:nvSpPr>
          <p:cNvPr id="100" name="Shape 100"/>
          <p:cNvSpPr/>
          <p:nvPr/>
        </p:nvSpPr>
        <p:spPr>
          <a:xfrm rot="10800000" flipH="1">
            <a:off x="0" y="1686000"/>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101" name="Shape 101"/>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102" name="Shape 102"/>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03" name="Shape 103"/>
          <p:cNvSpPr txBox="1">
            <a:spLocks noGrp="1"/>
          </p:cNvSpPr>
          <p:nvPr>
            <p:ph type="body" idx="1"/>
          </p:nvPr>
        </p:nvSpPr>
        <p:spPr>
          <a:xfrm>
            <a:off x="471900" y="1919075"/>
            <a:ext cx="8222100" cy="2710200"/>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Font typeface="Calibri"/>
              <a:defRPr>
                <a:solidFill>
                  <a:srgbClr val="434343"/>
                </a:solidFill>
                <a:latin typeface="Calibri"/>
                <a:ea typeface="Calibri"/>
                <a:cs typeface="Calibri"/>
                <a:sym typeface="Calibri"/>
              </a:defRPr>
            </a:lvl8pPr>
            <a:lvl9pPr lvl="8" rtl="0">
              <a:spcBef>
                <a:spcPts val="0"/>
              </a:spcBef>
              <a:buClr>
                <a:srgbClr val="434343"/>
              </a:buClr>
              <a:buFont typeface="Calibri"/>
              <a:defRPr>
                <a:solidFill>
                  <a:srgbClr val="434343"/>
                </a:solidFill>
                <a:latin typeface="Calibri"/>
                <a:ea typeface="Calibri"/>
                <a:cs typeface="Calibri"/>
                <a:sym typeface="Calibri"/>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04"/>
        <p:cNvGrpSpPr/>
        <p:nvPr/>
      </p:nvGrpSpPr>
      <p:grpSpPr>
        <a:xfrm>
          <a:off x="0" y="0"/>
          <a:ext cx="0" cy="0"/>
          <a:chOff x="0" y="0"/>
          <a:chExt cx="0" cy="0"/>
        </a:xfrm>
      </p:grpSpPr>
      <p:sp>
        <p:nvSpPr>
          <p:cNvPr id="105" name="Shape 105"/>
          <p:cNvSpPr/>
          <p:nvPr/>
        </p:nvSpPr>
        <p:spPr>
          <a:xfrm rot="10800000" flipH="1">
            <a:off x="0" y="1686000"/>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106" name="Shape 10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107" name="Shape 107"/>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08" name="Shape 108"/>
          <p:cNvSpPr txBox="1">
            <a:spLocks noGrp="1"/>
          </p:cNvSpPr>
          <p:nvPr>
            <p:ph type="body" idx="1"/>
          </p:nvPr>
        </p:nvSpPr>
        <p:spPr>
          <a:xfrm>
            <a:off x="471900" y="1919075"/>
            <a:ext cx="3999900" cy="2710199"/>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SzPct val="100000"/>
              <a:buFont typeface="Calibri"/>
              <a:defRPr sz="1200">
                <a:solidFill>
                  <a:srgbClr val="434343"/>
                </a:solidFill>
                <a:latin typeface="Calibri"/>
                <a:ea typeface="Calibri"/>
                <a:cs typeface="Calibri"/>
                <a:sym typeface="Calibri"/>
              </a:defRPr>
            </a:lvl8pPr>
            <a:lvl9pPr lvl="8" rtl="0">
              <a:spcBef>
                <a:spcPts val="0"/>
              </a:spcBef>
              <a:buClr>
                <a:srgbClr val="434343"/>
              </a:buClr>
              <a:buSzPct val="100000"/>
              <a:buFont typeface="Calibri"/>
              <a:defRPr sz="1200">
                <a:solidFill>
                  <a:srgbClr val="434343"/>
                </a:solidFill>
                <a:latin typeface="Calibri"/>
                <a:ea typeface="Calibri"/>
                <a:cs typeface="Calibri"/>
                <a:sym typeface="Calibri"/>
              </a:defRPr>
            </a:lvl9pPr>
          </a:lstStyle>
          <a:p>
            <a:endParaRPr/>
          </a:p>
        </p:txBody>
      </p:sp>
      <p:sp>
        <p:nvSpPr>
          <p:cNvPr id="109" name="Shape 109"/>
          <p:cNvSpPr txBox="1">
            <a:spLocks noGrp="1"/>
          </p:cNvSpPr>
          <p:nvPr>
            <p:ph type="body" idx="2"/>
          </p:nvPr>
        </p:nvSpPr>
        <p:spPr>
          <a:xfrm>
            <a:off x="4694250" y="1919075"/>
            <a:ext cx="3999900" cy="2710199"/>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SzPct val="100000"/>
              <a:buFont typeface="Calibri"/>
              <a:defRPr sz="1200">
                <a:solidFill>
                  <a:srgbClr val="434343"/>
                </a:solidFill>
                <a:latin typeface="Calibri"/>
                <a:ea typeface="Calibri"/>
                <a:cs typeface="Calibri"/>
                <a:sym typeface="Calibri"/>
              </a:defRPr>
            </a:lvl8pPr>
            <a:lvl9pPr lvl="8" rtl="0">
              <a:spcBef>
                <a:spcPts val="0"/>
              </a:spcBef>
              <a:buClr>
                <a:srgbClr val="434343"/>
              </a:buClr>
              <a:buSzPct val="100000"/>
              <a:buFont typeface="Calibri"/>
              <a:defRPr sz="1200">
                <a:solidFill>
                  <a:srgbClr val="434343"/>
                </a:solidFill>
                <a:latin typeface="Calibri"/>
                <a:ea typeface="Calibri"/>
                <a:cs typeface="Calibri"/>
                <a:sym typeface="Calibri"/>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10"/>
        <p:cNvGrpSpPr/>
        <p:nvPr/>
      </p:nvGrpSpPr>
      <p:grpSpPr>
        <a:xfrm>
          <a:off x="0" y="0"/>
          <a:ext cx="0" cy="0"/>
          <a:chOff x="0" y="0"/>
          <a:chExt cx="0" cy="0"/>
        </a:xfrm>
      </p:grpSpPr>
      <p:sp>
        <p:nvSpPr>
          <p:cNvPr id="111" name="Shape 111"/>
          <p:cNvSpPr/>
          <p:nvPr/>
        </p:nvSpPr>
        <p:spPr>
          <a:xfrm rot="10800000" flipH="1">
            <a:off x="0" y="656400"/>
            <a:ext cx="9144000" cy="44871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112" name="Shape 112"/>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113" name="Shape 113"/>
          <p:cNvSpPr txBox="1">
            <a:spLocks noGrp="1"/>
          </p:cNvSpPr>
          <p:nvPr>
            <p:ph type="title"/>
          </p:nvPr>
        </p:nvSpPr>
        <p:spPr>
          <a:xfrm>
            <a:off x="98250" y="16350"/>
            <a:ext cx="8826600" cy="602700"/>
          </a:xfrm>
          <a:prstGeom prst="rect">
            <a:avLst/>
          </a:prstGeom>
        </p:spPr>
        <p:txBody>
          <a:bodyPr lIns="91425" tIns="91425" rIns="91425" bIns="91425" anchor="ctr" anchorCtr="0"/>
          <a:lstStyle>
            <a:lvl1pPr lvl="0" rtl="0">
              <a:spcBef>
                <a:spcPts val="0"/>
              </a:spcBef>
              <a:buSzPct val="100000"/>
              <a:defRPr sz="2000"/>
            </a:lvl1pPr>
            <a:lvl2pPr lvl="1" rtl="0">
              <a:spcBef>
                <a:spcPts val="0"/>
              </a:spcBef>
              <a:buSzPct val="100000"/>
              <a:defRPr sz="1800"/>
            </a:lvl2pPr>
            <a:lvl3pPr lvl="2" rtl="0">
              <a:spcBef>
                <a:spcPts val="0"/>
              </a:spcBef>
              <a:buSzPct val="100000"/>
              <a:defRPr sz="1800"/>
            </a:lvl3pPr>
            <a:lvl4pPr lvl="3" rtl="0">
              <a:spcBef>
                <a:spcPts val="0"/>
              </a:spcBef>
              <a:buSzPct val="100000"/>
              <a:defRPr sz="1800"/>
            </a:lvl4pPr>
            <a:lvl5pPr lvl="4" rtl="0">
              <a:spcBef>
                <a:spcPts val="0"/>
              </a:spcBef>
              <a:buSzPct val="100000"/>
              <a:defRPr sz="1800"/>
            </a:lvl5pPr>
            <a:lvl6pPr lvl="5" rtl="0">
              <a:spcBef>
                <a:spcPts val="0"/>
              </a:spcBef>
              <a:buSzPct val="100000"/>
              <a:defRPr sz="1800"/>
            </a:lvl6pPr>
            <a:lvl7pPr lvl="6" rtl="0">
              <a:spcBef>
                <a:spcPts val="0"/>
              </a:spcBef>
              <a:buSzPct val="100000"/>
              <a:defRPr sz="1800"/>
            </a:lvl7pPr>
            <a:lvl8pPr lvl="7" rtl="0">
              <a:spcBef>
                <a:spcPts val="0"/>
              </a:spcBef>
              <a:buSzPct val="100000"/>
              <a:defRPr sz="1800"/>
            </a:lvl8pPr>
            <a:lvl9pPr lvl="8" rtl="0">
              <a:spcBef>
                <a:spcPts val="0"/>
              </a:spcBef>
              <a:buSzPct val="100000"/>
              <a:defRPr sz="18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Caption">
    <p:spTree>
      <p:nvGrpSpPr>
        <p:cNvPr id="1" name="Shape 133"/>
        <p:cNvGrpSpPr/>
        <p:nvPr/>
      </p:nvGrpSpPr>
      <p:grpSpPr>
        <a:xfrm>
          <a:off x="0" y="0"/>
          <a:ext cx="0" cy="0"/>
          <a:chOff x="0" y="0"/>
          <a:chExt cx="0" cy="0"/>
        </a:xfrm>
      </p:grpSpPr>
      <p:sp>
        <p:nvSpPr>
          <p:cNvPr id="134" name="Shape 134"/>
          <p:cNvSpPr txBox="1"/>
          <p:nvPr/>
        </p:nvSpPr>
        <p:spPr>
          <a:xfrm rot="10800000" flipH="1">
            <a:off x="0" y="0"/>
            <a:ext cx="9144000" cy="46959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135" name="Shape 135"/>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136" name="Shape 136"/>
          <p:cNvSpPr txBox="1">
            <a:spLocks noGrp="1"/>
          </p:cNvSpPr>
          <p:nvPr>
            <p:ph type="body" idx="1"/>
          </p:nvPr>
        </p:nvSpPr>
        <p:spPr>
          <a:xfrm>
            <a:off x="57150" y="4696825"/>
            <a:ext cx="8382000" cy="446700"/>
          </a:xfrm>
          <a:prstGeom prst="rect">
            <a:avLst/>
          </a:prstGeom>
        </p:spPr>
        <p:txBody>
          <a:bodyPr lIns="91425" tIns="91425" rIns="91425" bIns="91425" anchor="ctr" anchorCtr="0"/>
          <a:lstStyle>
            <a:lvl1pPr lvl="0" rtl="0">
              <a:lnSpc>
                <a:spcPct val="100000"/>
              </a:lnSpc>
              <a:spcBef>
                <a:spcPts val="0"/>
              </a:spcBef>
              <a:spcAft>
                <a:spcPts val="0"/>
              </a:spcAft>
              <a:buClr>
                <a:schemeClr val="lt1"/>
              </a:buClr>
              <a:buFont typeface="Calibri"/>
              <a:buNone/>
              <a:defRPr>
                <a:solidFill>
                  <a:schemeClr val="lt1"/>
                </a:solidFill>
                <a:latin typeface="Calibri"/>
                <a:ea typeface="Calibri"/>
                <a:cs typeface="Calibri"/>
                <a:sym typeface="Calibri"/>
              </a:defRPr>
            </a:lvl1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40"/>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Blank (Assembly)">
    <p:bg>
      <p:bgPr>
        <a:solidFill>
          <a:srgbClr val="3E5DAA"/>
        </a:solidFill>
        <a:effectLst/>
      </p:bgPr>
    </p:bg>
    <p:spTree>
      <p:nvGrpSpPr>
        <p:cNvPr id="1" name="Shape 144"/>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tandalone Introduction or Summar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60950" y="2065350"/>
            <a:ext cx="8222100" cy="1012800"/>
          </a:xfrm>
          <a:prstGeom prst="rect">
            <a:avLst/>
          </a:prstGeom>
        </p:spPr>
        <p:txBody>
          <a:bodyPr lIns="91425" tIns="91425" rIns="91425" bIns="91425" anchor="ctr" anchorCtr="0"/>
          <a:lstStyle>
            <a:lvl1pPr lvl="0" rtl="0">
              <a:spcBef>
                <a:spcPts val="0"/>
              </a:spcBef>
              <a:buSzPct val="100000"/>
              <a:defRPr sz="4200"/>
            </a:lvl1pPr>
            <a:lvl2pPr lvl="1" rtl="0">
              <a:spcBef>
                <a:spcPts val="0"/>
              </a:spcBef>
              <a:buSzPct val="100000"/>
              <a:defRPr sz="4200"/>
            </a:lvl2pPr>
            <a:lvl3pPr lvl="2" rtl="0">
              <a:spcBef>
                <a:spcPts val="0"/>
              </a:spcBef>
              <a:buSzPct val="100000"/>
              <a:defRPr sz="4200"/>
            </a:lvl3pPr>
            <a:lvl4pPr lvl="3" rtl="0">
              <a:spcBef>
                <a:spcPts val="0"/>
              </a:spcBef>
              <a:buSzPct val="100000"/>
              <a:defRPr sz="4200"/>
            </a:lvl4pPr>
            <a:lvl5pPr lvl="4" rtl="0">
              <a:spcBef>
                <a:spcPts val="0"/>
              </a:spcBef>
              <a:buSzPct val="100000"/>
              <a:defRPr sz="4200"/>
            </a:lvl5pPr>
            <a:lvl6pPr lvl="5" rtl="0">
              <a:spcBef>
                <a:spcPts val="0"/>
              </a:spcBef>
              <a:buSzPct val="100000"/>
              <a:defRPr sz="4200"/>
            </a:lvl6pPr>
            <a:lvl7pPr lvl="6" rtl="0">
              <a:spcBef>
                <a:spcPts val="0"/>
              </a:spcBef>
              <a:buSzPct val="100000"/>
              <a:defRPr sz="4200"/>
            </a:lvl7pPr>
            <a:lvl8pPr lvl="7" rtl="0">
              <a:spcBef>
                <a:spcPts val="0"/>
              </a:spcBef>
              <a:buSzPct val="100000"/>
              <a:defRPr sz="4200"/>
            </a:lvl8pPr>
            <a:lvl9pPr lvl="8" rtl="0">
              <a:spcBef>
                <a:spcPts val="0"/>
              </a:spcBef>
              <a:buSzPct val="100000"/>
              <a:defRPr sz="4200"/>
            </a:lvl9pPr>
          </a:lstStyle>
          <a:p>
            <a:endParaRPr/>
          </a:p>
        </p:txBody>
      </p:sp>
      <p:pic>
        <p:nvPicPr>
          <p:cNvPr id="18" name="Shape 18"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Blank (Classic)">
    <p:bg>
      <p:bgPr>
        <a:solidFill>
          <a:srgbClr val="F37021"/>
        </a:solidFill>
        <a:effectLst/>
      </p:bgPr>
    </p:bg>
    <p:spTree>
      <p:nvGrpSpPr>
        <p:cNvPr id="1" name="Shape 145"/>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Blank (Ruby)">
    <p:bg>
      <p:bgPr>
        <a:solidFill>
          <a:srgbClr val="EE2D4A"/>
        </a:solidFill>
        <a:effectLst/>
      </p:bgPr>
    </p:bg>
    <p:spTree>
      <p:nvGrpSpPr>
        <p:cNvPr id="1" name="Shape 146"/>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Blank (Field)">
    <p:bg>
      <p:bgPr>
        <a:solidFill>
          <a:srgbClr val="00A349"/>
        </a:solidFill>
        <a:effectLst/>
      </p:bgPr>
    </p:bg>
    <p:spTree>
      <p:nvGrpSpPr>
        <p:cNvPr id="1" name="Shape 147"/>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Blank (Evolve)">
    <p:bg>
      <p:bgPr>
        <a:solidFill>
          <a:srgbClr val="29BEC6"/>
        </a:solidFill>
        <a:effectLst/>
      </p:bgPr>
    </p:bg>
    <p:spTree>
      <p:nvGrpSpPr>
        <p:cNvPr id="1" name="Shape 148"/>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Blank (Hack)">
    <p:bg>
      <p:bgPr>
        <a:solidFill>
          <a:srgbClr val="4C3896"/>
        </a:solidFill>
        <a:effectLst/>
      </p:bgPr>
    </p:bg>
    <p:spTree>
      <p:nvGrpSpPr>
        <p:cNvPr id="1" name="Shape 149"/>
        <p:cNvGrpSpPr/>
        <p:nvPr/>
      </p:nvGrpSpPr>
      <p:grpSpPr>
        <a:xfrm>
          <a:off x="0" y="0"/>
          <a:ext cx="0" cy="0"/>
          <a:chOff x="0" y="0"/>
          <a:chExt cx="0" cy="0"/>
        </a:xfrm>
      </p:grpSpPr>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Blank (Sprint)">
    <p:bg>
      <p:bgPr>
        <a:solidFill>
          <a:srgbClr val="BE1A8C"/>
        </a:solidFill>
        <a:effectLst/>
      </p:bgPr>
    </p:bg>
    <p:spTree>
      <p:nvGrpSpPr>
        <p:cNvPr id="1" name="Shape 15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9"/>
        <p:cNvGrpSpPr/>
        <p:nvPr/>
      </p:nvGrpSpPr>
      <p:grpSpPr>
        <a:xfrm>
          <a:off x="0" y="0"/>
          <a:ext cx="0" cy="0"/>
          <a:chOff x="0" y="0"/>
          <a:chExt cx="0" cy="0"/>
        </a:xfrm>
      </p:grpSpPr>
      <p:sp>
        <p:nvSpPr>
          <p:cNvPr id="20" name="Shape 20"/>
          <p:cNvSpPr/>
          <p:nvPr/>
        </p:nvSpPr>
        <p:spPr>
          <a:xfrm rot="10800000" flipH="1">
            <a:off x="0" y="1686000"/>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21" name="Shape 21"/>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22" name="Shape 22"/>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3" name="Shape 23"/>
          <p:cNvSpPr txBox="1">
            <a:spLocks noGrp="1"/>
          </p:cNvSpPr>
          <p:nvPr>
            <p:ph type="body" idx="1"/>
          </p:nvPr>
        </p:nvSpPr>
        <p:spPr>
          <a:xfrm>
            <a:off x="471900" y="1919075"/>
            <a:ext cx="8222100" cy="2710200"/>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Font typeface="Calibri"/>
              <a:defRPr>
                <a:solidFill>
                  <a:srgbClr val="434343"/>
                </a:solidFill>
                <a:latin typeface="Calibri"/>
                <a:ea typeface="Calibri"/>
                <a:cs typeface="Calibri"/>
                <a:sym typeface="Calibri"/>
              </a:defRPr>
            </a:lvl8pPr>
            <a:lvl9pPr lvl="8" rtl="0">
              <a:spcBef>
                <a:spcPts val="0"/>
              </a:spcBef>
              <a:buClr>
                <a:srgbClr val="434343"/>
              </a:buClr>
              <a:buFont typeface="Calibri"/>
              <a:defRPr>
                <a:solidFill>
                  <a:srgbClr val="434343"/>
                </a:solidFill>
                <a:latin typeface="Calibri"/>
                <a:ea typeface="Calibri"/>
                <a:cs typeface="Calibri"/>
                <a:sym typeface="Calibri"/>
              </a:defRPr>
            </a:lvl9pPr>
          </a:lstStyle>
          <a:p>
            <a:endParaRPr/>
          </a:p>
        </p:txBody>
      </p:sp>
      <p:pic>
        <p:nvPicPr>
          <p:cNvPr id="24" name="Shape 24" descr="icon-beacon.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5"/>
        <p:cNvGrpSpPr/>
        <p:nvPr/>
      </p:nvGrpSpPr>
      <p:grpSpPr>
        <a:xfrm>
          <a:off x="0" y="0"/>
          <a:ext cx="0" cy="0"/>
          <a:chOff x="0" y="0"/>
          <a:chExt cx="0" cy="0"/>
        </a:xfrm>
      </p:grpSpPr>
      <p:sp>
        <p:nvSpPr>
          <p:cNvPr id="26" name="Shape 26"/>
          <p:cNvSpPr/>
          <p:nvPr/>
        </p:nvSpPr>
        <p:spPr>
          <a:xfrm rot="10800000" flipH="1">
            <a:off x="0" y="1686000"/>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27" name="Shape 27"/>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28" name="Shape 28"/>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9" name="Shape 29"/>
          <p:cNvSpPr txBox="1">
            <a:spLocks noGrp="1"/>
          </p:cNvSpPr>
          <p:nvPr>
            <p:ph type="body" idx="1"/>
          </p:nvPr>
        </p:nvSpPr>
        <p:spPr>
          <a:xfrm>
            <a:off x="471900" y="1919075"/>
            <a:ext cx="3999900" cy="2710199"/>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SzPct val="100000"/>
              <a:buFont typeface="Calibri"/>
              <a:defRPr sz="1200">
                <a:solidFill>
                  <a:srgbClr val="434343"/>
                </a:solidFill>
                <a:latin typeface="Calibri"/>
                <a:ea typeface="Calibri"/>
                <a:cs typeface="Calibri"/>
                <a:sym typeface="Calibri"/>
              </a:defRPr>
            </a:lvl8pPr>
            <a:lvl9pPr lvl="8" rtl="0">
              <a:spcBef>
                <a:spcPts val="0"/>
              </a:spcBef>
              <a:buClr>
                <a:srgbClr val="434343"/>
              </a:buClr>
              <a:buSzPct val="100000"/>
              <a:buFont typeface="Calibri"/>
              <a:defRPr sz="1200">
                <a:solidFill>
                  <a:srgbClr val="434343"/>
                </a:solidFill>
                <a:latin typeface="Calibri"/>
                <a:ea typeface="Calibri"/>
                <a:cs typeface="Calibri"/>
                <a:sym typeface="Calibri"/>
              </a:defRPr>
            </a:lvl9pPr>
          </a:lstStyle>
          <a:p>
            <a:endParaRPr/>
          </a:p>
        </p:txBody>
      </p:sp>
      <p:sp>
        <p:nvSpPr>
          <p:cNvPr id="30" name="Shape 30"/>
          <p:cNvSpPr txBox="1">
            <a:spLocks noGrp="1"/>
          </p:cNvSpPr>
          <p:nvPr>
            <p:ph type="body" idx="2"/>
          </p:nvPr>
        </p:nvSpPr>
        <p:spPr>
          <a:xfrm>
            <a:off x="4694250" y="1919075"/>
            <a:ext cx="3999900" cy="2710199"/>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SzPct val="100000"/>
              <a:buFont typeface="Calibri"/>
              <a:defRPr sz="1200">
                <a:solidFill>
                  <a:srgbClr val="434343"/>
                </a:solidFill>
                <a:latin typeface="Calibri"/>
                <a:ea typeface="Calibri"/>
                <a:cs typeface="Calibri"/>
                <a:sym typeface="Calibri"/>
              </a:defRPr>
            </a:lvl8pPr>
            <a:lvl9pPr lvl="8" rtl="0">
              <a:spcBef>
                <a:spcPts val="0"/>
              </a:spcBef>
              <a:buClr>
                <a:srgbClr val="434343"/>
              </a:buClr>
              <a:buSzPct val="100000"/>
              <a:buFont typeface="Calibri"/>
              <a:defRPr sz="1200">
                <a:solidFill>
                  <a:srgbClr val="434343"/>
                </a:solidFill>
                <a:latin typeface="Calibri"/>
                <a:ea typeface="Calibri"/>
                <a:cs typeface="Calibri"/>
                <a:sym typeface="Calibri"/>
              </a:defRPr>
            </a:lvl9pPr>
          </a:lstStyle>
          <a:p>
            <a:endParaRPr/>
          </a:p>
        </p:txBody>
      </p:sp>
      <p:pic>
        <p:nvPicPr>
          <p:cNvPr id="31" name="Shape 31" descr="icon-beacon.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2"/>
        <p:cNvGrpSpPr/>
        <p:nvPr/>
      </p:nvGrpSpPr>
      <p:grpSpPr>
        <a:xfrm>
          <a:off x="0" y="0"/>
          <a:ext cx="0" cy="0"/>
          <a:chOff x="0" y="0"/>
          <a:chExt cx="0" cy="0"/>
        </a:xfrm>
      </p:grpSpPr>
      <p:sp>
        <p:nvSpPr>
          <p:cNvPr id="33" name="Shape 33"/>
          <p:cNvSpPr/>
          <p:nvPr/>
        </p:nvSpPr>
        <p:spPr>
          <a:xfrm rot="10800000" flipH="1">
            <a:off x="0" y="656400"/>
            <a:ext cx="9144000" cy="44871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4" name="Shape 34"/>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35" name="Shape 35"/>
          <p:cNvSpPr txBox="1">
            <a:spLocks noGrp="1"/>
          </p:cNvSpPr>
          <p:nvPr>
            <p:ph type="title"/>
          </p:nvPr>
        </p:nvSpPr>
        <p:spPr>
          <a:xfrm>
            <a:off x="98250" y="16350"/>
            <a:ext cx="8826600" cy="602700"/>
          </a:xfrm>
          <a:prstGeom prst="rect">
            <a:avLst/>
          </a:prstGeom>
        </p:spPr>
        <p:txBody>
          <a:bodyPr lIns="91425" tIns="91425" rIns="91425" bIns="91425" anchor="ctr" anchorCtr="0"/>
          <a:lstStyle>
            <a:lvl1pPr lvl="0" rtl="0">
              <a:spcBef>
                <a:spcPts val="0"/>
              </a:spcBef>
              <a:buSzPct val="100000"/>
              <a:defRPr sz="2000"/>
            </a:lvl1pPr>
            <a:lvl2pPr lvl="1" rtl="0">
              <a:spcBef>
                <a:spcPts val="0"/>
              </a:spcBef>
              <a:buSzPct val="100000"/>
              <a:defRPr sz="1800"/>
            </a:lvl2pPr>
            <a:lvl3pPr lvl="2" rtl="0">
              <a:spcBef>
                <a:spcPts val="0"/>
              </a:spcBef>
              <a:buSzPct val="100000"/>
              <a:defRPr sz="1800"/>
            </a:lvl3pPr>
            <a:lvl4pPr lvl="3" rtl="0">
              <a:spcBef>
                <a:spcPts val="0"/>
              </a:spcBef>
              <a:buSzPct val="100000"/>
              <a:defRPr sz="1800"/>
            </a:lvl4pPr>
            <a:lvl5pPr lvl="4" rtl="0">
              <a:spcBef>
                <a:spcPts val="0"/>
              </a:spcBef>
              <a:buSzPct val="100000"/>
              <a:defRPr sz="1800"/>
            </a:lvl5pPr>
            <a:lvl6pPr lvl="5" rtl="0">
              <a:spcBef>
                <a:spcPts val="0"/>
              </a:spcBef>
              <a:buSzPct val="100000"/>
              <a:defRPr sz="1800"/>
            </a:lvl6pPr>
            <a:lvl7pPr lvl="6" rtl="0">
              <a:spcBef>
                <a:spcPts val="0"/>
              </a:spcBef>
              <a:buSzPct val="100000"/>
              <a:defRPr sz="1800"/>
            </a:lvl7pPr>
            <a:lvl8pPr lvl="7" rtl="0">
              <a:spcBef>
                <a:spcPts val="0"/>
              </a:spcBef>
              <a:buSzPct val="100000"/>
              <a:defRPr sz="1800"/>
            </a:lvl8pPr>
            <a:lvl9pPr lvl="8" rtl="0">
              <a:spcBef>
                <a:spcPts val="0"/>
              </a:spcBef>
              <a:buSzPct val="100000"/>
              <a:defRPr sz="1800"/>
            </a:lvl9pPr>
          </a:lstStyle>
          <a:p>
            <a:endParaRPr/>
          </a:p>
        </p:txBody>
      </p:sp>
      <p:pic>
        <p:nvPicPr>
          <p:cNvPr id="36" name="Shape 36" descr="icon-beacon.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7"/>
        <p:cNvGrpSpPr/>
        <p:nvPr/>
      </p:nvGrpSpPr>
      <p:grpSpPr>
        <a:xfrm>
          <a:off x="0" y="0"/>
          <a:ext cx="0" cy="0"/>
          <a:chOff x="0" y="0"/>
          <a:chExt cx="0" cy="0"/>
        </a:xfrm>
      </p:grpSpPr>
      <p:sp>
        <p:nvSpPr>
          <p:cNvPr id="38" name="Shape 38"/>
          <p:cNvSpPr txBox="1"/>
          <p:nvPr/>
        </p:nvSpPr>
        <p:spPr>
          <a:xfrm rot="10800000" flipH="1">
            <a:off x="3276600" y="25"/>
            <a:ext cx="5867400" cy="5143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9" name="Shape 39"/>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40" name="Shape 40"/>
          <p:cNvSpPr txBox="1">
            <a:spLocks noGrp="1"/>
          </p:cNvSpPr>
          <p:nvPr>
            <p:ph type="title"/>
          </p:nvPr>
        </p:nvSpPr>
        <p:spPr>
          <a:xfrm>
            <a:off x="226077" y="357800"/>
            <a:ext cx="2808000" cy="953400"/>
          </a:xfrm>
          <a:prstGeom prst="rect">
            <a:avLst/>
          </a:prstGeom>
        </p:spPr>
        <p:txBody>
          <a:bodyPr lIns="91425" tIns="91425" rIns="91425" bIns="91425" anchor="b" anchorCtr="0"/>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a:endParaRPr/>
          </a:p>
        </p:txBody>
      </p:sp>
      <p:sp>
        <p:nvSpPr>
          <p:cNvPr id="41" name="Shape 41"/>
          <p:cNvSpPr txBox="1">
            <a:spLocks noGrp="1"/>
          </p:cNvSpPr>
          <p:nvPr>
            <p:ph type="body" idx="1"/>
          </p:nvPr>
        </p:nvSpPr>
        <p:spPr>
          <a:xfrm>
            <a:off x="226075" y="1465800"/>
            <a:ext cx="2808000" cy="3163500"/>
          </a:xfrm>
          <a:prstGeom prst="rect">
            <a:avLst/>
          </a:prstGeom>
        </p:spPr>
        <p:txBody>
          <a:bodyPr lIns="91425" tIns="91425" rIns="91425" bIns="91425" anchor="t" anchorCtr="0"/>
          <a:lstStyle>
            <a:lvl1pPr lvl="0" rtl="0">
              <a:spcBef>
                <a:spcPts val="0"/>
              </a:spcBef>
              <a:buClr>
                <a:schemeClr val="lt1"/>
              </a:buClr>
              <a:buFont typeface="Calibri"/>
              <a:defRPr>
                <a:solidFill>
                  <a:schemeClr val="lt1"/>
                </a:solidFill>
                <a:latin typeface="Calibri"/>
                <a:ea typeface="Calibri"/>
                <a:cs typeface="Calibri"/>
                <a:sym typeface="Calibri"/>
              </a:defRPr>
            </a:lvl1pPr>
            <a:lvl2pPr lvl="1" rtl="0">
              <a:spcBef>
                <a:spcPts val="0"/>
              </a:spcBef>
              <a:buClr>
                <a:schemeClr val="lt1"/>
              </a:buClr>
              <a:buSzPct val="100000"/>
              <a:buFont typeface="Calibri"/>
              <a:defRPr sz="1600">
                <a:solidFill>
                  <a:schemeClr val="lt1"/>
                </a:solidFill>
                <a:latin typeface="Calibri"/>
                <a:ea typeface="Calibri"/>
                <a:cs typeface="Calibri"/>
                <a:sym typeface="Calibri"/>
              </a:defRPr>
            </a:lvl2pPr>
            <a:lvl3pPr lvl="2" rtl="0">
              <a:spcBef>
                <a:spcPts val="0"/>
              </a:spcBef>
              <a:buClr>
                <a:schemeClr val="lt1"/>
              </a:buClr>
              <a:buFont typeface="Calibri"/>
              <a:defRPr>
                <a:solidFill>
                  <a:schemeClr val="lt1"/>
                </a:solidFill>
                <a:latin typeface="Calibri"/>
                <a:ea typeface="Calibri"/>
                <a:cs typeface="Calibri"/>
                <a:sym typeface="Calibri"/>
              </a:defRPr>
            </a:lvl3pPr>
            <a:lvl4pPr lvl="3" rtl="0">
              <a:spcBef>
                <a:spcPts val="0"/>
              </a:spcBef>
              <a:buClr>
                <a:schemeClr val="lt1"/>
              </a:buClr>
              <a:buSzPct val="100000"/>
              <a:buFont typeface="Calibri"/>
              <a:defRPr sz="1200">
                <a:solidFill>
                  <a:schemeClr val="lt1"/>
                </a:solidFill>
                <a:latin typeface="Calibri"/>
                <a:ea typeface="Calibri"/>
                <a:cs typeface="Calibri"/>
                <a:sym typeface="Calibri"/>
              </a:defRPr>
            </a:lvl4pPr>
            <a:lvl5pPr lvl="4" rtl="0">
              <a:spcBef>
                <a:spcPts val="0"/>
              </a:spcBef>
              <a:buClr>
                <a:schemeClr val="lt1"/>
              </a:buClr>
              <a:buSzPct val="100000"/>
              <a:buFont typeface="Calibri"/>
              <a:defRPr sz="1200">
                <a:solidFill>
                  <a:schemeClr val="lt1"/>
                </a:solidFill>
                <a:latin typeface="Calibri"/>
                <a:ea typeface="Calibri"/>
                <a:cs typeface="Calibri"/>
                <a:sym typeface="Calibri"/>
              </a:defRPr>
            </a:lvl5pPr>
            <a:lvl6pPr lvl="5" rtl="0">
              <a:spcBef>
                <a:spcPts val="0"/>
              </a:spcBef>
              <a:buClr>
                <a:schemeClr val="lt1"/>
              </a:buClr>
              <a:buSzPct val="100000"/>
              <a:buFont typeface="Calibri"/>
              <a:defRPr sz="1200">
                <a:solidFill>
                  <a:schemeClr val="lt1"/>
                </a:solidFill>
                <a:latin typeface="Calibri"/>
                <a:ea typeface="Calibri"/>
                <a:cs typeface="Calibri"/>
                <a:sym typeface="Calibri"/>
              </a:defRPr>
            </a:lvl6pPr>
            <a:lvl7pPr lvl="6" rtl="0">
              <a:spcBef>
                <a:spcPts val="0"/>
              </a:spcBef>
              <a:buClr>
                <a:schemeClr val="lt1"/>
              </a:buClr>
              <a:buSzPct val="100000"/>
              <a:buFont typeface="Calibri"/>
              <a:defRPr sz="1200">
                <a:solidFill>
                  <a:schemeClr val="lt1"/>
                </a:solidFill>
                <a:latin typeface="Calibri"/>
                <a:ea typeface="Calibri"/>
                <a:cs typeface="Calibri"/>
                <a:sym typeface="Calibri"/>
              </a:defRPr>
            </a:lvl7pPr>
            <a:lvl8pPr lvl="7" rtl="0">
              <a:spcBef>
                <a:spcPts val="0"/>
              </a:spcBef>
              <a:buClr>
                <a:schemeClr val="lt1"/>
              </a:buClr>
              <a:buSzPct val="100000"/>
              <a:buFont typeface="Calibri"/>
              <a:defRPr sz="1200">
                <a:solidFill>
                  <a:schemeClr val="lt1"/>
                </a:solidFill>
                <a:latin typeface="Calibri"/>
                <a:ea typeface="Calibri"/>
                <a:cs typeface="Calibri"/>
                <a:sym typeface="Calibri"/>
              </a:defRPr>
            </a:lvl8pPr>
            <a:lvl9pPr lvl="8" rtl="0">
              <a:spcBef>
                <a:spcPts val="0"/>
              </a:spcBef>
              <a:buClr>
                <a:schemeClr val="lt1"/>
              </a:buClr>
              <a:buSzPct val="100000"/>
              <a:buFont typeface="Calibri"/>
              <a:defRPr sz="1200">
                <a:solidFill>
                  <a:schemeClr val="lt1"/>
                </a:solidFill>
                <a:latin typeface="Calibri"/>
                <a:ea typeface="Calibri"/>
                <a:cs typeface="Calibri"/>
                <a:sym typeface="Calibri"/>
              </a:defRPr>
            </a:lvl9pPr>
          </a:lstStyle>
          <a:p>
            <a:endParaRPr/>
          </a:p>
        </p:txBody>
      </p:sp>
      <p:pic>
        <p:nvPicPr>
          <p:cNvPr id="42" name="Shape 42" descr="icon-beacon.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Main Point">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490250" y="488250"/>
            <a:ext cx="8034000" cy="4090800"/>
          </a:xfrm>
          <a:prstGeom prst="rect">
            <a:avLst/>
          </a:prstGeom>
        </p:spPr>
        <p:txBody>
          <a:bodyPr lIns="91425" tIns="91425" rIns="91425" bIns="91425" anchor="ctr" anchorCtr="0"/>
          <a:lstStyle>
            <a:lvl1pPr lvl="0" rtl="0">
              <a:spcBef>
                <a:spcPts val="0"/>
              </a:spcBef>
              <a:buSzPct val="100000"/>
              <a:defRPr sz="6000"/>
            </a:lvl1pPr>
            <a:lvl2pPr lvl="1" rtl="0">
              <a:spcBef>
                <a:spcPts val="0"/>
              </a:spcBef>
              <a:buSzPct val="100000"/>
              <a:defRPr sz="6000"/>
            </a:lvl2pPr>
            <a:lvl3pPr lvl="2" rtl="0">
              <a:spcBef>
                <a:spcPts val="0"/>
              </a:spcBef>
              <a:buSzPct val="100000"/>
              <a:defRPr sz="6000"/>
            </a:lvl3pPr>
            <a:lvl4pPr lvl="3" rtl="0">
              <a:spcBef>
                <a:spcPts val="0"/>
              </a:spcBef>
              <a:buSzPct val="100000"/>
              <a:defRPr sz="6000"/>
            </a:lvl4pPr>
            <a:lvl5pPr lvl="4" rtl="0">
              <a:spcBef>
                <a:spcPts val="0"/>
              </a:spcBef>
              <a:buSzPct val="100000"/>
              <a:defRPr sz="6000"/>
            </a:lvl5pPr>
            <a:lvl6pPr lvl="5" rtl="0">
              <a:spcBef>
                <a:spcPts val="0"/>
              </a:spcBef>
              <a:buSzPct val="100000"/>
              <a:defRPr sz="6000"/>
            </a:lvl6pPr>
            <a:lvl7pPr lvl="6" rtl="0">
              <a:spcBef>
                <a:spcPts val="0"/>
              </a:spcBef>
              <a:buSzPct val="100000"/>
              <a:defRPr sz="6000"/>
            </a:lvl7pPr>
            <a:lvl8pPr lvl="7" rtl="0">
              <a:spcBef>
                <a:spcPts val="0"/>
              </a:spcBef>
              <a:buSzPct val="100000"/>
              <a:defRPr sz="6000"/>
            </a:lvl8pPr>
            <a:lvl9pPr lvl="8" rtl="0">
              <a:spcBef>
                <a:spcPts val="0"/>
              </a:spcBef>
              <a:buSzPct val="100000"/>
              <a:defRPr sz="6000"/>
            </a:lvl9pPr>
          </a:lstStyle>
          <a:p>
            <a:endParaRPr/>
          </a:p>
        </p:txBody>
      </p:sp>
      <p:pic>
        <p:nvPicPr>
          <p:cNvPr id="45" name="Shape 45"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Split Summary">
    <p:spTree>
      <p:nvGrpSpPr>
        <p:cNvPr id="1" name="Shape 46"/>
        <p:cNvGrpSpPr/>
        <p:nvPr/>
      </p:nvGrpSpPr>
      <p:grpSpPr>
        <a:xfrm>
          <a:off x="0" y="0"/>
          <a:ext cx="0" cy="0"/>
          <a:chOff x="0" y="0"/>
          <a:chExt cx="0" cy="0"/>
        </a:xfrm>
      </p:grpSpPr>
      <p:sp>
        <p:nvSpPr>
          <p:cNvPr id="47" name="Shape 47"/>
          <p:cNvSpPr/>
          <p:nvPr/>
        </p:nvSpPr>
        <p:spPr>
          <a:xfrm flipH="1">
            <a:off x="0" y="0"/>
            <a:ext cx="4572000" cy="5143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48" name="Shape 48"/>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49" name="Shape 49"/>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rtl="0">
              <a:spcBef>
                <a:spcPts val="0"/>
              </a:spcBef>
              <a:buClr>
                <a:srgbClr val="434343"/>
              </a:buClr>
              <a:buSzPct val="100000"/>
              <a:defRPr sz="4200">
                <a:solidFill>
                  <a:srgbClr val="434343"/>
                </a:solidFill>
              </a:defRPr>
            </a:lvl1pPr>
            <a:lvl2pPr lvl="1" algn="ctr" rtl="0">
              <a:spcBef>
                <a:spcPts val="0"/>
              </a:spcBef>
              <a:buClr>
                <a:schemeClr val="dk2"/>
              </a:buClr>
              <a:buSzPct val="100000"/>
              <a:defRPr sz="4200">
                <a:solidFill>
                  <a:schemeClr val="dk2"/>
                </a:solidFill>
              </a:defRPr>
            </a:lvl2pPr>
            <a:lvl3pPr lvl="2" algn="ctr" rtl="0">
              <a:spcBef>
                <a:spcPts val="0"/>
              </a:spcBef>
              <a:buClr>
                <a:schemeClr val="dk2"/>
              </a:buClr>
              <a:buSzPct val="100000"/>
              <a:defRPr sz="4200">
                <a:solidFill>
                  <a:schemeClr val="dk2"/>
                </a:solidFill>
              </a:defRPr>
            </a:lvl3pPr>
            <a:lvl4pPr lvl="3" algn="ctr" rtl="0">
              <a:spcBef>
                <a:spcPts val="0"/>
              </a:spcBef>
              <a:buClr>
                <a:schemeClr val="dk2"/>
              </a:buClr>
              <a:buSzPct val="100000"/>
              <a:defRPr sz="4200">
                <a:solidFill>
                  <a:schemeClr val="dk2"/>
                </a:solidFill>
              </a:defRPr>
            </a:lvl4pPr>
            <a:lvl5pPr lvl="4" algn="ctr" rtl="0">
              <a:spcBef>
                <a:spcPts val="0"/>
              </a:spcBef>
              <a:buClr>
                <a:schemeClr val="dk2"/>
              </a:buClr>
              <a:buSzPct val="100000"/>
              <a:defRPr sz="4200">
                <a:solidFill>
                  <a:schemeClr val="dk2"/>
                </a:solidFill>
              </a:defRPr>
            </a:lvl5pPr>
            <a:lvl6pPr lvl="5" algn="ctr" rtl="0">
              <a:spcBef>
                <a:spcPts val="0"/>
              </a:spcBef>
              <a:buClr>
                <a:schemeClr val="dk2"/>
              </a:buClr>
              <a:buSzPct val="100000"/>
              <a:defRPr sz="4200">
                <a:solidFill>
                  <a:schemeClr val="dk2"/>
                </a:solidFill>
              </a:defRPr>
            </a:lvl6pPr>
            <a:lvl7pPr lvl="6" algn="ctr" rtl="0">
              <a:spcBef>
                <a:spcPts val="0"/>
              </a:spcBef>
              <a:buClr>
                <a:schemeClr val="dk2"/>
              </a:buClr>
              <a:buSzPct val="100000"/>
              <a:defRPr sz="4200">
                <a:solidFill>
                  <a:schemeClr val="dk2"/>
                </a:solidFill>
              </a:defRPr>
            </a:lvl7pPr>
            <a:lvl8pPr lvl="7" algn="ctr" rtl="0">
              <a:spcBef>
                <a:spcPts val="0"/>
              </a:spcBef>
              <a:buClr>
                <a:schemeClr val="dk2"/>
              </a:buClr>
              <a:buSzPct val="100000"/>
              <a:defRPr sz="4200">
                <a:solidFill>
                  <a:schemeClr val="dk2"/>
                </a:solidFill>
              </a:defRPr>
            </a:lvl8pPr>
            <a:lvl9pPr lvl="8" algn="ctr" rtl="0">
              <a:spcBef>
                <a:spcPts val="0"/>
              </a:spcBef>
              <a:buClr>
                <a:schemeClr val="dk2"/>
              </a:buClr>
              <a:buSzPct val="100000"/>
              <a:defRPr sz="4200">
                <a:solidFill>
                  <a:schemeClr val="dk2"/>
                </a:solidFill>
              </a:defRPr>
            </a:lvl9pPr>
          </a:lstStyle>
          <a:p>
            <a:endParaRPr/>
          </a:p>
        </p:txBody>
      </p:sp>
      <p:sp>
        <p:nvSpPr>
          <p:cNvPr id="50" name="Shape 50"/>
          <p:cNvSpPr txBox="1">
            <a:spLocks noGrp="1"/>
          </p:cNvSpPr>
          <p:nvPr>
            <p:ph type="subTitle" idx="1"/>
          </p:nvPr>
        </p:nvSpPr>
        <p:spPr>
          <a:xfrm>
            <a:off x="265500" y="2779466"/>
            <a:ext cx="4045200" cy="1235099"/>
          </a:xfrm>
          <a:prstGeom prst="rect">
            <a:avLst/>
          </a:prstGeom>
        </p:spPr>
        <p:txBody>
          <a:bodyPr lIns="91425" tIns="91425" rIns="91425" bIns="91425" anchor="t" anchorCtr="0"/>
          <a:lstStyle>
            <a:lvl1pPr lvl="0" algn="ctr" rtl="0">
              <a:lnSpc>
                <a:spcPct val="100000"/>
              </a:lnSpc>
              <a:spcBef>
                <a:spcPts val="0"/>
              </a:spcBef>
              <a:spcAft>
                <a:spcPts val="0"/>
              </a:spcAft>
              <a:buSzPct val="100000"/>
              <a:buFont typeface="Calibri"/>
              <a:buNone/>
              <a:defRPr sz="2100">
                <a:latin typeface="Calibri"/>
                <a:ea typeface="Calibri"/>
                <a:cs typeface="Calibri"/>
                <a:sym typeface="Calibri"/>
              </a:defRPr>
            </a:lvl1pPr>
            <a:lvl2pPr lvl="1" algn="ctr" rtl="0">
              <a:lnSpc>
                <a:spcPct val="100000"/>
              </a:lnSpc>
              <a:spcBef>
                <a:spcPts val="0"/>
              </a:spcBef>
              <a:spcAft>
                <a:spcPts val="0"/>
              </a:spcAft>
              <a:buSzPct val="100000"/>
              <a:buNone/>
              <a:defRPr sz="2100"/>
            </a:lvl2pPr>
            <a:lvl3pPr lvl="2" algn="ctr" rtl="0">
              <a:lnSpc>
                <a:spcPct val="100000"/>
              </a:lnSpc>
              <a:spcBef>
                <a:spcPts val="0"/>
              </a:spcBef>
              <a:spcAft>
                <a:spcPts val="0"/>
              </a:spcAft>
              <a:buSzPct val="100000"/>
              <a:buNone/>
              <a:defRPr sz="2100"/>
            </a:lvl3pPr>
            <a:lvl4pPr lvl="3" algn="ctr" rtl="0">
              <a:lnSpc>
                <a:spcPct val="100000"/>
              </a:lnSpc>
              <a:spcBef>
                <a:spcPts val="0"/>
              </a:spcBef>
              <a:spcAft>
                <a:spcPts val="0"/>
              </a:spcAft>
              <a:buSzPct val="100000"/>
              <a:buNone/>
              <a:defRPr sz="2100"/>
            </a:lvl4pPr>
            <a:lvl5pPr lvl="4" algn="ctr" rtl="0">
              <a:lnSpc>
                <a:spcPct val="100000"/>
              </a:lnSpc>
              <a:spcBef>
                <a:spcPts val="0"/>
              </a:spcBef>
              <a:spcAft>
                <a:spcPts val="0"/>
              </a:spcAft>
              <a:buSzPct val="100000"/>
              <a:buNone/>
              <a:defRPr sz="2100"/>
            </a:lvl5pPr>
            <a:lvl6pPr lvl="5" algn="ctr" rtl="0">
              <a:lnSpc>
                <a:spcPct val="100000"/>
              </a:lnSpc>
              <a:spcBef>
                <a:spcPts val="0"/>
              </a:spcBef>
              <a:spcAft>
                <a:spcPts val="0"/>
              </a:spcAft>
              <a:buSzPct val="100000"/>
              <a:buNone/>
              <a:defRPr sz="2100"/>
            </a:lvl6pPr>
            <a:lvl7pPr lvl="6" algn="ctr" rtl="0">
              <a:lnSpc>
                <a:spcPct val="100000"/>
              </a:lnSpc>
              <a:spcBef>
                <a:spcPts val="0"/>
              </a:spcBef>
              <a:spcAft>
                <a:spcPts val="0"/>
              </a:spcAft>
              <a:buSzPct val="100000"/>
              <a:buNone/>
              <a:defRPr sz="2100"/>
            </a:lvl7pPr>
            <a:lvl8pPr lvl="7" algn="ctr" rtl="0">
              <a:lnSpc>
                <a:spcPct val="100000"/>
              </a:lnSpc>
              <a:spcBef>
                <a:spcPts val="0"/>
              </a:spcBef>
              <a:spcAft>
                <a:spcPts val="0"/>
              </a:spcAft>
              <a:buSzPct val="100000"/>
              <a:buNone/>
              <a:defRPr sz="2100"/>
            </a:lvl8pPr>
            <a:lvl9pPr lvl="8" algn="ctr" rtl="0">
              <a:lnSpc>
                <a:spcPct val="100000"/>
              </a:lnSpc>
              <a:spcBef>
                <a:spcPts val="0"/>
              </a:spcBef>
              <a:spcAft>
                <a:spcPts val="0"/>
              </a:spcAft>
              <a:buSzPct val="100000"/>
              <a:buNone/>
              <a:defRPr sz="2100"/>
            </a:lvl9pPr>
          </a:lstStyle>
          <a:p>
            <a:endParaRPr/>
          </a:p>
        </p:txBody>
      </p:sp>
      <p:sp>
        <p:nvSpPr>
          <p:cNvPr id="51" name="Shape 51"/>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rtl="0">
              <a:spcBef>
                <a:spcPts val="0"/>
              </a:spcBef>
              <a:buClr>
                <a:schemeClr val="lt1"/>
              </a:buClr>
              <a:buSzPct val="100000"/>
              <a:buFont typeface="Calibri"/>
              <a:defRPr sz="2200">
                <a:solidFill>
                  <a:schemeClr val="lt1"/>
                </a:solidFill>
                <a:latin typeface="Calibri"/>
                <a:ea typeface="Calibri"/>
                <a:cs typeface="Calibri"/>
                <a:sym typeface="Calibri"/>
              </a:defRPr>
            </a:lvl1pPr>
            <a:lvl2pPr lvl="1" rtl="0">
              <a:spcBef>
                <a:spcPts val="0"/>
              </a:spcBef>
              <a:buClr>
                <a:schemeClr val="lt1"/>
              </a:buClr>
              <a:buSzPct val="100000"/>
              <a:defRPr sz="1600">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a:endParaRPr/>
          </a:p>
        </p:txBody>
      </p:sp>
      <p:pic>
        <p:nvPicPr>
          <p:cNvPr id="52" name="Shape 52"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theme" Target="../theme/theme2.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71900" y="738725"/>
            <a:ext cx="8222100" cy="767700"/>
          </a:xfrm>
          <a:prstGeom prst="rect">
            <a:avLst/>
          </a:prstGeom>
          <a:noFill/>
          <a:ln>
            <a:noFill/>
          </a:ln>
        </p:spPr>
        <p:txBody>
          <a:bodyPr lIns="91425" tIns="91425" rIns="91425" bIns="91425" anchor="b" anchorCtr="0"/>
          <a:lstStyle>
            <a:lvl1pPr lvl="0" rtl="0">
              <a:spcBef>
                <a:spcPts val="0"/>
              </a:spcBef>
              <a:buClr>
                <a:schemeClr val="lt1"/>
              </a:buClr>
              <a:buSzPct val="100000"/>
              <a:buFont typeface="Calibri"/>
              <a:buNone/>
              <a:defRPr sz="3200">
                <a:solidFill>
                  <a:schemeClr val="lt1"/>
                </a:solidFill>
                <a:latin typeface="Calibri"/>
                <a:ea typeface="Calibri"/>
                <a:cs typeface="Calibri"/>
                <a:sym typeface="Calibri"/>
              </a:defRPr>
            </a:lvl1pPr>
            <a:lvl2pPr lvl="1" rtl="0">
              <a:spcBef>
                <a:spcPts val="0"/>
              </a:spcBef>
              <a:buClr>
                <a:schemeClr val="lt1"/>
              </a:buClr>
              <a:buSzPct val="100000"/>
              <a:buFont typeface="Roboto"/>
              <a:buNone/>
              <a:defRPr sz="3200">
                <a:solidFill>
                  <a:schemeClr val="lt1"/>
                </a:solidFill>
                <a:latin typeface="Roboto"/>
                <a:ea typeface="Roboto"/>
                <a:cs typeface="Roboto"/>
                <a:sym typeface="Roboto"/>
              </a:defRPr>
            </a:lvl2pPr>
            <a:lvl3pPr lvl="2" rtl="0">
              <a:spcBef>
                <a:spcPts val="0"/>
              </a:spcBef>
              <a:buClr>
                <a:schemeClr val="lt1"/>
              </a:buClr>
              <a:buSzPct val="100000"/>
              <a:buFont typeface="Roboto"/>
              <a:buNone/>
              <a:defRPr sz="3200">
                <a:solidFill>
                  <a:schemeClr val="lt1"/>
                </a:solidFill>
                <a:latin typeface="Roboto"/>
                <a:ea typeface="Roboto"/>
                <a:cs typeface="Roboto"/>
                <a:sym typeface="Roboto"/>
              </a:defRPr>
            </a:lvl3pPr>
            <a:lvl4pPr lvl="3" rtl="0">
              <a:spcBef>
                <a:spcPts val="0"/>
              </a:spcBef>
              <a:buClr>
                <a:schemeClr val="lt1"/>
              </a:buClr>
              <a:buSzPct val="100000"/>
              <a:buFont typeface="Roboto"/>
              <a:buNone/>
              <a:defRPr sz="3200">
                <a:solidFill>
                  <a:schemeClr val="lt1"/>
                </a:solidFill>
                <a:latin typeface="Roboto"/>
                <a:ea typeface="Roboto"/>
                <a:cs typeface="Roboto"/>
                <a:sym typeface="Roboto"/>
              </a:defRPr>
            </a:lvl4pPr>
            <a:lvl5pPr lvl="4" rtl="0">
              <a:spcBef>
                <a:spcPts val="0"/>
              </a:spcBef>
              <a:buClr>
                <a:schemeClr val="lt1"/>
              </a:buClr>
              <a:buSzPct val="100000"/>
              <a:buFont typeface="Roboto"/>
              <a:buNone/>
              <a:defRPr sz="3200">
                <a:solidFill>
                  <a:schemeClr val="lt1"/>
                </a:solidFill>
                <a:latin typeface="Roboto"/>
                <a:ea typeface="Roboto"/>
                <a:cs typeface="Roboto"/>
                <a:sym typeface="Roboto"/>
              </a:defRPr>
            </a:lvl5pPr>
            <a:lvl6pPr lvl="5" rtl="0">
              <a:spcBef>
                <a:spcPts val="0"/>
              </a:spcBef>
              <a:buClr>
                <a:schemeClr val="lt1"/>
              </a:buClr>
              <a:buSzPct val="100000"/>
              <a:buFont typeface="Roboto"/>
              <a:buNone/>
              <a:defRPr sz="3200">
                <a:solidFill>
                  <a:schemeClr val="lt1"/>
                </a:solidFill>
                <a:latin typeface="Roboto"/>
                <a:ea typeface="Roboto"/>
                <a:cs typeface="Roboto"/>
                <a:sym typeface="Roboto"/>
              </a:defRPr>
            </a:lvl6pPr>
            <a:lvl7pPr lvl="6" rtl="0">
              <a:spcBef>
                <a:spcPts val="0"/>
              </a:spcBef>
              <a:buClr>
                <a:schemeClr val="lt1"/>
              </a:buClr>
              <a:buSzPct val="100000"/>
              <a:buFont typeface="Roboto"/>
              <a:buNone/>
              <a:defRPr sz="3200">
                <a:solidFill>
                  <a:schemeClr val="lt1"/>
                </a:solidFill>
                <a:latin typeface="Roboto"/>
                <a:ea typeface="Roboto"/>
                <a:cs typeface="Roboto"/>
                <a:sym typeface="Roboto"/>
              </a:defRPr>
            </a:lvl7pPr>
            <a:lvl8pPr lvl="7" rtl="0">
              <a:spcBef>
                <a:spcPts val="0"/>
              </a:spcBef>
              <a:buClr>
                <a:schemeClr val="lt1"/>
              </a:buClr>
              <a:buSzPct val="100000"/>
              <a:buFont typeface="Roboto"/>
              <a:buNone/>
              <a:defRPr sz="3200">
                <a:solidFill>
                  <a:schemeClr val="lt1"/>
                </a:solidFill>
                <a:latin typeface="Roboto"/>
                <a:ea typeface="Roboto"/>
                <a:cs typeface="Roboto"/>
                <a:sym typeface="Roboto"/>
              </a:defRPr>
            </a:lvl8pPr>
            <a:lvl9pPr lvl="8" rtl="0">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lvl="0" rtl="0">
              <a:lnSpc>
                <a:spcPct val="115000"/>
              </a:lnSpc>
              <a:spcBef>
                <a:spcPts val="0"/>
              </a:spcBef>
              <a:spcAft>
                <a:spcPts val="1600"/>
              </a:spcAft>
              <a:buClr>
                <a:schemeClr val="lt2"/>
              </a:buClr>
              <a:buSzPct val="100000"/>
              <a:buFont typeface="Calibri"/>
              <a:defRPr sz="1800">
                <a:solidFill>
                  <a:schemeClr val="lt2"/>
                </a:solidFill>
                <a:latin typeface="Calibri"/>
                <a:ea typeface="Calibri"/>
                <a:cs typeface="Calibri"/>
                <a:sym typeface="Calibri"/>
              </a:defRPr>
            </a:lvl1pPr>
            <a:lvl2pPr lvl="1"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2pPr>
            <a:lvl3pPr lvl="2"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3pPr>
            <a:lvl4pPr lvl="3"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4pPr>
            <a:lvl5pPr lvl="4"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5pPr>
            <a:lvl6pPr lvl="5"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6pPr>
            <a:lvl7pPr lvl="6"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7pPr>
            <a:lvl8pPr lvl="7"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8pPr>
            <a:lvl9pPr lvl="8"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8523541" y="4695623"/>
            <a:ext cx="548700" cy="393600"/>
          </a:xfrm>
          <a:prstGeom prst="rect">
            <a:avLst/>
          </a:prstGeom>
          <a:noFill/>
          <a:ln>
            <a:noFill/>
          </a:ln>
        </p:spPr>
        <p:txBody>
          <a:bodyPr lIns="91425" tIns="91425" rIns="91425" bIns="91425" anchor="ctr" anchorCtr="0">
            <a:noAutofit/>
          </a:bodyPr>
          <a:lstStyle/>
          <a:p>
            <a:pPr lvl="0" algn="r" rtl="0">
              <a:spcBef>
                <a:spcPts val="0"/>
              </a:spcBef>
              <a:buNone/>
            </a:pPr>
            <a:fld id="{00000000-1234-1234-1234-123412341234}" type="slidenum">
              <a:rPr lang="en" sz="1000">
                <a:solidFill>
                  <a:schemeClr val="lt2"/>
                </a:solidFill>
                <a:latin typeface="Roboto"/>
                <a:ea typeface="Roboto"/>
                <a:cs typeface="Roboto"/>
                <a:sym typeface="Roboto"/>
              </a:rPr>
              <a:pPr lvl="0" algn="r" rtl="0">
                <a:spcBef>
                  <a:spcPts val="0"/>
                </a:spcBef>
                <a:buNone/>
              </a:pPr>
              <a:t>‹#›</a:t>
            </a:fld>
            <a:endParaRPr lang="en" sz="1000">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333333"/>
        </a:solidFill>
        <a:effectLst/>
      </p:bgPr>
    </p:bg>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471900" y="738725"/>
            <a:ext cx="8222100" cy="767700"/>
          </a:xfrm>
          <a:prstGeom prst="rect">
            <a:avLst/>
          </a:prstGeom>
          <a:noFill/>
          <a:ln>
            <a:noFill/>
          </a:ln>
        </p:spPr>
        <p:txBody>
          <a:bodyPr lIns="91425" tIns="91425" rIns="91425" bIns="91425" anchor="b" anchorCtr="0"/>
          <a:lstStyle>
            <a:lvl1pPr lvl="0" rtl="0">
              <a:spcBef>
                <a:spcPts val="0"/>
              </a:spcBef>
              <a:buClr>
                <a:schemeClr val="lt1"/>
              </a:buClr>
              <a:buSzPct val="100000"/>
              <a:buFont typeface="Calibri"/>
              <a:buNone/>
              <a:defRPr sz="3200">
                <a:solidFill>
                  <a:schemeClr val="lt1"/>
                </a:solidFill>
                <a:latin typeface="Calibri"/>
                <a:ea typeface="Calibri"/>
                <a:cs typeface="Calibri"/>
                <a:sym typeface="Calibri"/>
              </a:defRPr>
            </a:lvl1pPr>
            <a:lvl2pPr lvl="1" rtl="0">
              <a:spcBef>
                <a:spcPts val="0"/>
              </a:spcBef>
              <a:buClr>
                <a:schemeClr val="lt1"/>
              </a:buClr>
              <a:buSzPct val="100000"/>
              <a:buFont typeface="Roboto"/>
              <a:buNone/>
              <a:defRPr sz="3200">
                <a:solidFill>
                  <a:schemeClr val="lt1"/>
                </a:solidFill>
                <a:latin typeface="Roboto"/>
                <a:ea typeface="Roboto"/>
                <a:cs typeface="Roboto"/>
                <a:sym typeface="Roboto"/>
              </a:defRPr>
            </a:lvl2pPr>
            <a:lvl3pPr lvl="2" rtl="0">
              <a:spcBef>
                <a:spcPts val="0"/>
              </a:spcBef>
              <a:buClr>
                <a:schemeClr val="lt1"/>
              </a:buClr>
              <a:buSzPct val="100000"/>
              <a:buFont typeface="Roboto"/>
              <a:buNone/>
              <a:defRPr sz="3200">
                <a:solidFill>
                  <a:schemeClr val="lt1"/>
                </a:solidFill>
                <a:latin typeface="Roboto"/>
                <a:ea typeface="Roboto"/>
                <a:cs typeface="Roboto"/>
                <a:sym typeface="Roboto"/>
              </a:defRPr>
            </a:lvl3pPr>
            <a:lvl4pPr lvl="3" rtl="0">
              <a:spcBef>
                <a:spcPts val="0"/>
              </a:spcBef>
              <a:buClr>
                <a:schemeClr val="lt1"/>
              </a:buClr>
              <a:buSzPct val="100000"/>
              <a:buFont typeface="Roboto"/>
              <a:buNone/>
              <a:defRPr sz="3200">
                <a:solidFill>
                  <a:schemeClr val="lt1"/>
                </a:solidFill>
                <a:latin typeface="Roboto"/>
                <a:ea typeface="Roboto"/>
                <a:cs typeface="Roboto"/>
                <a:sym typeface="Roboto"/>
              </a:defRPr>
            </a:lvl4pPr>
            <a:lvl5pPr lvl="4" rtl="0">
              <a:spcBef>
                <a:spcPts val="0"/>
              </a:spcBef>
              <a:buClr>
                <a:schemeClr val="lt1"/>
              </a:buClr>
              <a:buSzPct val="100000"/>
              <a:buFont typeface="Roboto"/>
              <a:buNone/>
              <a:defRPr sz="3200">
                <a:solidFill>
                  <a:schemeClr val="lt1"/>
                </a:solidFill>
                <a:latin typeface="Roboto"/>
                <a:ea typeface="Roboto"/>
                <a:cs typeface="Roboto"/>
                <a:sym typeface="Roboto"/>
              </a:defRPr>
            </a:lvl5pPr>
            <a:lvl6pPr lvl="5" rtl="0">
              <a:spcBef>
                <a:spcPts val="0"/>
              </a:spcBef>
              <a:buClr>
                <a:schemeClr val="lt1"/>
              </a:buClr>
              <a:buSzPct val="100000"/>
              <a:buFont typeface="Roboto"/>
              <a:buNone/>
              <a:defRPr sz="3200">
                <a:solidFill>
                  <a:schemeClr val="lt1"/>
                </a:solidFill>
                <a:latin typeface="Roboto"/>
                <a:ea typeface="Roboto"/>
                <a:cs typeface="Roboto"/>
                <a:sym typeface="Roboto"/>
              </a:defRPr>
            </a:lvl6pPr>
            <a:lvl7pPr lvl="6" rtl="0">
              <a:spcBef>
                <a:spcPts val="0"/>
              </a:spcBef>
              <a:buClr>
                <a:schemeClr val="lt1"/>
              </a:buClr>
              <a:buSzPct val="100000"/>
              <a:buFont typeface="Roboto"/>
              <a:buNone/>
              <a:defRPr sz="3200">
                <a:solidFill>
                  <a:schemeClr val="lt1"/>
                </a:solidFill>
                <a:latin typeface="Roboto"/>
                <a:ea typeface="Roboto"/>
                <a:cs typeface="Roboto"/>
                <a:sym typeface="Roboto"/>
              </a:defRPr>
            </a:lvl7pPr>
            <a:lvl8pPr lvl="7" rtl="0">
              <a:spcBef>
                <a:spcPts val="0"/>
              </a:spcBef>
              <a:buClr>
                <a:schemeClr val="lt1"/>
              </a:buClr>
              <a:buSzPct val="100000"/>
              <a:buFont typeface="Roboto"/>
              <a:buNone/>
              <a:defRPr sz="3200">
                <a:solidFill>
                  <a:schemeClr val="lt1"/>
                </a:solidFill>
                <a:latin typeface="Roboto"/>
                <a:ea typeface="Roboto"/>
                <a:cs typeface="Roboto"/>
                <a:sym typeface="Roboto"/>
              </a:defRPr>
            </a:lvl8pPr>
            <a:lvl9pPr lvl="8" rtl="0">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a:p>
        </p:txBody>
      </p:sp>
      <p:sp>
        <p:nvSpPr>
          <p:cNvPr id="89" name="Shape 89"/>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lvl="0" rtl="0">
              <a:lnSpc>
                <a:spcPct val="115000"/>
              </a:lnSpc>
              <a:spcBef>
                <a:spcPts val="0"/>
              </a:spcBef>
              <a:spcAft>
                <a:spcPts val="1600"/>
              </a:spcAft>
              <a:buClr>
                <a:schemeClr val="lt2"/>
              </a:buClr>
              <a:buSzPct val="100000"/>
              <a:buFont typeface="Calibri"/>
              <a:defRPr sz="1800">
                <a:solidFill>
                  <a:schemeClr val="lt2"/>
                </a:solidFill>
                <a:latin typeface="Calibri"/>
                <a:ea typeface="Calibri"/>
                <a:cs typeface="Calibri"/>
                <a:sym typeface="Calibri"/>
              </a:defRPr>
            </a:lvl1pPr>
            <a:lvl2pPr lvl="1"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2pPr>
            <a:lvl3pPr lvl="2"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3pPr>
            <a:lvl4pPr lvl="3"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4pPr>
            <a:lvl5pPr lvl="4"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5pPr>
            <a:lvl6pPr lvl="5"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6pPr>
            <a:lvl7pPr lvl="6"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7pPr>
            <a:lvl8pPr lvl="7"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8pPr>
            <a:lvl9pPr lvl="8"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9pPr>
          </a:lstStyle>
          <a:p>
            <a:endParaRPr/>
          </a:p>
        </p:txBody>
      </p:sp>
      <p:sp>
        <p:nvSpPr>
          <p:cNvPr id="90" name="Shape 90"/>
          <p:cNvSpPr txBox="1">
            <a:spLocks noGrp="1"/>
          </p:cNvSpPr>
          <p:nvPr>
            <p:ph type="sldNum" idx="12"/>
          </p:nvPr>
        </p:nvSpPr>
        <p:spPr>
          <a:xfrm>
            <a:off x="8523541" y="4695623"/>
            <a:ext cx="548700" cy="393600"/>
          </a:xfrm>
          <a:prstGeom prst="rect">
            <a:avLst/>
          </a:prstGeom>
          <a:noFill/>
          <a:ln>
            <a:noFill/>
          </a:ln>
        </p:spPr>
        <p:txBody>
          <a:bodyPr lIns="91425" tIns="91425" rIns="91425" bIns="91425" anchor="ctr" anchorCtr="0">
            <a:noAutofit/>
          </a:bodyPr>
          <a:lstStyle/>
          <a:p>
            <a:pPr lvl="0" algn="r" rtl="0">
              <a:spcBef>
                <a:spcPts val="0"/>
              </a:spcBef>
              <a:buNone/>
            </a:pPr>
            <a:fld id="{00000000-1234-1234-1234-123412341234}" type="slidenum">
              <a:rPr lang="en" sz="1000">
                <a:solidFill>
                  <a:schemeClr val="lt2"/>
                </a:solidFill>
                <a:latin typeface="Roboto"/>
                <a:ea typeface="Roboto"/>
                <a:cs typeface="Roboto"/>
                <a:sym typeface="Roboto"/>
              </a:rPr>
              <a:pPr lvl="0" algn="r" rtl="0">
                <a:spcBef>
                  <a:spcPts val="0"/>
                </a:spcBef>
                <a:buNone/>
              </a:pPr>
              <a:t>‹#›</a:t>
            </a:fld>
            <a:endParaRPr lang="en" sz="1000">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69" r:id="rId1"/>
    <p:sldLayoutId id="2147483670" r:id="rId2"/>
    <p:sldLayoutId id="2147483672" r:id="rId3"/>
    <p:sldLayoutId id="2147483673" r:id="rId4"/>
    <p:sldLayoutId id="2147483674" r:id="rId5"/>
    <p:sldLayoutId id="2147483679" r:id="rId6"/>
    <p:sldLayoutId id="2147483681" r:id="rId7"/>
    <p:sldLayoutId id="2147483683" r:id="rId8"/>
    <p:sldLayoutId id="2147483684" r:id="rId9"/>
    <p:sldLayoutId id="2147483685" r:id="rId10"/>
    <p:sldLayoutId id="2147483686" r:id="rId11"/>
    <p:sldLayoutId id="2147483687" r:id="rId12"/>
    <p:sldLayoutId id="2147483688" r:id="rId13"/>
    <p:sldLayoutId id="2147483689"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66"/>
        <p:cNvGrpSpPr/>
        <p:nvPr/>
      </p:nvGrpSpPr>
      <p:grpSpPr>
        <a:xfrm>
          <a:off x="0" y="0"/>
          <a:ext cx="0" cy="0"/>
          <a:chOff x="0" y="0"/>
          <a:chExt cx="0" cy="0"/>
        </a:xfrm>
      </p:grpSpPr>
      <p:sp>
        <p:nvSpPr>
          <p:cNvPr id="167" name="Shape 167"/>
          <p:cNvSpPr txBox="1">
            <a:spLocks noGrp="1"/>
          </p:cNvSpPr>
          <p:nvPr>
            <p:ph type="ctrTitle"/>
          </p:nvPr>
        </p:nvSpPr>
        <p:spPr>
          <a:xfrm>
            <a:off x="390525" y="1819275"/>
            <a:ext cx="8222100" cy="933600"/>
          </a:xfrm>
          <a:prstGeom prst="rect">
            <a:avLst/>
          </a:prstGeom>
        </p:spPr>
        <p:txBody>
          <a:bodyPr lIns="91425" tIns="91425" rIns="91425" bIns="91425" anchor="b" anchorCtr="0">
            <a:noAutofit/>
          </a:bodyPr>
          <a:lstStyle/>
          <a:p>
            <a:pPr lvl="0" rtl="0">
              <a:spcBef>
                <a:spcPts val="0"/>
              </a:spcBef>
              <a:buNone/>
            </a:pPr>
            <a:r>
              <a:rPr lang="en-US" dirty="0" smtClean="0"/>
              <a:t>Discovering similar words with Word2Vec</a:t>
            </a:r>
            <a:endParaRPr lang="en" dirty="0"/>
          </a:p>
        </p:txBody>
      </p:sp>
      <p:sp>
        <p:nvSpPr>
          <p:cNvPr id="168" name="Shape 168"/>
          <p:cNvSpPr txBox="1">
            <a:spLocks noGrp="1"/>
          </p:cNvSpPr>
          <p:nvPr>
            <p:ph type="subTitle" idx="1"/>
          </p:nvPr>
        </p:nvSpPr>
        <p:spPr>
          <a:xfrm>
            <a:off x="390525" y="2789130"/>
            <a:ext cx="8222100" cy="432900"/>
          </a:xfrm>
          <a:prstGeom prst="rect">
            <a:avLst/>
          </a:prstGeom>
        </p:spPr>
        <p:txBody>
          <a:bodyPr lIns="91425" tIns="91425" rIns="91425" bIns="91425" anchor="t" anchorCtr="0">
            <a:noAutofit/>
          </a:bodyPr>
          <a:lstStyle/>
          <a:p>
            <a:pPr lvl="0" rtl="0">
              <a:spcBef>
                <a:spcPts val="0"/>
              </a:spcBef>
              <a:buNone/>
            </a:pPr>
            <a:r>
              <a:rPr lang="en-US" dirty="0" smtClean="0"/>
              <a:t>Text Analysis</a:t>
            </a:r>
            <a:endParaRPr lang="e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rtl="0">
              <a:spcBef>
                <a:spcPts val="0"/>
              </a:spcBef>
              <a:buNone/>
            </a:pPr>
            <a:r>
              <a:rPr lang="en-US" dirty="0" smtClean="0">
                <a:latin typeface="Calibri"/>
                <a:ea typeface="Calibri"/>
                <a:cs typeface="Calibri"/>
                <a:sym typeface="Calibri"/>
              </a:rPr>
              <a:t>Word2Vec</a:t>
            </a:r>
            <a:endParaRPr lang="en" dirty="0">
              <a:latin typeface="Calibri"/>
              <a:ea typeface="Calibri"/>
              <a:cs typeface="Calibri"/>
              <a:sym typeface="Calibri"/>
            </a:endParaRPr>
          </a:p>
        </p:txBody>
      </p:sp>
      <p:sp>
        <p:nvSpPr>
          <p:cNvPr id="202" name="Shape 202"/>
          <p:cNvSpPr txBox="1">
            <a:spLocks noGrp="1"/>
          </p:cNvSpPr>
          <p:nvPr>
            <p:ph type="body" idx="1"/>
          </p:nvPr>
        </p:nvSpPr>
        <p:spPr>
          <a:xfrm>
            <a:off x="471900" y="1919075"/>
            <a:ext cx="3999900" cy="2710199"/>
          </a:xfrm>
          <a:prstGeom prst="rect">
            <a:avLst/>
          </a:prstGeom>
        </p:spPr>
        <p:txBody>
          <a:bodyPr lIns="91425" tIns="91425" rIns="91425" bIns="91425" anchor="t" anchorCtr="0">
            <a:noAutofit/>
          </a:bodyPr>
          <a:lstStyle/>
          <a:p>
            <a:pPr lvl="0"/>
            <a:r>
              <a:rPr lang="en-US" dirty="0" smtClean="0"/>
              <a:t>Word2Vec maps words into a N dimensional vector space. Similar words are found by searching the vector for “nearest” words.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rtl="0">
              <a:spcBef>
                <a:spcPts val="0"/>
              </a:spcBef>
              <a:buNone/>
            </a:pPr>
            <a:r>
              <a:rPr lang="en-US" sz="2200" dirty="0" smtClean="0"/>
              <a:t>Aspects of Word2Vec vector space </a:t>
            </a:r>
            <a:endParaRPr lang="en" sz="2200" dirty="0"/>
          </a:p>
        </p:txBody>
      </p:sp>
      <p:sp>
        <p:nvSpPr>
          <p:cNvPr id="7" name="Rounded Rectangle 6"/>
          <p:cNvSpPr/>
          <p:nvPr/>
        </p:nvSpPr>
        <p:spPr>
          <a:xfrm>
            <a:off x="493806" y="1507927"/>
            <a:ext cx="3001375" cy="22860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947868" y="2916138"/>
            <a:ext cx="562975" cy="307777"/>
          </a:xfrm>
          <a:prstGeom prst="rect">
            <a:avLst/>
          </a:prstGeom>
          <a:noFill/>
        </p:spPr>
        <p:txBody>
          <a:bodyPr wrap="none" rtlCol="0">
            <a:spAutoFit/>
          </a:bodyPr>
          <a:lstStyle/>
          <a:p>
            <a:r>
              <a:rPr lang="en-US" dirty="0" smtClean="0"/>
              <a:t>Java</a:t>
            </a:r>
            <a:endParaRPr lang="en-US" dirty="0"/>
          </a:p>
        </p:txBody>
      </p:sp>
      <p:sp>
        <p:nvSpPr>
          <p:cNvPr id="12" name="TextBox 11"/>
          <p:cNvSpPr txBox="1"/>
          <p:nvPr/>
        </p:nvSpPr>
        <p:spPr>
          <a:xfrm>
            <a:off x="2074162" y="2759528"/>
            <a:ext cx="522900" cy="307777"/>
          </a:xfrm>
          <a:prstGeom prst="rect">
            <a:avLst/>
          </a:prstGeom>
          <a:noFill/>
        </p:spPr>
        <p:txBody>
          <a:bodyPr wrap="none" rtlCol="0">
            <a:spAutoFit/>
          </a:bodyPr>
          <a:lstStyle/>
          <a:p>
            <a:r>
              <a:rPr lang="en-US" smtClean="0"/>
              <a:t>C++</a:t>
            </a:r>
            <a:endParaRPr lang="en-US"/>
          </a:p>
        </p:txBody>
      </p:sp>
      <p:sp>
        <p:nvSpPr>
          <p:cNvPr id="13" name="TextBox 12"/>
          <p:cNvSpPr txBox="1"/>
          <p:nvPr/>
        </p:nvSpPr>
        <p:spPr>
          <a:xfrm>
            <a:off x="762000" y="1965127"/>
            <a:ext cx="482824" cy="307777"/>
          </a:xfrm>
          <a:prstGeom prst="rect">
            <a:avLst/>
          </a:prstGeom>
          <a:noFill/>
        </p:spPr>
        <p:txBody>
          <a:bodyPr wrap="none" rtlCol="0">
            <a:spAutoFit/>
          </a:bodyPr>
          <a:lstStyle/>
          <a:p>
            <a:r>
              <a:rPr lang="en-US" dirty="0"/>
              <a:t>d</a:t>
            </a:r>
            <a:r>
              <a:rPr lang="en-US" dirty="0" smtClean="0"/>
              <a:t>og</a:t>
            </a:r>
            <a:endParaRPr lang="en-US" dirty="0"/>
          </a:p>
        </p:txBody>
      </p:sp>
      <p:sp>
        <p:nvSpPr>
          <p:cNvPr id="14" name="TextBox 13"/>
          <p:cNvSpPr txBox="1"/>
          <p:nvPr/>
        </p:nvSpPr>
        <p:spPr>
          <a:xfrm>
            <a:off x="823365" y="2154394"/>
            <a:ext cx="423514" cy="307777"/>
          </a:xfrm>
          <a:prstGeom prst="rect">
            <a:avLst/>
          </a:prstGeom>
          <a:noFill/>
        </p:spPr>
        <p:txBody>
          <a:bodyPr wrap="none" rtlCol="0">
            <a:spAutoFit/>
          </a:bodyPr>
          <a:lstStyle/>
          <a:p>
            <a:r>
              <a:rPr lang="en-US" dirty="0" smtClean="0"/>
              <a:t>cat</a:t>
            </a:r>
            <a:endParaRPr lang="en-US" dirty="0"/>
          </a:p>
        </p:txBody>
      </p:sp>
      <p:sp>
        <p:nvSpPr>
          <p:cNvPr id="8" name="Rounded Rectangle 7"/>
          <p:cNvSpPr/>
          <p:nvPr/>
        </p:nvSpPr>
        <p:spPr>
          <a:xfrm>
            <a:off x="4949243" y="1660327"/>
            <a:ext cx="2743200" cy="21336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5219215" y="2589438"/>
            <a:ext cx="792205" cy="307777"/>
          </a:xfrm>
          <a:prstGeom prst="rect">
            <a:avLst/>
          </a:prstGeom>
          <a:noFill/>
        </p:spPr>
        <p:txBody>
          <a:bodyPr wrap="none" rtlCol="0">
            <a:spAutoFit/>
          </a:bodyPr>
          <a:lstStyle/>
          <a:p>
            <a:r>
              <a:rPr lang="en-US" dirty="0" smtClean="0"/>
              <a:t>glasses</a:t>
            </a:r>
            <a:endParaRPr lang="en-US" dirty="0"/>
          </a:p>
        </p:txBody>
      </p:sp>
      <p:sp>
        <p:nvSpPr>
          <p:cNvPr id="17" name="TextBox 16"/>
          <p:cNvSpPr txBox="1"/>
          <p:nvPr/>
        </p:nvSpPr>
        <p:spPr>
          <a:xfrm>
            <a:off x="5928497" y="1846617"/>
            <a:ext cx="522900" cy="307777"/>
          </a:xfrm>
          <a:prstGeom prst="rect">
            <a:avLst/>
          </a:prstGeom>
          <a:noFill/>
        </p:spPr>
        <p:txBody>
          <a:bodyPr wrap="none" rtlCol="0">
            <a:spAutoFit/>
          </a:bodyPr>
          <a:lstStyle/>
          <a:p>
            <a:r>
              <a:rPr lang="en-US" dirty="0" smtClean="0"/>
              <a:t>face</a:t>
            </a:r>
            <a:endParaRPr lang="en-US" dirty="0"/>
          </a:p>
        </p:txBody>
      </p:sp>
      <p:sp>
        <p:nvSpPr>
          <p:cNvPr id="18" name="TextBox 17"/>
          <p:cNvSpPr txBox="1"/>
          <p:nvPr/>
        </p:nvSpPr>
        <p:spPr>
          <a:xfrm>
            <a:off x="6871502" y="2415443"/>
            <a:ext cx="482824" cy="307777"/>
          </a:xfrm>
          <a:prstGeom prst="rect">
            <a:avLst/>
          </a:prstGeom>
          <a:noFill/>
        </p:spPr>
        <p:txBody>
          <a:bodyPr wrap="none" rtlCol="0">
            <a:spAutoFit/>
          </a:bodyPr>
          <a:lstStyle/>
          <a:p>
            <a:r>
              <a:rPr lang="en-US" dirty="0" smtClean="0"/>
              <a:t>feet</a:t>
            </a:r>
            <a:endParaRPr lang="en-US" dirty="0"/>
          </a:p>
        </p:txBody>
      </p:sp>
      <p:sp>
        <p:nvSpPr>
          <p:cNvPr id="19" name="TextBox 18"/>
          <p:cNvSpPr txBox="1"/>
          <p:nvPr/>
        </p:nvSpPr>
        <p:spPr>
          <a:xfrm>
            <a:off x="6320843" y="3058675"/>
            <a:ext cx="662361" cy="307777"/>
          </a:xfrm>
          <a:prstGeom prst="rect">
            <a:avLst/>
          </a:prstGeom>
          <a:noFill/>
        </p:spPr>
        <p:txBody>
          <a:bodyPr wrap="none" rtlCol="0">
            <a:spAutoFit/>
          </a:bodyPr>
          <a:lstStyle/>
          <a:p>
            <a:r>
              <a:rPr lang="en-US" dirty="0" smtClean="0"/>
              <a:t>shoes</a:t>
            </a:r>
            <a:endParaRPr lang="en-US" dirty="0"/>
          </a:p>
        </p:txBody>
      </p:sp>
      <p:cxnSp>
        <p:nvCxnSpPr>
          <p:cNvPr id="15" name="Straight Arrow Connector 14"/>
          <p:cNvCxnSpPr>
            <a:stCxn id="16" idx="0"/>
          </p:cNvCxnSpPr>
          <p:nvPr/>
        </p:nvCxnSpPr>
        <p:spPr>
          <a:xfrm flipV="1">
            <a:off x="5615318" y="2154394"/>
            <a:ext cx="396102" cy="4350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9" idx="0"/>
          </p:cNvCxnSpPr>
          <p:nvPr/>
        </p:nvCxnSpPr>
        <p:spPr>
          <a:xfrm flipV="1">
            <a:off x="6652024" y="2650927"/>
            <a:ext cx="331180" cy="407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834251" y="1133115"/>
            <a:ext cx="2332690" cy="307777"/>
          </a:xfrm>
          <a:prstGeom prst="rect">
            <a:avLst/>
          </a:prstGeom>
          <a:noFill/>
        </p:spPr>
        <p:txBody>
          <a:bodyPr wrap="none" rtlCol="0">
            <a:spAutoFit/>
          </a:bodyPr>
          <a:lstStyle/>
          <a:p>
            <a:r>
              <a:rPr lang="en-US" dirty="0" smtClean="0"/>
              <a:t>Similar concepts are ”near”</a:t>
            </a:r>
            <a:endParaRPr lang="en-US" dirty="0"/>
          </a:p>
        </p:txBody>
      </p:sp>
      <p:sp>
        <p:nvSpPr>
          <p:cNvPr id="25" name="TextBox 24"/>
          <p:cNvSpPr txBox="1"/>
          <p:nvPr/>
        </p:nvSpPr>
        <p:spPr>
          <a:xfrm>
            <a:off x="5186558" y="1263893"/>
            <a:ext cx="2268570" cy="307777"/>
          </a:xfrm>
          <a:prstGeom prst="rect">
            <a:avLst/>
          </a:prstGeom>
          <a:noFill/>
        </p:spPr>
        <p:txBody>
          <a:bodyPr wrap="none" rtlCol="0">
            <a:spAutoFit/>
          </a:bodyPr>
          <a:lstStyle/>
          <a:p>
            <a:r>
              <a:rPr lang="en-US" dirty="0" smtClean="0"/>
              <a:t>Direction encodes “wears”</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Shape 218"/>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rtl="0">
              <a:spcBef>
                <a:spcPts val="0"/>
              </a:spcBef>
              <a:buNone/>
            </a:pPr>
            <a:r>
              <a:rPr lang="en-US" dirty="0" smtClean="0"/>
              <a:t>Using Word2Vec</a:t>
            </a:r>
            <a:endParaRPr lang="en" dirty="0"/>
          </a:p>
        </p:txBody>
      </p:sp>
      <p:cxnSp>
        <p:nvCxnSpPr>
          <p:cNvPr id="219" name="Shape 219"/>
          <p:cNvCxnSpPr/>
          <p:nvPr/>
        </p:nvCxnSpPr>
        <p:spPr>
          <a:xfrm>
            <a:off x="678512" y="2507950"/>
            <a:ext cx="0" cy="1038600"/>
          </a:xfrm>
          <a:prstGeom prst="straightConnector1">
            <a:avLst/>
          </a:prstGeom>
          <a:noFill/>
          <a:ln w="9525" cap="flat" cmpd="sng">
            <a:solidFill>
              <a:srgbClr val="B7B7B7"/>
            </a:solidFill>
            <a:prstDash val="solid"/>
            <a:round/>
            <a:headEnd type="none" w="lg" len="lg"/>
            <a:tailEnd type="none" w="lg" len="lg"/>
          </a:ln>
        </p:spPr>
      </p:cxnSp>
      <p:sp>
        <p:nvSpPr>
          <p:cNvPr id="220" name="Shape 220"/>
          <p:cNvSpPr txBox="1"/>
          <p:nvPr/>
        </p:nvSpPr>
        <p:spPr>
          <a:xfrm>
            <a:off x="725587" y="2384686"/>
            <a:ext cx="1814100" cy="392100"/>
          </a:xfrm>
          <a:prstGeom prst="rect">
            <a:avLst/>
          </a:prstGeom>
          <a:noFill/>
          <a:ln>
            <a:noFill/>
          </a:ln>
        </p:spPr>
        <p:txBody>
          <a:bodyPr lIns="91425" tIns="91425" rIns="91425" bIns="91425" anchor="ctr" anchorCtr="0">
            <a:noAutofit/>
          </a:bodyPr>
          <a:lstStyle/>
          <a:p>
            <a:pPr lvl="0" rtl="0">
              <a:spcBef>
                <a:spcPts val="0"/>
              </a:spcBef>
              <a:buNone/>
            </a:pPr>
            <a:r>
              <a:rPr lang="en" sz="1700">
                <a:solidFill>
                  <a:srgbClr val="4285F4"/>
                </a:solidFill>
                <a:latin typeface="Calibri"/>
                <a:ea typeface="Calibri"/>
                <a:cs typeface="Calibri"/>
                <a:sym typeface="Calibri"/>
              </a:rPr>
              <a:t>Step 1</a:t>
            </a:r>
          </a:p>
        </p:txBody>
      </p:sp>
      <p:sp>
        <p:nvSpPr>
          <p:cNvPr id="221" name="Shape 221"/>
          <p:cNvSpPr txBox="1"/>
          <p:nvPr/>
        </p:nvSpPr>
        <p:spPr>
          <a:xfrm>
            <a:off x="725575" y="2674725"/>
            <a:ext cx="2093400" cy="578700"/>
          </a:xfrm>
          <a:prstGeom prst="rect">
            <a:avLst/>
          </a:prstGeom>
          <a:noFill/>
          <a:ln>
            <a:noFill/>
          </a:ln>
        </p:spPr>
        <p:txBody>
          <a:bodyPr lIns="91425" tIns="91425" rIns="91425" bIns="91425" anchor="t" anchorCtr="0">
            <a:noAutofit/>
          </a:bodyPr>
          <a:lstStyle/>
          <a:p>
            <a:pPr lvl="0" rtl="0">
              <a:lnSpc>
                <a:spcPct val="115000"/>
              </a:lnSpc>
              <a:spcBef>
                <a:spcPts val="0"/>
              </a:spcBef>
              <a:spcAft>
                <a:spcPts val="1600"/>
              </a:spcAft>
              <a:buNone/>
            </a:pPr>
            <a:r>
              <a:rPr lang="en-US" dirty="0" smtClean="0">
                <a:solidFill>
                  <a:srgbClr val="424242"/>
                </a:solidFill>
                <a:latin typeface="Calibri"/>
                <a:ea typeface="Calibri"/>
                <a:cs typeface="Calibri"/>
                <a:sym typeface="Calibri"/>
              </a:rPr>
              <a:t>Convert documents into a </a:t>
            </a:r>
            <a:r>
              <a:rPr lang="en-US" dirty="0" err="1" smtClean="0">
                <a:solidFill>
                  <a:srgbClr val="424242"/>
                </a:solidFill>
                <a:latin typeface="Calibri"/>
                <a:ea typeface="Calibri"/>
                <a:cs typeface="Calibri"/>
                <a:sym typeface="Calibri"/>
              </a:rPr>
              <a:t>dataframe</a:t>
            </a:r>
            <a:endParaRPr lang="en" dirty="0">
              <a:solidFill>
                <a:srgbClr val="424242"/>
              </a:solidFill>
              <a:latin typeface="Calibri"/>
              <a:ea typeface="Calibri"/>
              <a:cs typeface="Calibri"/>
              <a:sym typeface="Calibri"/>
            </a:endParaRPr>
          </a:p>
        </p:txBody>
      </p:sp>
      <p:cxnSp>
        <p:nvCxnSpPr>
          <p:cNvPr id="222" name="Shape 222"/>
          <p:cNvCxnSpPr/>
          <p:nvPr/>
        </p:nvCxnSpPr>
        <p:spPr>
          <a:xfrm>
            <a:off x="3145212" y="2355550"/>
            <a:ext cx="0" cy="1038600"/>
          </a:xfrm>
          <a:prstGeom prst="straightConnector1">
            <a:avLst/>
          </a:prstGeom>
          <a:noFill/>
          <a:ln w="9525" cap="flat" cmpd="sng">
            <a:solidFill>
              <a:srgbClr val="B7B7B7"/>
            </a:solidFill>
            <a:prstDash val="solid"/>
            <a:round/>
            <a:headEnd type="none" w="lg" len="lg"/>
            <a:tailEnd type="none" w="lg" len="lg"/>
          </a:ln>
        </p:spPr>
      </p:cxnSp>
      <p:sp>
        <p:nvSpPr>
          <p:cNvPr id="223" name="Shape 223"/>
          <p:cNvSpPr txBox="1"/>
          <p:nvPr/>
        </p:nvSpPr>
        <p:spPr>
          <a:xfrm>
            <a:off x="3192287" y="2241075"/>
            <a:ext cx="1814100" cy="392100"/>
          </a:xfrm>
          <a:prstGeom prst="rect">
            <a:avLst/>
          </a:prstGeom>
          <a:noFill/>
          <a:ln>
            <a:noFill/>
          </a:ln>
        </p:spPr>
        <p:txBody>
          <a:bodyPr lIns="91425" tIns="91425" rIns="91425" bIns="91425" anchor="ctr" anchorCtr="0">
            <a:noAutofit/>
          </a:bodyPr>
          <a:lstStyle/>
          <a:p>
            <a:pPr lvl="0" rtl="0">
              <a:spcBef>
                <a:spcPts val="0"/>
              </a:spcBef>
              <a:buNone/>
            </a:pPr>
            <a:r>
              <a:rPr lang="en" sz="1700">
                <a:solidFill>
                  <a:srgbClr val="4285F4"/>
                </a:solidFill>
                <a:latin typeface="Calibri"/>
                <a:ea typeface="Calibri"/>
                <a:cs typeface="Calibri"/>
                <a:sym typeface="Calibri"/>
              </a:rPr>
              <a:t>Step 2</a:t>
            </a:r>
          </a:p>
        </p:txBody>
      </p:sp>
      <p:sp>
        <p:nvSpPr>
          <p:cNvPr id="224" name="Shape 224"/>
          <p:cNvSpPr txBox="1"/>
          <p:nvPr/>
        </p:nvSpPr>
        <p:spPr>
          <a:xfrm>
            <a:off x="3192270" y="2531100"/>
            <a:ext cx="2439900" cy="578700"/>
          </a:xfrm>
          <a:prstGeom prst="rect">
            <a:avLst/>
          </a:prstGeom>
          <a:noFill/>
          <a:ln>
            <a:noFill/>
          </a:ln>
        </p:spPr>
        <p:txBody>
          <a:bodyPr lIns="91425" tIns="91425" rIns="91425" bIns="91425" anchor="t" anchorCtr="0">
            <a:noAutofit/>
          </a:bodyPr>
          <a:lstStyle/>
          <a:p>
            <a:pPr lvl="0" rtl="0">
              <a:lnSpc>
                <a:spcPct val="115000"/>
              </a:lnSpc>
              <a:spcBef>
                <a:spcPts val="0"/>
              </a:spcBef>
              <a:spcAft>
                <a:spcPts val="1600"/>
              </a:spcAft>
              <a:buNone/>
            </a:pPr>
            <a:r>
              <a:rPr lang="en-US" dirty="0" smtClean="0">
                <a:solidFill>
                  <a:srgbClr val="424242"/>
                </a:solidFill>
                <a:latin typeface="Calibri"/>
                <a:ea typeface="Calibri"/>
                <a:cs typeface="Calibri"/>
                <a:sym typeface="Calibri"/>
              </a:rPr>
              <a:t>Initialize </a:t>
            </a:r>
            <a:r>
              <a:rPr lang="en-US" dirty="0" smtClean="0">
                <a:solidFill>
                  <a:srgbClr val="424242"/>
                </a:solidFill>
                <a:latin typeface="Calibri"/>
                <a:ea typeface="Calibri"/>
                <a:cs typeface="Calibri"/>
                <a:sym typeface="Calibri"/>
              </a:rPr>
              <a:t>word2vec and train a 3 dimensional model </a:t>
            </a:r>
            <a:endParaRPr lang="en" dirty="0">
              <a:solidFill>
                <a:srgbClr val="424242"/>
              </a:solidFill>
              <a:latin typeface="Calibri"/>
              <a:ea typeface="Calibri"/>
              <a:cs typeface="Calibri"/>
              <a:sym typeface="Calibri"/>
            </a:endParaRPr>
          </a:p>
        </p:txBody>
      </p:sp>
      <p:cxnSp>
        <p:nvCxnSpPr>
          <p:cNvPr id="225" name="Shape 225"/>
          <p:cNvCxnSpPr/>
          <p:nvPr/>
        </p:nvCxnSpPr>
        <p:spPr>
          <a:xfrm>
            <a:off x="6207037" y="2053100"/>
            <a:ext cx="0" cy="1038600"/>
          </a:xfrm>
          <a:prstGeom prst="straightConnector1">
            <a:avLst/>
          </a:prstGeom>
          <a:noFill/>
          <a:ln w="9525" cap="flat" cmpd="sng">
            <a:solidFill>
              <a:srgbClr val="B7B7B7"/>
            </a:solidFill>
            <a:prstDash val="solid"/>
            <a:round/>
            <a:headEnd type="none" w="lg" len="lg"/>
            <a:tailEnd type="none" w="lg" len="lg"/>
          </a:ln>
        </p:spPr>
      </p:cxnSp>
      <p:sp>
        <p:nvSpPr>
          <p:cNvPr id="226" name="Shape 226"/>
          <p:cNvSpPr txBox="1"/>
          <p:nvPr/>
        </p:nvSpPr>
        <p:spPr>
          <a:xfrm>
            <a:off x="6254112" y="1929945"/>
            <a:ext cx="1814099" cy="392100"/>
          </a:xfrm>
          <a:prstGeom prst="rect">
            <a:avLst/>
          </a:prstGeom>
          <a:noFill/>
          <a:ln>
            <a:noFill/>
          </a:ln>
        </p:spPr>
        <p:txBody>
          <a:bodyPr lIns="91425" tIns="91425" rIns="91425" bIns="91425" anchor="ctr" anchorCtr="0">
            <a:noAutofit/>
          </a:bodyPr>
          <a:lstStyle/>
          <a:p>
            <a:pPr lvl="0" rtl="0">
              <a:spcBef>
                <a:spcPts val="0"/>
              </a:spcBef>
              <a:buNone/>
            </a:pPr>
            <a:r>
              <a:rPr lang="en" sz="1700">
                <a:solidFill>
                  <a:srgbClr val="4285F4"/>
                </a:solidFill>
                <a:latin typeface="Calibri"/>
                <a:ea typeface="Calibri"/>
                <a:cs typeface="Calibri"/>
                <a:sym typeface="Calibri"/>
              </a:rPr>
              <a:t>Step 3</a:t>
            </a:r>
          </a:p>
        </p:txBody>
      </p:sp>
      <p:sp>
        <p:nvSpPr>
          <p:cNvPr id="227" name="Shape 227"/>
          <p:cNvSpPr txBox="1"/>
          <p:nvPr/>
        </p:nvSpPr>
        <p:spPr>
          <a:xfrm>
            <a:off x="6254095" y="2219975"/>
            <a:ext cx="2439899" cy="578700"/>
          </a:xfrm>
          <a:prstGeom prst="rect">
            <a:avLst/>
          </a:prstGeom>
          <a:noFill/>
          <a:ln>
            <a:noFill/>
          </a:ln>
        </p:spPr>
        <p:txBody>
          <a:bodyPr lIns="91425" tIns="91425" rIns="91425" bIns="91425" anchor="t" anchorCtr="0">
            <a:noAutofit/>
          </a:bodyPr>
          <a:lstStyle/>
          <a:p>
            <a:pPr lvl="0" rtl="0">
              <a:lnSpc>
                <a:spcPct val="115000"/>
              </a:lnSpc>
              <a:spcBef>
                <a:spcPts val="0"/>
              </a:spcBef>
              <a:spcAft>
                <a:spcPts val="1600"/>
              </a:spcAft>
              <a:buNone/>
            </a:pPr>
            <a:r>
              <a:rPr lang="en-US" dirty="0" smtClean="0">
                <a:solidFill>
                  <a:srgbClr val="424242"/>
                </a:solidFill>
                <a:latin typeface="Calibri"/>
                <a:ea typeface="Calibri"/>
                <a:cs typeface="Calibri"/>
                <a:sym typeface="Calibri"/>
              </a:rPr>
              <a:t>Display </a:t>
            </a:r>
            <a:r>
              <a:rPr lang="en-US" dirty="0" smtClean="0">
                <a:solidFill>
                  <a:srgbClr val="424242"/>
                </a:solidFill>
                <a:latin typeface="Calibri"/>
                <a:ea typeface="Calibri"/>
                <a:cs typeface="Calibri"/>
                <a:sym typeface="Calibri"/>
              </a:rPr>
              <a:t>the model and use it to find synonyms</a:t>
            </a:r>
            <a:endParaRPr lang="en" dirty="0">
              <a:solidFill>
                <a:srgbClr val="424242"/>
              </a:solidFill>
              <a:latin typeface="Calibri"/>
              <a:ea typeface="Calibri"/>
              <a:cs typeface="Calibri"/>
              <a:sym typeface="Calibri"/>
            </a:endParaRPr>
          </a:p>
        </p:txBody>
      </p:sp>
      <p:grpSp>
        <p:nvGrpSpPr>
          <p:cNvPr id="228" name="Shape 228"/>
          <p:cNvGrpSpPr/>
          <p:nvPr/>
        </p:nvGrpSpPr>
        <p:grpSpPr>
          <a:xfrm>
            <a:off x="678505" y="3219673"/>
            <a:ext cx="6993308" cy="1520399"/>
            <a:chOff x="929030" y="3219673"/>
            <a:chExt cx="6993308" cy="1520399"/>
          </a:xfrm>
        </p:grpSpPr>
        <p:cxnSp>
          <p:nvCxnSpPr>
            <p:cNvPr id="229" name="Shape 229"/>
            <p:cNvCxnSpPr>
              <a:stCxn id="230" idx="6"/>
              <a:endCxn id="231" idx="2"/>
            </p:cNvCxnSpPr>
            <p:nvPr/>
          </p:nvCxnSpPr>
          <p:spPr>
            <a:xfrm>
              <a:off x="1537730" y="3979906"/>
              <a:ext cx="4864200" cy="0"/>
            </a:xfrm>
            <a:prstGeom prst="straightConnector1">
              <a:avLst/>
            </a:prstGeom>
            <a:noFill/>
            <a:ln w="19050" cap="flat" cmpd="sng">
              <a:solidFill>
                <a:srgbClr val="4285F4"/>
              </a:solidFill>
              <a:prstDash val="dot"/>
              <a:round/>
              <a:headEnd type="none" w="lg" len="lg"/>
              <a:tailEnd type="none" w="lg" len="lg"/>
            </a:ln>
          </p:spPr>
        </p:cxnSp>
        <p:sp>
          <p:nvSpPr>
            <p:cNvPr id="230" name="Shape 230"/>
            <p:cNvSpPr/>
            <p:nvPr/>
          </p:nvSpPr>
          <p:spPr>
            <a:xfrm>
              <a:off x="929030" y="3675556"/>
              <a:ext cx="608700" cy="608700"/>
            </a:xfrm>
            <a:prstGeom prst="ellipse">
              <a:avLst/>
            </a:prstGeom>
            <a:solidFill>
              <a:srgbClr val="F37021"/>
            </a:solidFill>
            <a:ln>
              <a:noFill/>
            </a:ln>
          </p:spPr>
          <p:txBody>
            <a:bodyPr lIns="91425" tIns="91425" rIns="91425" bIns="91425" anchor="ctr" anchorCtr="0">
              <a:noAutofit/>
            </a:bodyPr>
            <a:lstStyle/>
            <a:p>
              <a:pPr lvl="0">
                <a:spcBef>
                  <a:spcPts val="0"/>
                </a:spcBef>
                <a:buNone/>
              </a:pPr>
              <a:endParaRPr/>
            </a:p>
          </p:txBody>
        </p:sp>
        <p:sp>
          <p:nvSpPr>
            <p:cNvPr id="232" name="Shape 232"/>
            <p:cNvSpPr/>
            <p:nvPr/>
          </p:nvSpPr>
          <p:spPr>
            <a:xfrm>
              <a:off x="3421283" y="3431304"/>
              <a:ext cx="1097100" cy="1097100"/>
            </a:xfrm>
            <a:prstGeom prst="ellipse">
              <a:avLst/>
            </a:prstGeom>
            <a:solidFill>
              <a:srgbClr val="F37021"/>
            </a:solidFill>
            <a:ln>
              <a:noFill/>
            </a:ln>
          </p:spPr>
          <p:txBody>
            <a:bodyPr lIns="91425" tIns="91425" rIns="91425" bIns="91425" anchor="ctr" anchorCtr="0">
              <a:noAutofit/>
            </a:bodyPr>
            <a:lstStyle/>
            <a:p>
              <a:pPr lvl="0">
                <a:spcBef>
                  <a:spcPts val="0"/>
                </a:spcBef>
                <a:buNone/>
              </a:pPr>
              <a:endParaRPr/>
            </a:p>
          </p:txBody>
        </p:sp>
        <p:sp>
          <p:nvSpPr>
            <p:cNvPr id="231" name="Shape 231"/>
            <p:cNvSpPr/>
            <p:nvPr/>
          </p:nvSpPr>
          <p:spPr>
            <a:xfrm>
              <a:off x="6401939" y="3219673"/>
              <a:ext cx="1520400" cy="1520399"/>
            </a:xfrm>
            <a:prstGeom prst="ellipse">
              <a:avLst/>
            </a:prstGeom>
            <a:solidFill>
              <a:srgbClr val="F37021"/>
            </a:solidFill>
            <a:ln>
              <a:noFill/>
            </a:ln>
          </p:spPr>
          <p:txBody>
            <a:bodyPr lIns="91425" tIns="91425" rIns="91425" bIns="91425" anchor="ctr" anchorCtr="0">
              <a:noAutofit/>
            </a:bodyPr>
            <a:lstStyle/>
            <a:p>
              <a:pPr lvl="0">
                <a:spcBef>
                  <a:spcPts val="0"/>
                </a:spcBef>
                <a:buNone/>
              </a:pPr>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Shape 272"/>
          <p:cNvSpPr txBox="1">
            <a:spLocks noGrp="1"/>
          </p:cNvSpPr>
          <p:nvPr>
            <p:ph type="ctrTitle"/>
          </p:nvPr>
        </p:nvSpPr>
        <p:spPr>
          <a:xfrm>
            <a:off x="390525" y="1819275"/>
            <a:ext cx="8222100" cy="933600"/>
          </a:xfrm>
          <a:prstGeom prst="rect">
            <a:avLst/>
          </a:prstGeom>
        </p:spPr>
        <p:txBody>
          <a:bodyPr lIns="91425" tIns="91425" rIns="91425" bIns="91425" anchor="b" anchorCtr="0">
            <a:noAutofit/>
          </a:bodyPr>
          <a:lstStyle/>
          <a:p>
            <a:pPr lvl="0" rtl="0">
              <a:spcBef>
                <a:spcPts val="0"/>
              </a:spcBef>
              <a:buNone/>
            </a:pPr>
            <a:r>
              <a:rPr lang="en"/>
              <a:t>Next Video</a:t>
            </a:r>
          </a:p>
        </p:txBody>
      </p:sp>
      <p:sp>
        <p:nvSpPr>
          <p:cNvPr id="273" name="Shape 273"/>
          <p:cNvSpPr txBox="1">
            <a:spLocks noGrp="1"/>
          </p:cNvSpPr>
          <p:nvPr>
            <p:ph type="subTitle" idx="1"/>
          </p:nvPr>
        </p:nvSpPr>
        <p:spPr>
          <a:xfrm>
            <a:off x="390525" y="2789130"/>
            <a:ext cx="8222100" cy="432900"/>
          </a:xfrm>
          <a:prstGeom prst="rect">
            <a:avLst/>
          </a:prstGeom>
        </p:spPr>
        <p:txBody>
          <a:bodyPr lIns="91425" tIns="91425" rIns="91425" bIns="91425" anchor="t" anchorCtr="0">
            <a:noAutofit/>
          </a:bodyPr>
          <a:lstStyle/>
          <a:p>
            <a:pPr lvl="0" rtl="0">
              <a:spcBef>
                <a:spcPts val="0"/>
              </a:spcBef>
              <a:buNone/>
            </a:pPr>
            <a:r>
              <a:rPr lang="en-US" dirty="0" smtClean="0"/>
              <a:t>Using LDA to </a:t>
            </a:r>
            <a:r>
              <a:rPr lang="en-US" smtClean="0"/>
              <a:t>unde</a:t>
            </a:r>
            <a:endParaRPr lang="e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20419</TotalTime>
  <Words>283</Words>
  <Application>Microsoft Macintosh PowerPoint</Application>
  <PresentationFormat>On-screen Show (16:9)</PresentationFormat>
  <Paragraphs>37</Paragraphs>
  <Slides>5</Slides>
  <Notes>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vt:i4>
      </vt:variant>
    </vt:vector>
  </HeadingPairs>
  <TitlesOfParts>
    <vt:vector size="11" baseType="lpstr">
      <vt:lpstr>Calibri</vt:lpstr>
      <vt:lpstr>Roboto</vt:lpstr>
      <vt:lpstr>Wingdings</vt:lpstr>
      <vt:lpstr>Arial</vt:lpstr>
      <vt:lpstr>Packt</vt:lpstr>
      <vt:lpstr>Packt</vt:lpstr>
      <vt:lpstr>Discovering similar words with Word2Vec</vt:lpstr>
      <vt:lpstr>Word2Vec</vt:lpstr>
      <vt:lpstr>Aspects of Word2Vec vector space </vt:lpstr>
      <vt:lpstr>Using Word2Vec</vt:lpstr>
      <vt:lpstr>Next Video</vt:lpstr>
    </vt:vector>
  </TitlesOfParts>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Subsection Title</dc:title>
  <cp:lastModifiedBy>Edward Capriolo</cp:lastModifiedBy>
  <cp:revision>18</cp:revision>
  <dcterms:modified xsi:type="dcterms:W3CDTF">2017-06-02T03:20:16Z</dcterms:modified>
</cp:coreProperties>
</file>