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0" r:id="rId1"/>
    <p:sldMasterId id="2147483691" r:id="rId2"/>
  </p:sldMasterIdLst>
  <p:notesMasterIdLst>
    <p:notesMasterId r:id="rId9"/>
  </p:notesMasterIdLst>
  <p:sldIdLst>
    <p:sldId id="258" r:id="rId3"/>
    <p:sldId id="261" r:id="rId4"/>
    <p:sldId id="262" r:id="rId5"/>
    <p:sldId id="263" r:id="rId6"/>
    <p:sldId id="270" r:id="rId7"/>
    <p:sldId id="269"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2220494-F72E-42EC-8C15-EB342598EB4E}">
  <a:tblStyle styleId="{62220494-F72E-42EC-8C15-EB342598EB4E}" styleName="Table_0">
    <a:wholeTbl>
      <a:tcStyle>
        <a:tcBdr>
          <a:left>
            <a:ln w="9525" cap="flat" cmpd="sng">
              <a:solidFill>
                <a:srgbClr val="9E9E9E"/>
              </a:solidFill>
              <a:prstDash val="solid"/>
              <a:round/>
              <a:headEnd type="none" w="med" len="med"/>
              <a:tailEnd type="none" w="med" len="med"/>
            </a:ln>
          </a:left>
          <a:right>
            <a:ln w="9525" cap="flat" cmpd="sng">
              <a:solidFill>
                <a:srgbClr val="9E9E9E"/>
              </a:solidFill>
              <a:prstDash val="solid"/>
              <a:round/>
              <a:headEnd type="none" w="med" len="med"/>
              <a:tailEnd type="none" w="med" len="med"/>
            </a:ln>
          </a:right>
          <a:top>
            <a:ln w="9525" cap="flat" cmpd="sng">
              <a:solidFill>
                <a:srgbClr val="9E9E9E"/>
              </a:solidFill>
              <a:prstDash val="solid"/>
              <a:round/>
              <a:headEnd type="none" w="med" len="med"/>
              <a:tailEnd type="none" w="med" len="med"/>
            </a:ln>
          </a:top>
          <a:bottom>
            <a:ln w="9525" cap="flat" cmpd="sng">
              <a:solidFill>
                <a:srgbClr val="9E9E9E"/>
              </a:solidFill>
              <a:prstDash val="solid"/>
              <a:round/>
              <a:headEnd type="none" w="med" len="med"/>
              <a:tailEnd type="none" w="med" len="med"/>
            </a:ln>
          </a:bottom>
          <a:insideH>
            <a:ln w="9525" cap="flat" cmpd="sng">
              <a:solidFill>
                <a:srgbClr val="9E9E9E"/>
              </a:solidFill>
              <a:prstDash val="solid"/>
              <a:round/>
              <a:headEnd type="none" w="med" len="med"/>
              <a:tailEnd type="none" w="med" len="med"/>
            </a:ln>
          </a:insideH>
          <a:insideV>
            <a:ln w="9525" cap="flat" cmpd="sng">
              <a:solidFill>
                <a:srgbClr val="9E9E9E"/>
              </a:solidFill>
              <a:prstDash val="solid"/>
              <a:round/>
              <a:headEnd type="none" w="med" len="med"/>
              <a:tailEnd type="none" w="med" len="med"/>
            </a:ln>
          </a:insideV>
        </a:tcBdr>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77828" autoAdjust="0"/>
  </p:normalViewPr>
  <p:slideViewPr>
    <p:cSldViewPr>
      <p:cViewPr varScale="1">
        <p:scale>
          <a:sx n="117" d="100"/>
          <a:sy n="117" d="100"/>
        </p:scale>
        <p:origin x="1704" y="17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notesMaster" Target="notesMasters/notesMaster1.xml"/><Relationship Id="rId1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Shape 16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65" name="Shape 165"/>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br>
              <a:rPr lang="en-US" dirty="0" smtClean="0"/>
            </a:br>
            <a:r>
              <a:rPr lang="en-US" dirty="0" smtClean="0"/>
              <a:t>This would be the introduction slide</a:t>
            </a:r>
            <a:r>
              <a:rPr lang="en-US" baseline="0" dirty="0" smtClean="0"/>
              <a:t> of the topic that you are covering in this subsection.</a:t>
            </a:r>
          </a:p>
          <a:p>
            <a:pPr lvl="0" rtl="0">
              <a:spcBef>
                <a:spcPts val="0"/>
              </a:spcBef>
              <a:buNone/>
            </a:pPr>
            <a:r>
              <a:rPr lang="en-US" baseline="0" dirty="0" smtClean="0"/>
              <a:t>When this slide plays, you could talk about the main aim that we’d be covering in this video.</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Shape 19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199" name="Shape 199"/>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single point slide which can be</a:t>
            </a:r>
            <a:r>
              <a:rPr lang="en-US" baseline="0" dirty="0" smtClean="0"/>
              <a:t> used for multiple purposes.</a:t>
            </a:r>
          </a:p>
          <a:p>
            <a:pPr lvl="0" rtl="0">
              <a:spcBef>
                <a:spcPts val="0"/>
              </a:spcBef>
              <a:buNone/>
            </a:pPr>
            <a:endParaRPr lang="en-US" baseline="0" dirty="0" smtClean="0"/>
          </a:p>
          <a:p>
            <a:pPr lvl="0" rtl="0">
              <a:spcBef>
                <a:spcPts val="0"/>
              </a:spcBef>
              <a:buNone/>
            </a:pPr>
            <a:r>
              <a:rPr lang="en-US" b="1" baseline="0" dirty="0" smtClean="0"/>
              <a:t>Use 1 </a:t>
            </a:r>
            <a:r>
              <a:rPr lang="en-US" dirty="0" smtClean="0"/>
              <a:t>[Mandatory Slide]</a:t>
            </a:r>
            <a:r>
              <a:rPr lang="en-US" baseline="0" dirty="0" smtClean="0"/>
              <a:t>: </a:t>
            </a:r>
          </a:p>
          <a:p>
            <a:pPr lvl="0" rtl="0">
              <a:spcBef>
                <a:spcPts val="0"/>
              </a:spcBef>
              <a:buNone/>
            </a:pPr>
            <a:r>
              <a:rPr lang="en-US" baseline="0" dirty="0" smtClean="0"/>
              <a:t>Before the start of the video, we’d like to highlight what are important topics or pointers that we’d be covering in this video. This slide would immediately follow the intro/name slide. This would just be say 2-3 points for the viewers to know what they are getting into.</a:t>
            </a:r>
          </a:p>
          <a:p>
            <a:pPr lvl="0" rtl="0">
              <a:spcBef>
                <a:spcPts val="0"/>
              </a:spcBef>
              <a:buNone/>
            </a:pPr>
            <a:endParaRPr lang="en-US" baseline="0" dirty="0" smtClean="0"/>
          </a:p>
          <a:p>
            <a:pPr lvl="0" rtl="0">
              <a:spcBef>
                <a:spcPts val="0"/>
              </a:spcBef>
              <a:buNone/>
            </a:pPr>
            <a:r>
              <a:rPr lang="en-US" b="1" baseline="0" dirty="0" smtClean="0"/>
              <a:t>Use 2</a:t>
            </a:r>
            <a:r>
              <a:rPr lang="en-US" b="0" baseline="0" dirty="0" smtClean="0"/>
              <a:t>:</a:t>
            </a:r>
          </a:p>
          <a:p>
            <a:pPr lvl="0" rtl="0">
              <a:spcBef>
                <a:spcPts val="0"/>
              </a:spcBef>
              <a:buNone/>
            </a:pPr>
            <a:r>
              <a:rPr lang="en-US" baseline="0" dirty="0" smtClean="0"/>
              <a:t>This slide can also be used to cover topics that can be represented by an image/graph etc. Information which is half image/half information type. Like shown in the example above.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Shape 21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6" name="Shape 216"/>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is a step-wise graphical info type slide.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Shape 20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10" name="Shape 21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This slide, like mentioned above is for multiple pointers. The information above covers the types</a:t>
            </a:r>
            <a:r>
              <a:rPr lang="en-US" baseline="0" dirty="0" smtClean="0"/>
              <a:t> of information that can be used in this slide</a:t>
            </a:r>
            <a:endParaRPr lang="en-US" dirty="0" smtClean="0"/>
          </a:p>
          <a:p>
            <a:pPr lvl="0" rtl="0">
              <a:spcBef>
                <a:spcPts val="0"/>
              </a:spcBef>
              <a:buNone/>
            </a:pPr>
            <a:endParaRPr lang="en-US" dirty="0" smtClean="0"/>
          </a:p>
        </p:txBody>
      </p:sp>
    </p:spTree>
    <p:extLst>
      <p:ext uri="{BB962C8B-B14F-4D97-AF65-F5344CB8AC3E}">
        <p14:creationId xmlns:p14="http://schemas.microsoft.com/office/powerpoint/2010/main" val="1574170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Shape 26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270" name="Shape 270"/>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rtl="0">
              <a:spcBef>
                <a:spcPts val="0"/>
              </a:spcBef>
              <a:buNone/>
            </a:pPr>
            <a:r>
              <a:rPr lang="en-US" dirty="0" smtClean="0"/>
              <a:t>[Mandatory Slide]</a:t>
            </a:r>
          </a:p>
          <a:p>
            <a:pPr lvl="0" rtl="0">
              <a:spcBef>
                <a:spcPts val="0"/>
              </a:spcBef>
              <a:buNone/>
            </a:pPr>
            <a:r>
              <a:rPr lang="en-US" b="0" dirty="0" smtClean="0"/>
              <a:t>Here</a:t>
            </a:r>
            <a:r>
              <a:rPr lang="en-US" b="0" baseline="0" dirty="0" smtClean="0"/>
              <a:t> the name of the next video needs to be mentioned. The narration as you guessed it would be just letting the viewer know exactly where we are at and what we’d be taking over next! </a:t>
            </a:r>
            <a:r>
              <a:rPr lang="en-US" b="0" baseline="0" smtClean="0">
                <a:sym typeface="Wingdings" pitchFamily="2" charset="2"/>
              </a:rPr>
              <a:t></a:t>
            </a:r>
            <a:endParaRPr b="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Course Title">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390525" y="2803825"/>
            <a:ext cx="8222100" cy="573300"/>
          </a:xfrm>
          <a:prstGeom prst="rect">
            <a:avLst/>
          </a:prstGeom>
        </p:spPr>
        <p:txBody>
          <a:bodyPr lIns="91425" tIns="91425" rIns="91425" bIns="91425" anchor="b" anchorCtr="0"/>
          <a:lstStyle>
            <a:lvl1pPr lvl="0" rtl="0">
              <a:spcBef>
                <a:spcPts val="0"/>
              </a:spcBef>
              <a:buNone/>
              <a:defRPr sz="2600"/>
            </a:lvl1pPr>
            <a:lvl2pPr lvl="1" rtl="0">
              <a:spcBef>
                <a:spcPts val="0"/>
              </a:spcBef>
              <a:buNone/>
              <a:defRPr/>
            </a:lvl2pPr>
            <a:lvl3pPr lvl="2" rtl="0">
              <a:spcBef>
                <a:spcPts val="0"/>
              </a:spcBef>
              <a:buNone/>
              <a:defRPr/>
            </a:lvl3pPr>
            <a:lvl4pPr lvl="3" rtl="0">
              <a:spcBef>
                <a:spcPts val="0"/>
              </a:spcBef>
              <a:buNone/>
              <a:defRPr/>
            </a:lvl4pPr>
            <a:lvl5pPr lvl="4" rtl="0">
              <a:spcBef>
                <a:spcPts val="0"/>
              </a:spcBef>
              <a:buNone/>
              <a:defRPr/>
            </a:lvl5pPr>
            <a:lvl6pPr lvl="5" rtl="0">
              <a:spcBef>
                <a:spcPts val="0"/>
              </a:spcBef>
              <a:buNone/>
              <a:defRPr/>
            </a:lvl6pPr>
            <a:lvl7pPr lvl="6" rtl="0">
              <a:spcBef>
                <a:spcPts val="0"/>
              </a:spcBef>
              <a:buNone/>
              <a:defRPr/>
            </a:lvl7pPr>
            <a:lvl8pPr lvl="7" rtl="0">
              <a:spcBef>
                <a:spcPts val="0"/>
              </a:spcBef>
              <a:buNone/>
              <a:defRPr/>
            </a:lvl8pPr>
            <a:lvl9pPr lvl="8" rtl="0">
              <a:spcBef>
                <a:spcPts val="0"/>
              </a:spcBef>
              <a:buNone/>
              <a:defRPr/>
            </a:lvl9pPr>
          </a:lstStyle>
          <a:p>
            <a:endParaRPr/>
          </a:p>
        </p:txBody>
      </p:sp>
      <p:pic>
        <p:nvPicPr>
          <p:cNvPr id="11" name="Shape 11" descr="Packt-Logo-white.png"/>
          <p:cNvPicPr preferRelativeResize="0"/>
          <p:nvPr/>
        </p:nvPicPr>
        <p:blipFill>
          <a:blip r:embed="rId2">
            <a:alphaModFix/>
          </a:blip>
          <a:stretch>
            <a:fillRect/>
          </a:stretch>
        </p:blipFill>
        <p:spPr>
          <a:xfrm>
            <a:off x="112750" y="1477730"/>
            <a:ext cx="3382881" cy="161666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Author Profile">
    <p:spTree>
      <p:nvGrpSpPr>
        <p:cNvPr id="1" name="Shape 53"/>
        <p:cNvGrpSpPr/>
        <p:nvPr/>
      </p:nvGrpSpPr>
      <p:grpSpPr>
        <a:xfrm>
          <a:off x="0" y="0"/>
          <a:ext cx="0" cy="0"/>
          <a:chOff x="0" y="0"/>
          <a:chExt cx="0" cy="0"/>
        </a:xfrm>
      </p:grpSpPr>
      <p:sp>
        <p:nvSpPr>
          <p:cNvPr id="54" name="Shape 54"/>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55" name="Shape 55"/>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56" name="Shape 56"/>
          <p:cNvSpPr txBox="1">
            <a:spLocks noGrp="1"/>
          </p:cNvSpPr>
          <p:nvPr>
            <p:ph type="title"/>
          </p:nvPr>
        </p:nvSpPr>
        <p:spPr>
          <a:xfrm>
            <a:off x="265500" y="3387625"/>
            <a:ext cx="4045200" cy="1482300"/>
          </a:xfrm>
          <a:prstGeom prst="rect">
            <a:avLst/>
          </a:prstGeom>
        </p:spPr>
        <p:txBody>
          <a:bodyPr lIns="91425" tIns="91425" rIns="91425" bIns="91425" anchor="t" anchorCtr="0"/>
          <a:lstStyle>
            <a:lvl1pPr lvl="0" algn="ctr" rtl="0">
              <a:spcBef>
                <a:spcPts val="0"/>
              </a:spcBef>
              <a:buClr>
                <a:srgbClr val="4285F4"/>
              </a:buClr>
              <a:buSzPct val="100000"/>
              <a:defRPr sz="2400">
                <a:solidFill>
                  <a:srgbClr val="4285F4"/>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7" name="Shape 57"/>
          <p:cNvSpPr txBox="1">
            <a:spLocks noGrp="1"/>
          </p:cNvSpPr>
          <p:nvPr>
            <p:ph type="body" idx="1"/>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8" name="Shape 5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pic>
        <p:nvPicPr>
          <p:cNvPr id="59" name="Shape 59" descr="Corporate headshot of a man"/>
          <p:cNvPicPr preferRelativeResize="0"/>
          <p:nvPr/>
        </p:nvPicPr>
        <p:blipFill>
          <a:blip r:embed="rId3">
            <a:alphaModFix/>
          </a:blip>
          <a:stretch>
            <a:fillRect/>
          </a:stretch>
        </p:blipFill>
        <p:spPr>
          <a:xfrm>
            <a:off x="1142554" y="917976"/>
            <a:ext cx="2291100" cy="2291100"/>
          </a:xfrm>
          <a:prstGeom prst="ellipse">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Caption">
    <p:spTree>
      <p:nvGrpSpPr>
        <p:cNvPr id="1" name="Shape 60"/>
        <p:cNvGrpSpPr/>
        <p:nvPr/>
      </p:nvGrpSpPr>
      <p:grpSpPr>
        <a:xfrm>
          <a:off x="0" y="0"/>
          <a:ext cx="0" cy="0"/>
          <a:chOff x="0" y="0"/>
          <a:chExt cx="0" cy="0"/>
        </a:xfrm>
      </p:grpSpPr>
      <p:sp>
        <p:nvSpPr>
          <p:cNvPr id="61" name="Shape 61"/>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62" name="Shape 62"/>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63" name="Shape 63"/>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ig Number">
    <p:spTree>
      <p:nvGrpSpPr>
        <p:cNvPr id="1" name="Shape 64"/>
        <p:cNvGrpSpPr/>
        <p:nvPr/>
      </p:nvGrpSpPr>
      <p:grpSpPr>
        <a:xfrm>
          <a:off x="0" y="0"/>
          <a:ext cx="0" cy="0"/>
          <a:chOff x="0" y="0"/>
          <a:chExt cx="0" cy="0"/>
        </a:xfrm>
      </p:grpSpPr>
      <p:sp>
        <p:nvSpPr>
          <p:cNvPr id="65" name="Shape 65"/>
          <p:cNvSpPr txBox="1">
            <a:spLocks noGrp="1"/>
          </p:cNvSpPr>
          <p:nvPr>
            <p:ph type="title"/>
          </p:nvPr>
        </p:nvSpPr>
        <p:spPr>
          <a:xfrm>
            <a:off x="460950" y="1248300"/>
            <a:ext cx="8222100" cy="1963500"/>
          </a:xfrm>
          <a:prstGeom prst="rect">
            <a:avLst/>
          </a:prstGeom>
        </p:spPr>
        <p:txBody>
          <a:bodyPr lIns="91425" tIns="91425" rIns="91425" bIns="91425" anchor="b" anchorCtr="0"/>
          <a:lstStyle>
            <a:lvl1pPr lvl="0" algn="ctr" rtl="0">
              <a:spcBef>
                <a:spcPts val="0"/>
              </a:spcBef>
              <a:buClr>
                <a:srgbClr val="F3F3F3"/>
              </a:buClr>
              <a:buSzPct val="100000"/>
              <a:defRPr sz="12000">
                <a:solidFill>
                  <a:srgbClr val="F3F3F3"/>
                </a:solidFill>
              </a:defRPr>
            </a:lvl1pPr>
            <a:lvl2pPr lvl="1" algn="ctr" rtl="0">
              <a:spcBef>
                <a:spcPts val="0"/>
              </a:spcBef>
              <a:buClr>
                <a:schemeClr val="dk2"/>
              </a:buClr>
              <a:buSzPct val="100000"/>
              <a:defRPr sz="12000">
                <a:solidFill>
                  <a:schemeClr val="dk2"/>
                </a:solidFill>
              </a:defRPr>
            </a:lvl2pPr>
            <a:lvl3pPr lvl="2" algn="ctr" rtl="0">
              <a:spcBef>
                <a:spcPts val="0"/>
              </a:spcBef>
              <a:buClr>
                <a:schemeClr val="dk2"/>
              </a:buClr>
              <a:buSzPct val="100000"/>
              <a:defRPr sz="12000">
                <a:solidFill>
                  <a:schemeClr val="dk2"/>
                </a:solidFill>
              </a:defRPr>
            </a:lvl3pPr>
            <a:lvl4pPr lvl="3" algn="ctr" rtl="0">
              <a:spcBef>
                <a:spcPts val="0"/>
              </a:spcBef>
              <a:buClr>
                <a:schemeClr val="dk2"/>
              </a:buClr>
              <a:buSzPct val="100000"/>
              <a:defRPr sz="12000">
                <a:solidFill>
                  <a:schemeClr val="dk2"/>
                </a:solidFill>
              </a:defRPr>
            </a:lvl4pPr>
            <a:lvl5pPr lvl="4" algn="ctr" rtl="0">
              <a:spcBef>
                <a:spcPts val="0"/>
              </a:spcBef>
              <a:buClr>
                <a:schemeClr val="dk2"/>
              </a:buClr>
              <a:buSzPct val="100000"/>
              <a:defRPr sz="12000">
                <a:solidFill>
                  <a:schemeClr val="dk2"/>
                </a:solidFill>
              </a:defRPr>
            </a:lvl5pPr>
            <a:lvl6pPr lvl="5" algn="ctr" rtl="0">
              <a:spcBef>
                <a:spcPts val="0"/>
              </a:spcBef>
              <a:buClr>
                <a:schemeClr val="dk2"/>
              </a:buClr>
              <a:buSzPct val="100000"/>
              <a:defRPr sz="12000">
                <a:solidFill>
                  <a:schemeClr val="dk2"/>
                </a:solidFill>
              </a:defRPr>
            </a:lvl6pPr>
            <a:lvl7pPr lvl="6" algn="ctr" rtl="0">
              <a:spcBef>
                <a:spcPts val="0"/>
              </a:spcBef>
              <a:buClr>
                <a:schemeClr val="dk2"/>
              </a:buClr>
              <a:buSzPct val="100000"/>
              <a:defRPr sz="12000">
                <a:solidFill>
                  <a:schemeClr val="dk2"/>
                </a:solidFill>
              </a:defRPr>
            </a:lvl7pPr>
            <a:lvl8pPr lvl="7" algn="ctr" rtl="0">
              <a:spcBef>
                <a:spcPts val="0"/>
              </a:spcBef>
              <a:buClr>
                <a:schemeClr val="dk2"/>
              </a:buClr>
              <a:buSzPct val="100000"/>
              <a:defRPr sz="12000">
                <a:solidFill>
                  <a:schemeClr val="dk2"/>
                </a:solidFill>
              </a:defRPr>
            </a:lvl8pPr>
            <a:lvl9pPr lvl="8" algn="ctr" rtl="0">
              <a:spcBef>
                <a:spcPts val="0"/>
              </a:spcBef>
              <a:buClr>
                <a:schemeClr val="dk2"/>
              </a:buClr>
              <a:buSzPct val="100000"/>
              <a:defRPr sz="12000">
                <a:solidFill>
                  <a:schemeClr val="dk2"/>
                </a:solidFill>
              </a:defRPr>
            </a:lvl9pPr>
          </a:lstStyle>
          <a:p>
            <a:endParaRPr/>
          </a:p>
        </p:txBody>
      </p:sp>
      <p:sp>
        <p:nvSpPr>
          <p:cNvPr id="66" name="Shape 66"/>
          <p:cNvSpPr txBox="1">
            <a:spLocks noGrp="1"/>
          </p:cNvSpPr>
          <p:nvPr>
            <p:ph type="body" idx="1"/>
          </p:nvPr>
        </p:nvSpPr>
        <p:spPr>
          <a:xfrm>
            <a:off x="1595400" y="3273925"/>
            <a:ext cx="5953200" cy="1300800"/>
          </a:xfrm>
          <a:prstGeom prst="rect">
            <a:avLst/>
          </a:prstGeom>
        </p:spPr>
        <p:txBody>
          <a:bodyPr lIns="91425" tIns="91425" rIns="91425" bIns="91425" anchor="t" anchorCtr="0"/>
          <a:lstStyle>
            <a:lvl1pPr lvl="0" algn="ctr" rtl="0">
              <a:spcBef>
                <a:spcPts val="0"/>
              </a:spcBef>
              <a:buClr>
                <a:srgbClr val="F3F3F3"/>
              </a:buClr>
              <a:buFont typeface="Calibri"/>
              <a:defRPr>
                <a:solidFill>
                  <a:srgbClr val="F3F3F3"/>
                </a:solidFill>
                <a:latin typeface="Calibri"/>
                <a:ea typeface="Calibri"/>
                <a:cs typeface="Calibri"/>
                <a:sym typeface="Calibri"/>
              </a:defRPr>
            </a:lvl1pPr>
            <a:lvl2pPr lvl="1" algn="ctr" rtl="0">
              <a:spcBef>
                <a:spcPts val="0"/>
              </a:spcBef>
              <a:buClr>
                <a:srgbClr val="F3F3F3"/>
              </a:buClr>
              <a:buFont typeface="Calibri"/>
              <a:defRPr>
                <a:solidFill>
                  <a:srgbClr val="F3F3F3"/>
                </a:solidFill>
                <a:latin typeface="Calibri"/>
                <a:ea typeface="Calibri"/>
                <a:cs typeface="Calibri"/>
                <a:sym typeface="Calibri"/>
              </a:defRPr>
            </a:lvl2pPr>
            <a:lvl3pPr lvl="2" algn="ctr" rtl="0">
              <a:spcBef>
                <a:spcPts val="0"/>
              </a:spcBef>
              <a:buClr>
                <a:srgbClr val="F3F3F3"/>
              </a:buClr>
              <a:buFont typeface="Calibri"/>
              <a:defRPr>
                <a:solidFill>
                  <a:srgbClr val="F3F3F3"/>
                </a:solidFill>
                <a:latin typeface="Calibri"/>
                <a:ea typeface="Calibri"/>
                <a:cs typeface="Calibri"/>
                <a:sym typeface="Calibri"/>
              </a:defRPr>
            </a:lvl3pPr>
            <a:lvl4pPr lvl="3" algn="ctr" rtl="0">
              <a:spcBef>
                <a:spcPts val="0"/>
              </a:spcBef>
              <a:buClr>
                <a:srgbClr val="F3F3F3"/>
              </a:buClr>
              <a:buFont typeface="Calibri"/>
              <a:defRPr>
                <a:solidFill>
                  <a:srgbClr val="F3F3F3"/>
                </a:solidFill>
                <a:latin typeface="Calibri"/>
                <a:ea typeface="Calibri"/>
                <a:cs typeface="Calibri"/>
                <a:sym typeface="Calibri"/>
              </a:defRPr>
            </a:lvl4pPr>
            <a:lvl5pPr lvl="4" algn="ctr" rtl="0">
              <a:spcBef>
                <a:spcPts val="0"/>
              </a:spcBef>
              <a:buClr>
                <a:srgbClr val="F3F3F3"/>
              </a:buClr>
              <a:buFont typeface="Calibri"/>
              <a:defRPr>
                <a:solidFill>
                  <a:srgbClr val="F3F3F3"/>
                </a:solidFill>
                <a:latin typeface="Calibri"/>
                <a:ea typeface="Calibri"/>
                <a:cs typeface="Calibri"/>
                <a:sym typeface="Calibri"/>
              </a:defRPr>
            </a:lvl5pPr>
            <a:lvl6pPr lvl="5" algn="ctr" rtl="0">
              <a:spcBef>
                <a:spcPts val="0"/>
              </a:spcBef>
              <a:buClr>
                <a:srgbClr val="F3F3F3"/>
              </a:buClr>
              <a:buFont typeface="Calibri"/>
              <a:defRPr>
                <a:solidFill>
                  <a:srgbClr val="F3F3F3"/>
                </a:solidFill>
                <a:latin typeface="Calibri"/>
                <a:ea typeface="Calibri"/>
                <a:cs typeface="Calibri"/>
                <a:sym typeface="Calibri"/>
              </a:defRPr>
            </a:lvl6pPr>
            <a:lvl7pPr lvl="6" algn="ctr" rtl="0">
              <a:spcBef>
                <a:spcPts val="0"/>
              </a:spcBef>
              <a:buClr>
                <a:srgbClr val="F3F3F3"/>
              </a:buClr>
              <a:buFont typeface="Calibri"/>
              <a:defRPr>
                <a:solidFill>
                  <a:srgbClr val="F3F3F3"/>
                </a:solidFill>
                <a:latin typeface="Calibri"/>
                <a:ea typeface="Calibri"/>
                <a:cs typeface="Calibri"/>
                <a:sym typeface="Calibri"/>
              </a:defRPr>
            </a:lvl7pPr>
            <a:lvl8pPr lvl="7" algn="ctr" rtl="0">
              <a:spcBef>
                <a:spcPts val="0"/>
              </a:spcBef>
              <a:buClr>
                <a:srgbClr val="F3F3F3"/>
              </a:buClr>
              <a:buFont typeface="Calibri"/>
              <a:defRPr>
                <a:solidFill>
                  <a:srgbClr val="F3F3F3"/>
                </a:solidFill>
                <a:latin typeface="Calibri"/>
                <a:ea typeface="Calibri"/>
                <a:cs typeface="Calibri"/>
                <a:sym typeface="Calibri"/>
              </a:defRPr>
            </a:lvl8pPr>
            <a:lvl9pPr lvl="8" algn="ctr" rtl="0">
              <a:spcBef>
                <a:spcPts val="0"/>
              </a:spcBef>
              <a:buClr>
                <a:srgbClr val="F3F3F3"/>
              </a:buClr>
              <a:buFont typeface="Calibri"/>
              <a:defRPr>
                <a:solidFill>
                  <a:srgbClr val="F3F3F3"/>
                </a:solidFill>
                <a:latin typeface="Calibri"/>
                <a:ea typeface="Calibri"/>
                <a:cs typeface="Calibri"/>
                <a:sym typeface="Calibri"/>
              </a:defRPr>
            </a:lvl9pPr>
          </a:lstStyle>
          <a:p>
            <a:endParaRPr/>
          </a:p>
        </p:txBody>
      </p:sp>
      <p:pic>
        <p:nvPicPr>
          <p:cNvPr id="67" name="Shape 67"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68"/>
        <p:cNvGrpSpPr/>
        <p:nvPr/>
      </p:nvGrpSpPr>
      <p:grpSpPr>
        <a:xfrm>
          <a:off x="0" y="0"/>
          <a:ext cx="0" cy="0"/>
          <a:chOff x="0" y="0"/>
          <a:chExt cx="0" cy="0"/>
        </a:xfrm>
      </p:grpSpPr>
      <p:pic>
        <p:nvPicPr>
          <p:cNvPr id="69" name="Shape 69"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ection End">
    <p:spTree>
      <p:nvGrpSpPr>
        <p:cNvPr id="1" name="Shape 70"/>
        <p:cNvGrpSpPr/>
        <p:nvPr/>
      </p:nvGrpSpPr>
      <p:grpSpPr>
        <a:xfrm>
          <a:off x="0" y="0"/>
          <a:ext cx="0" cy="0"/>
          <a:chOff x="0" y="0"/>
          <a:chExt cx="0" cy="0"/>
        </a:xfrm>
      </p:grpSpPr>
      <p:sp>
        <p:nvSpPr>
          <p:cNvPr id="71" name="Shape 71"/>
          <p:cNvSpPr txBox="1">
            <a:spLocks noGrp="1"/>
          </p:cNvSpPr>
          <p:nvPr>
            <p:ph type="body" idx="1"/>
          </p:nvPr>
        </p:nvSpPr>
        <p:spPr>
          <a:xfrm>
            <a:off x="4570050" y="564750"/>
            <a:ext cx="4106100" cy="4014000"/>
          </a:xfrm>
          <a:prstGeom prst="rect">
            <a:avLst/>
          </a:prstGeom>
        </p:spPr>
        <p:txBody>
          <a:bodyPr lIns="91425" tIns="91425" rIns="91425" bIns="91425" anchor="ctr" anchorCtr="0"/>
          <a:lstStyle>
            <a:lvl1pPr lvl="0">
              <a:spcBef>
                <a:spcPts val="0"/>
              </a:spcBef>
              <a:buClr>
                <a:srgbClr val="FFFFFF"/>
              </a:buClr>
              <a:defRPr>
                <a:solidFill>
                  <a:srgbClr val="FFFFFF"/>
                </a:solidFill>
              </a:defRPr>
            </a:lvl1pPr>
            <a:lvl2pPr lvl="1">
              <a:spcBef>
                <a:spcPts val="0"/>
              </a:spcBef>
              <a:buClr>
                <a:srgbClr val="FFFFFF"/>
              </a:buClr>
              <a:defRPr>
                <a:solidFill>
                  <a:srgbClr val="FFFFFF"/>
                </a:solidFill>
              </a:defRPr>
            </a:lvl2pPr>
            <a:lvl3pPr lvl="2">
              <a:spcBef>
                <a:spcPts val="0"/>
              </a:spcBef>
              <a:buClr>
                <a:srgbClr val="FFFFFF"/>
              </a:buClr>
              <a:defRPr>
                <a:solidFill>
                  <a:srgbClr val="FFFFFF"/>
                </a:solidFill>
              </a:defRPr>
            </a:lvl3pPr>
            <a:lvl4pPr lvl="3">
              <a:spcBef>
                <a:spcPts val="0"/>
              </a:spcBef>
              <a:buClr>
                <a:srgbClr val="FFFFFF"/>
              </a:buClr>
              <a:defRPr>
                <a:solidFill>
                  <a:srgbClr val="FFFFFF"/>
                </a:solidFill>
              </a:defRPr>
            </a:lvl4pPr>
            <a:lvl5pPr lvl="4">
              <a:spcBef>
                <a:spcPts val="0"/>
              </a:spcBef>
              <a:buClr>
                <a:srgbClr val="FFFFFF"/>
              </a:buClr>
              <a:defRPr>
                <a:solidFill>
                  <a:srgbClr val="FFFFFF"/>
                </a:solidFill>
              </a:defRPr>
            </a:lvl5pPr>
            <a:lvl6pPr lvl="5">
              <a:spcBef>
                <a:spcPts val="0"/>
              </a:spcBef>
              <a:buClr>
                <a:srgbClr val="FFFFFF"/>
              </a:buClr>
              <a:defRPr>
                <a:solidFill>
                  <a:srgbClr val="FFFFFF"/>
                </a:solidFill>
              </a:defRPr>
            </a:lvl6pPr>
            <a:lvl7pPr lvl="6">
              <a:spcBef>
                <a:spcPts val="0"/>
              </a:spcBef>
              <a:buClr>
                <a:srgbClr val="FFFFFF"/>
              </a:buClr>
              <a:defRPr>
                <a:solidFill>
                  <a:srgbClr val="FFFFFF"/>
                </a:solidFill>
              </a:defRPr>
            </a:lvl7pPr>
            <a:lvl8pPr lvl="7">
              <a:spcBef>
                <a:spcPts val="0"/>
              </a:spcBef>
              <a:buClr>
                <a:srgbClr val="FFFFFF"/>
              </a:buClr>
              <a:defRPr>
                <a:solidFill>
                  <a:srgbClr val="FFFFFF"/>
                </a:solidFill>
              </a:defRPr>
            </a:lvl8pPr>
            <a:lvl9pPr lvl="8">
              <a:spcBef>
                <a:spcPts val="0"/>
              </a:spcBef>
              <a:buClr>
                <a:srgbClr val="FFFFFF"/>
              </a:buClr>
              <a:defRPr>
                <a:solidFill>
                  <a:srgbClr val="FFFFFF"/>
                </a:solidFill>
              </a:defRPr>
            </a:lvl9pPr>
          </a:lstStyle>
          <a:p>
            <a:endParaRPr/>
          </a:p>
        </p:txBody>
      </p:sp>
      <p:pic>
        <p:nvPicPr>
          <p:cNvPr id="72" name="Shape 72" descr="Packt-Logo-white.png"/>
          <p:cNvPicPr preferRelativeResize="0"/>
          <p:nvPr/>
        </p:nvPicPr>
        <p:blipFill>
          <a:blip r:embed="rId2">
            <a:alphaModFix/>
          </a:blip>
          <a:stretch>
            <a:fillRect/>
          </a:stretch>
        </p:blipFill>
        <p:spPr>
          <a:xfrm>
            <a:off x="112750" y="1763405"/>
            <a:ext cx="3382881" cy="161666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73"/>
        <p:cNvGrpSpPr/>
        <p:nvPr/>
      </p:nvGrpSpPr>
      <p:grpSpPr>
        <a:xfrm>
          <a:off x="0" y="0"/>
          <a:ext cx="0" cy="0"/>
          <a:chOff x="0" y="0"/>
          <a:chExt cx="0" cy="0"/>
        </a:xfrm>
      </p:grpSpPr>
      <p:pic>
        <p:nvPicPr>
          <p:cNvPr id="74" name="Shape 7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lank (Classic)">
    <p:bg>
      <p:bgPr>
        <a:solidFill>
          <a:srgbClr val="333333"/>
        </a:solidFill>
        <a:effectLst/>
      </p:bgPr>
    </p:bg>
    <p:spTree>
      <p:nvGrpSpPr>
        <p:cNvPr id="1" name="Shape 75"/>
        <p:cNvGrpSpPr/>
        <p:nvPr/>
      </p:nvGrpSpPr>
      <p:grpSpPr>
        <a:xfrm>
          <a:off x="0" y="0"/>
          <a:ext cx="0" cy="0"/>
          <a:chOff x="0" y="0"/>
          <a:chExt cx="0" cy="0"/>
        </a:xfrm>
      </p:grpSpPr>
      <p:pic>
        <p:nvPicPr>
          <p:cNvPr id="76" name="Shape 7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77"/>
        <p:cNvGrpSpPr/>
        <p:nvPr/>
      </p:nvGrpSpPr>
      <p:grpSpPr>
        <a:xfrm>
          <a:off x="0" y="0"/>
          <a:ext cx="0" cy="0"/>
          <a:chOff x="0" y="0"/>
          <a:chExt cx="0" cy="0"/>
        </a:xfrm>
      </p:grpSpPr>
      <p:pic>
        <p:nvPicPr>
          <p:cNvPr id="78" name="Shape 7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79"/>
        <p:cNvGrpSpPr/>
        <p:nvPr/>
      </p:nvGrpSpPr>
      <p:grpSpPr>
        <a:xfrm>
          <a:off x="0" y="0"/>
          <a:ext cx="0" cy="0"/>
          <a:chOff x="0" y="0"/>
          <a:chExt cx="0" cy="0"/>
        </a:xfrm>
      </p:grpSpPr>
      <p:pic>
        <p:nvPicPr>
          <p:cNvPr id="80" name="Shape 80"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81"/>
        <p:cNvGrpSpPr/>
        <p:nvPr/>
      </p:nvGrpSpPr>
      <p:grpSpPr>
        <a:xfrm>
          <a:off x="0" y="0"/>
          <a:ext cx="0" cy="0"/>
          <a:chOff x="0" y="0"/>
          <a:chExt cx="0" cy="0"/>
        </a:xfrm>
      </p:grpSpPr>
      <p:pic>
        <p:nvPicPr>
          <p:cNvPr id="82" name="Shape 8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Section and Subsection Title">
    <p:spTree>
      <p:nvGrpSpPr>
        <p:cNvPr id="1" name="Shape 12"/>
        <p:cNvGrpSpPr/>
        <p:nvPr/>
      </p:nvGrpSpPr>
      <p:grpSpPr>
        <a:xfrm>
          <a:off x="0" y="0"/>
          <a:ext cx="0" cy="0"/>
          <a:chOff x="0" y="0"/>
          <a:chExt cx="0" cy="0"/>
        </a:xfrm>
      </p:grpSpPr>
      <p:sp>
        <p:nvSpPr>
          <p:cNvPr id="13" name="Shape 13"/>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14" name="Shape 14"/>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pic>
        <p:nvPicPr>
          <p:cNvPr id="15" name="Shape 1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83"/>
        <p:cNvGrpSpPr/>
        <p:nvPr/>
      </p:nvGrpSpPr>
      <p:grpSpPr>
        <a:xfrm>
          <a:off x="0" y="0"/>
          <a:ext cx="0" cy="0"/>
          <a:chOff x="0" y="0"/>
          <a:chExt cx="0" cy="0"/>
        </a:xfrm>
      </p:grpSpPr>
      <p:pic>
        <p:nvPicPr>
          <p:cNvPr id="84" name="Shape 84"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85"/>
        <p:cNvGrpSpPr/>
        <p:nvPr/>
      </p:nvGrpSpPr>
      <p:grpSpPr>
        <a:xfrm>
          <a:off x="0" y="0"/>
          <a:ext cx="0" cy="0"/>
          <a:chOff x="0" y="0"/>
          <a:chExt cx="0" cy="0"/>
        </a:xfrm>
      </p:grpSpPr>
      <p:pic>
        <p:nvPicPr>
          <p:cNvPr id="86" name="Shape 86"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Course Title and Author Name">
    <p:bg>
      <p:bgPr>
        <a:solidFill>
          <a:srgbClr val="F37021"/>
        </a:solidFill>
        <a:effectLst/>
      </p:bgPr>
    </p:bg>
    <p:spTree>
      <p:nvGrpSpPr>
        <p:cNvPr id="1" name="Shape 91"/>
        <p:cNvGrpSpPr/>
        <p:nvPr/>
      </p:nvGrpSpPr>
      <p:grpSpPr>
        <a:xfrm>
          <a:off x="0" y="0"/>
          <a:ext cx="0" cy="0"/>
          <a:chOff x="0" y="0"/>
          <a:chExt cx="0" cy="0"/>
        </a:xfrm>
      </p:grpSpPr>
      <p:sp>
        <p:nvSpPr>
          <p:cNvPr id="92" name="Shape 92"/>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3" name="Shape 93"/>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and Subsection Title">
    <p:bg>
      <p:bgPr>
        <a:solidFill>
          <a:srgbClr val="F37021"/>
        </a:solidFill>
        <a:effectLst/>
      </p:bgPr>
    </p:bg>
    <p:spTree>
      <p:nvGrpSpPr>
        <p:cNvPr id="1" name="Shape 94"/>
        <p:cNvGrpSpPr/>
        <p:nvPr/>
      </p:nvGrpSpPr>
      <p:grpSpPr>
        <a:xfrm>
          <a:off x="0" y="0"/>
          <a:ext cx="0" cy="0"/>
          <a:chOff x="0" y="0"/>
          <a:chExt cx="0" cy="0"/>
        </a:xfrm>
      </p:grpSpPr>
      <p:sp>
        <p:nvSpPr>
          <p:cNvPr id="95" name="Shape 95"/>
          <p:cNvSpPr txBox="1">
            <a:spLocks noGrp="1"/>
          </p:cNvSpPr>
          <p:nvPr>
            <p:ph type="ctrTitle"/>
          </p:nvPr>
        </p:nvSpPr>
        <p:spPr>
          <a:xfrm>
            <a:off x="390525" y="1819275"/>
            <a:ext cx="8222100" cy="933600"/>
          </a:xfrm>
          <a:prstGeom prst="rect">
            <a:avLst/>
          </a:prstGeom>
        </p:spPr>
        <p:txBody>
          <a:bodyPr lIns="91425" tIns="91425" rIns="91425" bIns="91425" anchor="b" anchorCtr="0"/>
          <a:lstStyle>
            <a:lvl1pPr lvl="0" rtl="0">
              <a:spcBef>
                <a:spcPts val="0"/>
              </a:spcBef>
              <a:buSzPct val="100000"/>
              <a:buFont typeface="Calibri"/>
              <a:defRPr sz="4800">
                <a:latin typeface="Calibri"/>
                <a:ea typeface="Calibri"/>
                <a:cs typeface="Calibri"/>
                <a:sym typeface="Calibri"/>
              </a:defRPr>
            </a:lvl1pPr>
            <a:lvl2pPr lvl="1" rtl="0">
              <a:spcBef>
                <a:spcPts val="0"/>
              </a:spcBef>
              <a:buSzPct val="100000"/>
              <a:defRPr sz="4800"/>
            </a:lvl2pPr>
            <a:lvl3pPr lvl="2" rtl="0">
              <a:spcBef>
                <a:spcPts val="0"/>
              </a:spcBef>
              <a:buSzPct val="100000"/>
              <a:defRPr sz="4800"/>
            </a:lvl3pPr>
            <a:lvl4pPr lvl="3" rtl="0">
              <a:spcBef>
                <a:spcPts val="0"/>
              </a:spcBef>
              <a:buSzPct val="100000"/>
              <a:defRPr sz="4800"/>
            </a:lvl4pPr>
            <a:lvl5pPr lvl="4" rtl="0">
              <a:spcBef>
                <a:spcPts val="0"/>
              </a:spcBef>
              <a:buSzPct val="100000"/>
              <a:defRPr sz="4800"/>
            </a:lvl5pPr>
            <a:lvl6pPr lvl="5" rtl="0">
              <a:spcBef>
                <a:spcPts val="0"/>
              </a:spcBef>
              <a:buSzPct val="100000"/>
              <a:defRPr sz="4800"/>
            </a:lvl6pPr>
            <a:lvl7pPr lvl="6" rtl="0">
              <a:spcBef>
                <a:spcPts val="0"/>
              </a:spcBef>
              <a:buSzPct val="100000"/>
              <a:defRPr sz="4800"/>
            </a:lvl7pPr>
            <a:lvl8pPr lvl="7" rtl="0">
              <a:spcBef>
                <a:spcPts val="0"/>
              </a:spcBef>
              <a:buSzPct val="100000"/>
              <a:defRPr sz="4800"/>
            </a:lvl8pPr>
            <a:lvl9pPr lvl="8" rtl="0">
              <a:spcBef>
                <a:spcPts val="0"/>
              </a:spcBef>
              <a:buSzPct val="100000"/>
              <a:defRPr sz="4800"/>
            </a:lvl9pPr>
          </a:lstStyle>
          <a:p>
            <a:endParaRPr/>
          </a:p>
        </p:txBody>
      </p:sp>
      <p:sp>
        <p:nvSpPr>
          <p:cNvPr id="96" name="Shape 96"/>
          <p:cNvSpPr txBox="1">
            <a:spLocks noGrp="1"/>
          </p:cNvSpPr>
          <p:nvPr>
            <p:ph type="subTitle" idx="1"/>
          </p:nvPr>
        </p:nvSpPr>
        <p:spPr>
          <a:xfrm>
            <a:off x="390525" y="2789130"/>
            <a:ext cx="8222100" cy="432900"/>
          </a:xfrm>
          <a:prstGeom prst="rect">
            <a:avLst/>
          </a:prstGeom>
        </p:spPr>
        <p:txBody>
          <a:bodyPr lIns="91425" tIns="91425" rIns="91425" bIns="91425" anchor="t" anchorCtr="0"/>
          <a:lstStyle>
            <a:lvl1pPr lvl="0" rtl="0">
              <a:lnSpc>
                <a:spcPct val="100000"/>
              </a:lnSpc>
              <a:spcBef>
                <a:spcPts val="0"/>
              </a:spcBef>
              <a:spcAft>
                <a:spcPts val="0"/>
              </a:spcAft>
              <a:buClr>
                <a:schemeClr val="lt1"/>
              </a:buClr>
              <a:buSzPct val="100000"/>
              <a:buFont typeface="Calibri"/>
              <a:buNone/>
              <a:defRPr sz="2200">
                <a:solidFill>
                  <a:schemeClr val="lt1"/>
                </a:solidFill>
                <a:latin typeface="Calibri"/>
                <a:ea typeface="Calibri"/>
                <a:cs typeface="Calibri"/>
                <a:sym typeface="Calibri"/>
              </a:defRPr>
            </a:lvl1pPr>
            <a:lvl2pPr lvl="1" rtl="0">
              <a:lnSpc>
                <a:spcPct val="100000"/>
              </a:lnSpc>
              <a:spcBef>
                <a:spcPts val="0"/>
              </a:spcBef>
              <a:spcAft>
                <a:spcPts val="0"/>
              </a:spcAft>
              <a:buClr>
                <a:schemeClr val="lt1"/>
              </a:buClr>
              <a:buSzPct val="100000"/>
              <a:buNone/>
              <a:defRPr sz="2200">
                <a:solidFill>
                  <a:schemeClr val="lt1"/>
                </a:solidFill>
              </a:defRPr>
            </a:lvl2pPr>
            <a:lvl3pPr lvl="2" rtl="0">
              <a:lnSpc>
                <a:spcPct val="100000"/>
              </a:lnSpc>
              <a:spcBef>
                <a:spcPts val="0"/>
              </a:spcBef>
              <a:spcAft>
                <a:spcPts val="0"/>
              </a:spcAft>
              <a:buClr>
                <a:schemeClr val="lt1"/>
              </a:buClr>
              <a:buSzPct val="100000"/>
              <a:buNone/>
              <a:defRPr sz="2200">
                <a:solidFill>
                  <a:schemeClr val="lt1"/>
                </a:solidFill>
              </a:defRPr>
            </a:lvl3pPr>
            <a:lvl4pPr lvl="3" rtl="0">
              <a:lnSpc>
                <a:spcPct val="100000"/>
              </a:lnSpc>
              <a:spcBef>
                <a:spcPts val="0"/>
              </a:spcBef>
              <a:spcAft>
                <a:spcPts val="0"/>
              </a:spcAft>
              <a:buClr>
                <a:schemeClr val="lt1"/>
              </a:buClr>
              <a:buSzPct val="100000"/>
              <a:buNone/>
              <a:defRPr sz="2200">
                <a:solidFill>
                  <a:schemeClr val="lt1"/>
                </a:solidFill>
              </a:defRPr>
            </a:lvl4pPr>
            <a:lvl5pPr lvl="4" rtl="0">
              <a:lnSpc>
                <a:spcPct val="100000"/>
              </a:lnSpc>
              <a:spcBef>
                <a:spcPts val="0"/>
              </a:spcBef>
              <a:spcAft>
                <a:spcPts val="0"/>
              </a:spcAft>
              <a:buClr>
                <a:schemeClr val="lt1"/>
              </a:buClr>
              <a:buSzPct val="100000"/>
              <a:buNone/>
              <a:defRPr sz="2200">
                <a:solidFill>
                  <a:schemeClr val="lt1"/>
                </a:solidFill>
              </a:defRPr>
            </a:lvl5pPr>
            <a:lvl6pPr lvl="5" rtl="0">
              <a:lnSpc>
                <a:spcPct val="100000"/>
              </a:lnSpc>
              <a:spcBef>
                <a:spcPts val="0"/>
              </a:spcBef>
              <a:spcAft>
                <a:spcPts val="0"/>
              </a:spcAft>
              <a:buClr>
                <a:schemeClr val="lt1"/>
              </a:buClr>
              <a:buSzPct val="100000"/>
              <a:buNone/>
              <a:defRPr sz="2200">
                <a:solidFill>
                  <a:schemeClr val="lt1"/>
                </a:solidFill>
              </a:defRPr>
            </a:lvl6pPr>
            <a:lvl7pPr lvl="6" rtl="0">
              <a:lnSpc>
                <a:spcPct val="100000"/>
              </a:lnSpc>
              <a:spcBef>
                <a:spcPts val="0"/>
              </a:spcBef>
              <a:spcAft>
                <a:spcPts val="0"/>
              </a:spcAft>
              <a:buClr>
                <a:schemeClr val="lt1"/>
              </a:buClr>
              <a:buSzPct val="100000"/>
              <a:buNone/>
              <a:defRPr sz="2200">
                <a:solidFill>
                  <a:schemeClr val="lt1"/>
                </a:solidFill>
              </a:defRPr>
            </a:lvl7pPr>
            <a:lvl8pPr lvl="7" rtl="0">
              <a:lnSpc>
                <a:spcPct val="100000"/>
              </a:lnSpc>
              <a:spcBef>
                <a:spcPts val="0"/>
              </a:spcBef>
              <a:spcAft>
                <a:spcPts val="0"/>
              </a:spcAft>
              <a:buClr>
                <a:schemeClr val="lt1"/>
              </a:buClr>
              <a:buSzPct val="100000"/>
              <a:buNone/>
              <a:defRPr sz="2200">
                <a:solidFill>
                  <a:schemeClr val="lt1"/>
                </a:solidFill>
              </a:defRPr>
            </a:lvl8pPr>
            <a:lvl9pPr lvl="8" rtl="0">
              <a:lnSpc>
                <a:spcPct val="100000"/>
              </a:lnSpc>
              <a:spcBef>
                <a:spcPts val="0"/>
              </a:spcBef>
              <a:spcAft>
                <a:spcPts val="0"/>
              </a:spcAft>
              <a:buClr>
                <a:schemeClr val="lt1"/>
              </a:buClr>
              <a:buSzPct val="100000"/>
              <a:buNone/>
              <a:defRPr sz="2200">
                <a:solidFill>
                  <a:schemeClr val="lt1"/>
                </a:solidFill>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99"/>
        <p:cNvGrpSpPr/>
        <p:nvPr/>
      </p:nvGrpSpPr>
      <p:grpSpPr>
        <a:xfrm>
          <a:off x="0" y="0"/>
          <a:ext cx="0" cy="0"/>
          <a:chOff x="0" y="0"/>
          <a:chExt cx="0" cy="0"/>
        </a:xfrm>
      </p:grpSpPr>
      <p:sp>
        <p:nvSpPr>
          <p:cNvPr id="100" name="Shape 10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1" name="Shape 10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2" name="Shape 10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3" name="Shape 10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104"/>
        <p:cNvGrpSpPr/>
        <p:nvPr/>
      </p:nvGrpSpPr>
      <p:grpSpPr>
        <a:xfrm>
          <a:off x="0" y="0"/>
          <a:ext cx="0" cy="0"/>
          <a:chOff x="0" y="0"/>
          <a:chExt cx="0" cy="0"/>
        </a:xfrm>
      </p:grpSpPr>
      <p:sp>
        <p:nvSpPr>
          <p:cNvPr id="105" name="Shape 105"/>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06" name="Shape 106"/>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07" name="Shape 107"/>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108" name="Shape 108"/>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109" name="Shape 109"/>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110"/>
        <p:cNvGrpSpPr/>
        <p:nvPr/>
      </p:nvGrpSpPr>
      <p:grpSpPr>
        <a:xfrm>
          <a:off x="0" y="0"/>
          <a:ext cx="0" cy="0"/>
          <a:chOff x="0" y="0"/>
          <a:chExt cx="0" cy="0"/>
        </a:xfrm>
      </p:grpSpPr>
      <p:sp>
        <p:nvSpPr>
          <p:cNvPr id="111" name="Shape 111"/>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12" name="Shape 112"/>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13" name="Shape 113"/>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Caption">
    <p:spTree>
      <p:nvGrpSpPr>
        <p:cNvPr id="1" name="Shape 133"/>
        <p:cNvGrpSpPr/>
        <p:nvPr/>
      </p:nvGrpSpPr>
      <p:grpSpPr>
        <a:xfrm>
          <a:off x="0" y="0"/>
          <a:ext cx="0" cy="0"/>
          <a:chOff x="0" y="0"/>
          <a:chExt cx="0" cy="0"/>
        </a:xfrm>
      </p:grpSpPr>
      <p:sp>
        <p:nvSpPr>
          <p:cNvPr id="134" name="Shape 134"/>
          <p:cNvSpPr txBox="1"/>
          <p:nvPr/>
        </p:nvSpPr>
        <p:spPr>
          <a:xfrm rot="10800000" flipH="1">
            <a:off x="0" y="0"/>
            <a:ext cx="9144000" cy="46959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135" name="Shape 135"/>
          <p:cNvSpPr/>
          <p:nvPr/>
        </p:nvSpPr>
        <p:spPr>
          <a:xfrm rot="10800000" flipH="1">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136" name="Shape 136"/>
          <p:cNvSpPr txBox="1">
            <a:spLocks noGrp="1"/>
          </p:cNvSpPr>
          <p:nvPr>
            <p:ph type="body" idx="1"/>
          </p:nvPr>
        </p:nvSpPr>
        <p:spPr>
          <a:xfrm>
            <a:off x="57150" y="4696825"/>
            <a:ext cx="8382000" cy="446700"/>
          </a:xfrm>
          <a:prstGeom prst="rect">
            <a:avLst/>
          </a:prstGeom>
        </p:spPr>
        <p:txBody>
          <a:bodyPr lIns="91425" tIns="91425" rIns="91425" bIns="91425" anchor="ctr" anchorCtr="0"/>
          <a:lstStyle>
            <a:lvl1pPr lvl="0" rtl="0">
              <a:lnSpc>
                <a:spcPct val="100000"/>
              </a:lnSpc>
              <a:spcBef>
                <a:spcPts val="0"/>
              </a:spcBef>
              <a:spcAft>
                <a:spcPts val="0"/>
              </a:spcAft>
              <a:buClr>
                <a:schemeClr val="lt1"/>
              </a:buClr>
              <a:buFont typeface="Calibri"/>
              <a:buNone/>
              <a:defRPr>
                <a:solidFill>
                  <a:schemeClr val="lt1"/>
                </a:solidFill>
                <a:latin typeface="Calibri"/>
                <a:ea typeface="Calibri"/>
                <a:cs typeface="Calibri"/>
                <a:sym typeface="Calibri"/>
              </a:defRPr>
            </a:lvl1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cSld name="Blank">
    <p:spTree>
      <p:nvGrpSpPr>
        <p:cNvPr id="1" name="Shape 140"/>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Blank (Assembly)">
    <p:bg>
      <p:bgPr>
        <a:solidFill>
          <a:srgbClr val="3E5DAA"/>
        </a:solidFill>
        <a:effectLst/>
      </p:bgPr>
    </p:bg>
    <p:spTree>
      <p:nvGrpSpPr>
        <p:cNvPr id="1" name="Shape 14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tandalone Introduction or Summar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60950" y="2065350"/>
            <a:ext cx="8222100" cy="1012800"/>
          </a:xfrm>
          <a:prstGeom prst="rect">
            <a:avLst/>
          </a:prstGeom>
        </p:spPr>
        <p:txBody>
          <a:bodyPr lIns="91425" tIns="91425" rIns="91425" bIns="91425" anchor="ctr" anchorCtr="0"/>
          <a:lstStyle>
            <a:lvl1pPr lvl="0" rtl="0">
              <a:spcBef>
                <a:spcPts val="0"/>
              </a:spcBef>
              <a:buSzPct val="100000"/>
              <a:defRPr sz="4200"/>
            </a:lvl1pPr>
            <a:lvl2pPr lvl="1" rtl="0">
              <a:spcBef>
                <a:spcPts val="0"/>
              </a:spcBef>
              <a:buSzPct val="100000"/>
              <a:defRPr sz="4200"/>
            </a:lvl2pPr>
            <a:lvl3pPr lvl="2" rtl="0">
              <a:spcBef>
                <a:spcPts val="0"/>
              </a:spcBef>
              <a:buSzPct val="100000"/>
              <a:defRPr sz="4200"/>
            </a:lvl3pPr>
            <a:lvl4pPr lvl="3" rtl="0">
              <a:spcBef>
                <a:spcPts val="0"/>
              </a:spcBef>
              <a:buSzPct val="100000"/>
              <a:defRPr sz="4200"/>
            </a:lvl4pPr>
            <a:lvl5pPr lvl="4" rtl="0">
              <a:spcBef>
                <a:spcPts val="0"/>
              </a:spcBef>
              <a:buSzPct val="100000"/>
              <a:defRPr sz="4200"/>
            </a:lvl5pPr>
            <a:lvl6pPr lvl="5" rtl="0">
              <a:spcBef>
                <a:spcPts val="0"/>
              </a:spcBef>
              <a:buSzPct val="100000"/>
              <a:defRPr sz="4200"/>
            </a:lvl6pPr>
            <a:lvl7pPr lvl="6" rtl="0">
              <a:spcBef>
                <a:spcPts val="0"/>
              </a:spcBef>
              <a:buSzPct val="100000"/>
              <a:defRPr sz="4200"/>
            </a:lvl7pPr>
            <a:lvl8pPr lvl="7" rtl="0">
              <a:spcBef>
                <a:spcPts val="0"/>
              </a:spcBef>
              <a:buSzPct val="100000"/>
              <a:defRPr sz="4200"/>
            </a:lvl8pPr>
            <a:lvl9pPr lvl="8" rtl="0">
              <a:spcBef>
                <a:spcPts val="0"/>
              </a:spcBef>
              <a:buSzPct val="100000"/>
              <a:defRPr sz="4200"/>
            </a:lvl9pPr>
          </a:lstStyle>
          <a:p>
            <a:endParaRPr/>
          </a:p>
        </p:txBody>
      </p:sp>
      <p:pic>
        <p:nvPicPr>
          <p:cNvPr id="18" name="Shape 18"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Blank (Classic)">
    <p:bg>
      <p:bgPr>
        <a:solidFill>
          <a:srgbClr val="F37021"/>
        </a:solidFill>
        <a:effectLst/>
      </p:bgPr>
    </p:bg>
    <p:spTree>
      <p:nvGrpSpPr>
        <p:cNvPr id="1" name="Shape 145"/>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Blank (Ruby)">
    <p:bg>
      <p:bgPr>
        <a:solidFill>
          <a:srgbClr val="EE2D4A"/>
        </a:solidFill>
        <a:effectLst/>
      </p:bgPr>
    </p:bg>
    <p:spTree>
      <p:nvGrpSpPr>
        <p:cNvPr id="1" name="Shape 146"/>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Blank (Field)">
    <p:bg>
      <p:bgPr>
        <a:solidFill>
          <a:srgbClr val="00A349"/>
        </a:solidFill>
        <a:effectLst/>
      </p:bgPr>
    </p:bg>
    <p:spTree>
      <p:nvGrpSpPr>
        <p:cNvPr id="1" name="Shape 147"/>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Blank (Evolve)">
    <p:bg>
      <p:bgPr>
        <a:solidFill>
          <a:srgbClr val="29BEC6"/>
        </a:solidFill>
        <a:effectLst/>
      </p:bgPr>
    </p:bg>
    <p:spTree>
      <p:nvGrpSpPr>
        <p:cNvPr id="1" name="Shape 14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Blank (Hack)">
    <p:bg>
      <p:bgPr>
        <a:solidFill>
          <a:srgbClr val="4C3896"/>
        </a:solidFill>
        <a:effectLst/>
      </p:bgPr>
    </p:bg>
    <p:spTree>
      <p:nvGrpSpPr>
        <p:cNvPr id="1" name="Shape 149"/>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Blank (Sprint)">
    <p:bg>
      <p:bgPr>
        <a:solidFill>
          <a:srgbClr val="BE1A8C"/>
        </a:solidFill>
        <a:effectLst/>
      </p:bgPr>
    </p:bg>
    <p:spTree>
      <p:nvGrpSpPr>
        <p:cNvPr id="1" name="Shape 15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9"/>
        <p:cNvGrpSpPr/>
        <p:nvPr/>
      </p:nvGrpSpPr>
      <p:grpSpPr>
        <a:xfrm>
          <a:off x="0" y="0"/>
          <a:ext cx="0" cy="0"/>
          <a:chOff x="0" y="0"/>
          <a:chExt cx="0" cy="0"/>
        </a:xfrm>
      </p:grpSpPr>
      <p:sp>
        <p:nvSpPr>
          <p:cNvPr id="20" name="Shape 20"/>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1" name="Shape 21"/>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2" name="Shape 22"/>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3" name="Shape 23"/>
          <p:cNvSpPr txBox="1">
            <a:spLocks noGrp="1"/>
          </p:cNvSpPr>
          <p:nvPr>
            <p:ph type="body" idx="1"/>
          </p:nvPr>
        </p:nvSpPr>
        <p:spPr>
          <a:xfrm>
            <a:off x="471900" y="1919075"/>
            <a:ext cx="8222100" cy="2710200"/>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Font typeface="Calibri"/>
              <a:defRPr>
                <a:solidFill>
                  <a:srgbClr val="434343"/>
                </a:solidFill>
                <a:latin typeface="Calibri"/>
                <a:ea typeface="Calibri"/>
                <a:cs typeface="Calibri"/>
                <a:sym typeface="Calibri"/>
              </a:defRPr>
            </a:lvl8pPr>
            <a:lvl9pPr lvl="8" rtl="0">
              <a:spcBef>
                <a:spcPts val="0"/>
              </a:spcBef>
              <a:buClr>
                <a:srgbClr val="434343"/>
              </a:buClr>
              <a:buFont typeface="Calibri"/>
              <a:defRPr>
                <a:solidFill>
                  <a:srgbClr val="434343"/>
                </a:solidFill>
                <a:latin typeface="Calibri"/>
                <a:ea typeface="Calibri"/>
                <a:cs typeface="Calibri"/>
                <a:sym typeface="Calibri"/>
              </a:defRPr>
            </a:lvl9pPr>
          </a:lstStyle>
          <a:p>
            <a:endParaRPr/>
          </a:p>
        </p:txBody>
      </p:sp>
      <p:pic>
        <p:nvPicPr>
          <p:cNvPr id="24" name="Shape 24"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ColTx">
  <p:cSld name="Title and Two Columns">
    <p:spTree>
      <p:nvGrpSpPr>
        <p:cNvPr id="1" name="Shape 25"/>
        <p:cNvGrpSpPr/>
        <p:nvPr/>
      </p:nvGrpSpPr>
      <p:grpSpPr>
        <a:xfrm>
          <a:off x="0" y="0"/>
          <a:ext cx="0" cy="0"/>
          <a:chOff x="0" y="0"/>
          <a:chExt cx="0" cy="0"/>
        </a:xfrm>
      </p:grpSpPr>
      <p:sp>
        <p:nvSpPr>
          <p:cNvPr id="26" name="Shape 26"/>
          <p:cNvSpPr/>
          <p:nvPr/>
        </p:nvSpPr>
        <p:spPr>
          <a:xfrm rot="10800000" flipH="1">
            <a:off x="0" y="1686000"/>
            <a:ext cx="9144000" cy="3457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27" name="Shape 27"/>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28" name="Shape 28"/>
          <p:cNvSpPr txBox="1">
            <a:spLocks noGrp="1"/>
          </p:cNvSpPr>
          <p:nvPr>
            <p:ph type="title"/>
          </p:nvPr>
        </p:nvSpPr>
        <p:spPr>
          <a:xfrm>
            <a:off x="471900" y="738725"/>
            <a:ext cx="8222100" cy="767700"/>
          </a:xfrm>
          <a:prstGeom prst="rect">
            <a:avLst/>
          </a:prstGeom>
        </p:spPr>
        <p:txBody>
          <a:bodyPr lIns="91425" tIns="91425" rIns="91425" bIns="91425" anchor="b" anchorCtr="0"/>
          <a:lstStyle>
            <a:lvl1pPr lvl="0" rtl="0">
              <a:spcBef>
                <a:spcPts val="0"/>
              </a:spcBef>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a:endParaRPr/>
          </a:p>
        </p:txBody>
      </p:sp>
      <p:sp>
        <p:nvSpPr>
          <p:cNvPr id="29" name="Shape 29"/>
          <p:cNvSpPr txBox="1">
            <a:spLocks noGrp="1"/>
          </p:cNvSpPr>
          <p:nvPr>
            <p:ph type="body" idx="1"/>
          </p:nvPr>
        </p:nvSpPr>
        <p:spPr>
          <a:xfrm>
            <a:off x="47190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sp>
        <p:nvSpPr>
          <p:cNvPr id="30" name="Shape 30"/>
          <p:cNvSpPr txBox="1">
            <a:spLocks noGrp="1"/>
          </p:cNvSpPr>
          <p:nvPr>
            <p:ph type="body" idx="2"/>
          </p:nvPr>
        </p:nvSpPr>
        <p:spPr>
          <a:xfrm>
            <a:off x="4694250" y="1919075"/>
            <a:ext cx="3999900" cy="2710199"/>
          </a:xfrm>
          <a:prstGeom prst="rect">
            <a:avLst/>
          </a:prstGeom>
        </p:spPr>
        <p:txBody>
          <a:bodyPr lIns="91425" tIns="91425" rIns="91425" bIns="91425" anchor="t" anchorCtr="0"/>
          <a:lstStyle>
            <a:lvl1pPr lvl="0" rtl="0">
              <a:spcBef>
                <a:spcPts val="0"/>
              </a:spcBef>
              <a:buClr>
                <a:srgbClr val="434343"/>
              </a:buClr>
              <a:buSzPct val="100000"/>
              <a:buFont typeface="Calibri"/>
              <a:defRPr sz="2000">
                <a:solidFill>
                  <a:srgbClr val="434343"/>
                </a:solidFill>
                <a:latin typeface="Calibri"/>
                <a:ea typeface="Calibri"/>
                <a:cs typeface="Calibri"/>
                <a:sym typeface="Calibri"/>
              </a:defRPr>
            </a:lvl1pPr>
            <a:lvl2pPr lvl="1" rtl="0">
              <a:spcBef>
                <a:spcPts val="0"/>
              </a:spcBef>
              <a:buClr>
                <a:srgbClr val="434343"/>
              </a:buClr>
              <a:buSzPct val="100000"/>
              <a:buFont typeface="Calibri"/>
              <a:defRPr sz="1800">
                <a:solidFill>
                  <a:srgbClr val="434343"/>
                </a:solidFill>
                <a:latin typeface="Calibri"/>
                <a:ea typeface="Calibri"/>
                <a:cs typeface="Calibri"/>
                <a:sym typeface="Calibri"/>
              </a:defRPr>
            </a:lvl2pPr>
            <a:lvl3pPr lvl="2" rtl="0">
              <a:spcBef>
                <a:spcPts val="0"/>
              </a:spcBef>
              <a:buClr>
                <a:srgbClr val="434343"/>
              </a:buClr>
              <a:buSzPct val="100000"/>
              <a:buFont typeface="Calibri"/>
              <a:defRPr sz="1600">
                <a:solidFill>
                  <a:srgbClr val="434343"/>
                </a:solidFill>
                <a:latin typeface="Calibri"/>
                <a:ea typeface="Calibri"/>
                <a:cs typeface="Calibri"/>
                <a:sym typeface="Calibri"/>
              </a:defRPr>
            </a:lvl3pPr>
            <a:lvl4pPr lvl="3" rtl="0">
              <a:spcBef>
                <a:spcPts val="0"/>
              </a:spcBef>
              <a:buClr>
                <a:srgbClr val="434343"/>
              </a:buClr>
              <a:buFont typeface="Calibri"/>
              <a:defRPr>
                <a:solidFill>
                  <a:srgbClr val="434343"/>
                </a:solidFill>
                <a:latin typeface="Calibri"/>
                <a:ea typeface="Calibri"/>
                <a:cs typeface="Calibri"/>
                <a:sym typeface="Calibri"/>
              </a:defRPr>
            </a:lvl4pPr>
            <a:lvl5pPr lvl="4" rtl="0">
              <a:spcBef>
                <a:spcPts val="0"/>
              </a:spcBef>
              <a:buClr>
                <a:srgbClr val="434343"/>
              </a:buClr>
              <a:buFont typeface="Calibri"/>
              <a:defRPr>
                <a:solidFill>
                  <a:srgbClr val="434343"/>
                </a:solidFill>
                <a:latin typeface="Calibri"/>
                <a:ea typeface="Calibri"/>
                <a:cs typeface="Calibri"/>
                <a:sym typeface="Calibri"/>
              </a:defRPr>
            </a:lvl5pPr>
            <a:lvl6pPr lvl="5" rtl="0">
              <a:spcBef>
                <a:spcPts val="0"/>
              </a:spcBef>
              <a:buClr>
                <a:srgbClr val="434343"/>
              </a:buClr>
              <a:buFont typeface="Calibri"/>
              <a:defRPr>
                <a:solidFill>
                  <a:srgbClr val="434343"/>
                </a:solidFill>
                <a:latin typeface="Calibri"/>
                <a:ea typeface="Calibri"/>
                <a:cs typeface="Calibri"/>
                <a:sym typeface="Calibri"/>
              </a:defRPr>
            </a:lvl6pPr>
            <a:lvl7pPr lvl="6" rtl="0">
              <a:spcBef>
                <a:spcPts val="0"/>
              </a:spcBef>
              <a:buClr>
                <a:srgbClr val="434343"/>
              </a:buClr>
              <a:buFont typeface="Calibri"/>
              <a:defRPr>
                <a:solidFill>
                  <a:srgbClr val="434343"/>
                </a:solidFill>
                <a:latin typeface="Calibri"/>
                <a:ea typeface="Calibri"/>
                <a:cs typeface="Calibri"/>
                <a:sym typeface="Calibri"/>
              </a:defRPr>
            </a:lvl7pPr>
            <a:lvl8pPr lvl="7" rtl="0">
              <a:spcBef>
                <a:spcPts val="0"/>
              </a:spcBef>
              <a:buClr>
                <a:srgbClr val="434343"/>
              </a:buClr>
              <a:buSzPct val="100000"/>
              <a:buFont typeface="Calibri"/>
              <a:defRPr sz="1200">
                <a:solidFill>
                  <a:srgbClr val="434343"/>
                </a:solidFill>
                <a:latin typeface="Calibri"/>
                <a:ea typeface="Calibri"/>
                <a:cs typeface="Calibri"/>
                <a:sym typeface="Calibri"/>
              </a:defRPr>
            </a:lvl8pPr>
            <a:lvl9pPr lvl="8" rtl="0">
              <a:spcBef>
                <a:spcPts val="0"/>
              </a:spcBef>
              <a:buClr>
                <a:srgbClr val="434343"/>
              </a:buClr>
              <a:buSzPct val="100000"/>
              <a:buFont typeface="Calibri"/>
              <a:defRPr sz="1200">
                <a:solidFill>
                  <a:srgbClr val="434343"/>
                </a:solidFill>
                <a:latin typeface="Calibri"/>
                <a:ea typeface="Calibri"/>
                <a:cs typeface="Calibri"/>
                <a:sym typeface="Calibri"/>
              </a:defRPr>
            </a:lvl9pPr>
          </a:lstStyle>
          <a:p>
            <a:endParaRPr/>
          </a:p>
        </p:txBody>
      </p:sp>
      <p:pic>
        <p:nvPicPr>
          <p:cNvPr id="31" name="Shape 31"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32"/>
        <p:cNvGrpSpPr/>
        <p:nvPr/>
      </p:nvGrpSpPr>
      <p:grpSpPr>
        <a:xfrm>
          <a:off x="0" y="0"/>
          <a:ext cx="0" cy="0"/>
          <a:chOff x="0" y="0"/>
          <a:chExt cx="0" cy="0"/>
        </a:xfrm>
      </p:grpSpPr>
      <p:sp>
        <p:nvSpPr>
          <p:cNvPr id="33" name="Shape 33"/>
          <p:cNvSpPr/>
          <p:nvPr/>
        </p:nvSpPr>
        <p:spPr>
          <a:xfrm rot="10800000" flipH="1">
            <a:off x="0" y="656400"/>
            <a:ext cx="9144000" cy="44871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4" name="Shape 34"/>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35" name="Shape 35"/>
          <p:cNvSpPr txBox="1">
            <a:spLocks noGrp="1"/>
          </p:cNvSpPr>
          <p:nvPr>
            <p:ph type="title"/>
          </p:nvPr>
        </p:nvSpPr>
        <p:spPr>
          <a:xfrm>
            <a:off x="98250" y="16350"/>
            <a:ext cx="8826600" cy="602700"/>
          </a:xfrm>
          <a:prstGeom prst="rect">
            <a:avLst/>
          </a:prstGeom>
        </p:spPr>
        <p:txBody>
          <a:bodyPr lIns="91425" tIns="91425" rIns="91425" bIns="91425" anchor="ctr" anchorCtr="0"/>
          <a:lstStyle>
            <a:lvl1pPr lvl="0" rtl="0">
              <a:spcBef>
                <a:spcPts val="0"/>
              </a:spcBef>
              <a:buSzPct val="100000"/>
              <a:defRPr sz="2000"/>
            </a:lvl1pPr>
            <a:lvl2pPr lvl="1" rtl="0">
              <a:spcBef>
                <a:spcPts val="0"/>
              </a:spcBef>
              <a:buSzPct val="100000"/>
              <a:defRPr sz="1800"/>
            </a:lvl2pPr>
            <a:lvl3pPr lvl="2" rtl="0">
              <a:spcBef>
                <a:spcPts val="0"/>
              </a:spcBef>
              <a:buSzPct val="100000"/>
              <a:defRPr sz="1800"/>
            </a:lvl3pPr>
            <a:lvl4pPr lvl="3" rtl="0">
              <a:spcBef>
                <a:spcPts val="0"/>
              </a:spcBef>
              <a:buSzPct val="100000"/>
              <a:defRPr sz="1800"/>
            </a:lvl4pPr>
            <a:lvl5pPr lvl="4" rtl="0">
              <a:spcBef>
                <a:spcPts val="0"/>
              </a:spcBef>
              <a:buSzPct val="100000"/>
              <a:defRPr sz="1800"/>
            </a:lvl5pPr>
            <a:lvl6pPr lvl="5" rtl="0">
              <a:spcBef>
                <a:spcPts val="0"/>
              </a:spcBef>
              <a:buSzPct val="100000"/>
              <a:defRPr sz="1800"/>
            </a:lvl6pPr>
            <a:lvl7pPr lvl="6" rtl="0">
              <a:spcBef>
                <a:spcPts val="0"/>
              </a:spcBef>
              <a:buSzPct val="100000"/>
              <a:defRPr sz="1800"/>
            </a:lvl7pPr>
            <a:lvl8pPr lvl="7" rtl="0">
              <a:spcBef>
                <a:spcPts val="0"/>
              </a:spcBef>
              <a:buSzPct val="100000"/>
              <a:defRPr sz="1800"/>
            </a:lvl8pPr>
            <a:lvl9pPr lvl="8" rtl="0">
              <a:spcBef>
                <a:spcPts val="0"/>
              </a:spcBef>
              <a:buSzPct val="100000"/>
              <a:defRPr sz="1800"/>
            </a:lvl9pPr>
          </a:lstStyle>
          <a:p>
            <a:endParaRPr/>
          </a:p>
        </p:txBody>
      </p:sp>
      <p:pic>
        <p:nvPicPr>
          <p:cNvPr id="36" name="Shape 36"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One Column Text">
    <p:spTree>
      <p:nvGrpSpPr>
        <p:cNvPr id="1" name="Shape 37"/>
        <p:cNvGrpSpPr/>
        <p:nvPr/>
      </p:nvGrpSpPr>
      <p:grpSpPr>
        <a:xfrm>
          <a:off x="0" y="0"/>
          <a:ext cx="0" cy="0"/>
          <a:chOff x="0" y="0"/>
          <a:chExt cx="0" cy="0"/>
        </a:xfrm>
      </p:grpSpPr>
      <p:sp>
        <p:nvSpPr>
          <p:cNvPr id="38" name="Shape 38"/>
          <p:cNvSpPr txBox="1"/>
          <p:nvPr/>
        </p:nvSpPr>
        <p:spPr>
          <a:xfrm rot="10800000" flipH="1">
            <a:off x="3276600" y="25"/>
            <a:ext cx="58674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39" name="Shape 39"/>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0" name="Shape 40"/>
          <p:cNvSpPr txBox="1">
            <a:spLocks noGrp="1"/>
          </p:cNvSpPr>
          <p:nvPr>
            <p:ph type="title"/>
          </p:nvPr>
        </p:nvSpPr>
        <p:spPr>
          <a:xfrm>
            <a:off x="226077" y="357800"/>
            <a:ext cx="2808000" cy="953400"/>
          </a:xfrm>
          <a:prstGeom prst="rect">
            <a:avLst/>
          </a:prstGeom>
        </p:spPr>
        <p:txBody>
          <a:bodyPr lIns="91425" tIns="91425" rIns="91425" bIns="91425" anchor="b" anchorCtr="0"/>
          <a:lstStyle>
            <a:lvl1pPr lvl="0" rtl="0">
              <a:spcBef>
                <a:spcPts val="0"/>
              </a:spcBef>
              <a:buSzPct val="100000"/>
              <a:defRPr sz="2400"/>
            </a:lvl1pPr>
            <a:lvl2pPr lvl="1" rtl="0">
              <a:spcBef>
                <a:spcPts val="0"/>
              </a:spcBef>
              <a:buSzPct val="100000"/>
              <a:defRPr sz="2400"/>
            </a:lvl2pPr>
            <a:lvl3pPr lvl="2" rtl="0">
              <a:spcBef>
                <a:spcPts val="0"/>
              </a:spcBef>
              <a:buSzPct val="100000"/>
              <a:defRPr sz="2400"/>
            </a:lvl3pPr>
            <a:lvl4pPr lvl="3" rtl="0">
              <a:spcBef>
                <a:spcPts val="0"/>
              </a:spcBef>
              <a:buSzPct val="100000"/>
              <a:defRPr sz="2400"/>
            </a:lvl4pPr>
            <a:lvl5pPr lvl="4" rtl="0">
              <a:spcBef>
                <a:spcPts val="0"/>
              </a:spcBef>
              <a:buSzPct val="100000"/>
              <a:defRPr sz="2400"/>
            </a:lvl5pPr>
            <a:lvl6pPr lvl="5" rtl="0">
              <a:spcBef>
                <a:spcPts val="0"/>
              </a:spcBef>
              <a:buSzPct val="100000"/>
              <a:defRPr sz="2400"/>
            </a:lvl6pPr>
            <a:lvl7pPr lvl="6" rtl="0">
              <a:spcBef>
                <a:spcPts val="0"/>
              </a:spcBef>
              <a:buSzPct val="100000"/>
              <a:defRPr sz="2400"/>
            </a:lvl7pPr>
            <a:lvl8pPr lvl="7" rtl="0">
              <a:spcBef>
                <a:spcPts val="0"/>
              </a:spcBef>
              <a:buSzPct val="100000"/>
              <a:defRPr sz="2400"/>
            </a:lvl8pPr>
            <a:lvl9pPr lvl="8" rtl="0">
              <a:spcBef>
                <a:spcPts val="0"/>
              </a:spcBef>
              <a:buSzPct val="100000"/>
              <a:defRPr sz="2400"/>
            </a:lvl9pPr>
          </a:lstStyle>
          <a:p>
            <a:endParaRPr/>
          </a:p>
        </p:txBody>
      </p:sp>
      <p:sp>
        <p:nvSpPr>
          <p:cNvPr id="41" name="Shape 41"/>
          <p:cNvSpPr txBox="1">
            <a:spLocks noGrp="1"/>
          </p:cNvSpPr>
          <p:nvPr>
            <p:ph type="body" idx="1"/>
          </p:nvPr>
        </p:nvSpPr>
        <p:spPr>
          <a:xfrm>
            <a:off x="226075" y="1465800"/>
            <a:ext cx="2808000" cy="3163500"/>
          </a:xfrm>
          <a:prstGeom prst="rect">
            <a:avLst/>
          </a:prstGeom>
        </p:spPr>
        <p:txBody>
          <a:bodyPr lIns="91425" tIns="91425" rIns="91425" bIns="91425" anchor="t" anchorCtr="0"/>
          <a:lstStyle>
            <a:lvl1pPr lvl="0" rtl="0">
              <a:spcBef>
                <a:spcPts val="0"/>
              </a:spcBef>
              <a:buClr>
                <a:schemeClr val="lt1"/>
              </a:buClr>
              <a:buFont typeface="Calibri"/>
              <a:defRPr>
                <a:solidFill>
                  <a:schemeClr val="lt1"/>
                </a:solidFill>
                <a:latin typeface="Calibri"/>
                <a:ea typeface="Calibri"/>
                <a:cs typeface="Calibri"/>
                <a:sym typeface="Calibri"/>
              </a:defRPr>
            </a:lvl1pPr>
            <a:lvl2pPr lvl="1" rtl="0">
              <a:spcBef>
                <a:spcPts val="0"/>
              </a:spcBef>
              <a:buClr>
                <a:schemeClr val="lt1"/>
              </a:buClr>
              <a:buSzPct val="100000"/>
              <a:buFont typeface="Calibri"/>
              <a:defRPr sz="1600">
                <a:solidFill>
                  <a:schemeClr val="lt1"/>
                </a:solidFill>
                <a:latin typeface="Calibri"/>
                <a:ea typeface="Calibri"/>
                <a:cs typeface="Calibri"/>
                <a:sym typeface="Calibri"/>
              </a:defRPr>
            </a:lvl2pPr>
            <a:lvl3pPr lvl="2" rtl="0">
              <a:spcBef>
                <a:spcPts val="0"/>
              </a:spcBef>
              <a:buClr>
                <a:schemeClr val="lt1"/>
              </a:buClr>
              <a:buFont typeface="Calibri"/>
              <a:defRPr>
                <a:solidFill>
                  <a:schemeClr val="lt1"/>
                </a:solidFill>
                <a:latin typeface="Calibri"/>
                <a:ea typeface="Calibri"/>
                <a:cs typeface="Calibri"/>
                <a:sym typeface="Calibri"/>
              </a:defRPr>
            </a:lvl3pPr>
            <a:lvl4pPr lvl="3" rtl="0">
              <a:spcBef>
                <a:spcPts val="0"/>
              </a:spcBef>
              <a:buClr>
                <a:schemeClr val="lt1"/>
              </a:buClr>
              <a:buSzPct val="100000"/>
              <a:buFont typeface="Calibri"/>
              <a:defRPr sz="1200">
                <a:solidFill>
                  <a:schemeClr val="lt1"/>
                </a:solidFill>
                <a:latin typeface="Calibri"/>
                <a:ea typeface="Calibri"/>
                <a:cs typeface="Calibri"/>
                <a:sym typeface="Calibri"/>
              </a:defRPr>
            </a:lvl4pPr>
            <a:lvl5pPr lvl="4" rtl="0">
              <a:spcBef>
                <a:spcPts val="0"/>
              </a:spcBef>
              <a:buClr>
                <a:schemeClr val="lt1"/>
              </a:buClr>
              <a:buSzPct val="100000"/>
              <a:buFont typeface="Calibri"/>
              <a:defRPr sz="1200">
                <a:solidFill>
                  <a:schemeClr val="lt1"/>
                </a:solidFill>
                <a:latin typeface="Calibri"/>
                <a:ea typeface="Calibri"/>
                <a:cs typeface="Calibri"/>
                <a:sym typeface="Calibri"/>
              </a:defRPr>
            </a:lvl5pPr>
            <a:lvl6pPr lvl="5" rtl="0">
              <a:spcBef>
                <a:spcPts val="0"/>
              </a:spcBef>
              <a:buClr>
                <a:schemeClr val="lt1"/>
              </a:buClr>
              <a:buSzPct val="100000"/>
              <a:buFont typeface="Calibri"/>
              <a:defRPr sz="1200">
                <a:solidFill>
                  <a:schemeClr val="lt1"/>
                </a:solidFill>
                <a:latin typeface="Calibri"/>
                <a:ea typeface="Calibri"/>
                <a:cs typeface="Calibri"/>
                <a:sym typeface="Calibri"/>
              </a:defRPr>
            </a:lvl6pPr>
            <a:lvl7pPr lvl="6" rtl="0">
              <a:spcBef>
                <a:spcPts val="0"/>
              </a:spcBef>
              <a:buClr>
                <a:schemeClr val="lt1"/>
              </a:buClr>
              <a:buSzPct val="100000"/>
              <a:buFont typeface="Calibri"/>
              <a:defRPr sz="1200">
                <a:solidFill>
                  <a:schemeClr val="lt1"/>
                </a:solidFill>
                <a:latin typeface="Calibri"/>
                <a:ea typeface="Calibri"/>
                <a:cs typeface="Calibri"/>
                <a:sym typeface="Calibri"/>
              </a:defRPr>
            </a:lvl7pPr>
            <a:lvl8pPr lvl="7" rtl="0">
              <a:spcBef>
                <a:spcPts val="0"/>
              </a:spcBef>
              <a:buClr>
                <a:schemeClr val="lt1"/>
              </a:buClr>
              <a:buSzPct val="100000"/>
              <a:buFont typeface="Calibri"/>
              <a:defRPr sz="1200">
                <a:solidFill>
                  <a:schemeClr val="lt1"/>
                </a:solidFill>
                <a:latin typeface="Calibri"/>
                <a:ea typeface="Calibri"/>
                <a:cs typeface="Calibri"/>
                <a:sym typeface="Calibri"/>
              </a:defRPr>
            </a:lvl8pPr>
            <a:lvl9pPr lvl="8" rtl="0">
              <a:spcBef>
                <a:spcPts val="0"/>
              </a:spcBef>
              <a:buClr>
                <a:schemeClr val="lt1"/>
              </a:buClr>
              <a:buSzPct val="100000"/>
              <a:buFont typeface="Calibri"/>
              <a:defRPr sz="1200">
                <a:solidFill>
                  <a:schemeClr val="lt1"/>
                </a:solidFill>
                <a:latin typeface="Calibri"/>
                <a:ea typeface="Calibri"/>
                <a:cs typeface="Calibri"/>
                <a:sym typeface="Calibri"/>
              </a:defRPr>
            </a:lvl9pPr>
          </a:lstStyle>
          <a:p>
            <a:endParaRPr/>
          </a:p>
        </p:txBody>
      </p:sp>
      <p:pic>
        <p:nvPicPr>
          <p:cNvPr id="42" name="Shape 42" descr="icon-beacon.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Main Point">
    <p:spTree>
      <p:nvGrpSpPr>
        <p:cNvPr id="1" name="Shape 43"/>
        <p:cNvGrpSpPr/>
        <p:nvPr/>
      </p:nvGrpSpPr>
      <p:grpSpPr>
        <a:xfrm>
          <a:off x="0" y="0"/>
          <a:ext cx="0" cy="0"/>
          <a:chOff x="0" y="0"/>
          <a:chExt cx="0" cy="0"/>
        </a:xfrm>
      </p:grpSpPr>
      <p:sp>
        <p:nvSpPr>
          <p:cNvPr id="44" name="Shape 44"/>
          <p:cNvSpPr txBox="1">
            <a:spLocks noGrp="1"/>
          </p:cNvSpPr>
          <p:nvPr>
            <p:ph type="title"/>
          </p:nvPr>
        </p:nvSpPr>
        <p:spPr>
          <a:xfrm>
            <a:off x="490250" y="488250"/>
            <a:ext cx="8034000" cy="4090800"/>
          </a:xfrm>
          <a:prstGeom prst="rect">
            <a:avLst/>
          </a:prstGeom>
        </p:spPr>
        <p:txBody>
          <a:bodyPr lIns="91425" tIns="91425" rIns="91425" bIns="91425" anchor="ctr" anchorCtr="0"/>
          <a:lstStyle>
            <a:lvl1pPr lvl="0" rtl="0">
              <a:spcBef>
                <a:spcPts val="0"/>
              </a:spcBef>
              <a:buSzPct val="100000"/>
              <a:defRPr sz="6000"/>
            </a:lvl1pPr>
            <a:lvl2pPr lvl="1" rtl="0">
              <a:spcBef>
                <a:spcPts val="0"/>
              </a:spcBef>
              <a:buSzPct val="100000"/>
              <a:defRPr sz="6000"/>
            </a:lvl2pPr>
            <a:lvl3pPr lvl="2" rtl="0">
              <a:spcBef>
                <a:spcPts val="0"/>
              </a:spcBef>
              <a:buSzPct val="100000"/>
              <a:defRPr sz="6000"/>
            </a:lvl3pPr>
            <a:lvl4pPr lvl="3" rtl="0">
              <a:spcBef>
                <a:spcPts val="0"/>
              </a:spcBef>
              <a:buSzPct val="100000"/>
              <a:defRPr sz="6000"/>
            </a:lvl4pPr>
            <a:lvl5pPr lvl="4" rtl="0">
              <a:spcBef>
                <a:spcPts val="0"/>
              </a:spcBef>
              <a:buSzPct val="100000"/>
              <a:defRPr sz="6000"/>
            </a:lvl5pPr>
            <a:lvl6pPr lvl="5" rtl="0">
              <a:spcBef>
                <a:spcPts val="0"/>
              </a:spcBef>
              <a:buSzPct val="100000"/>
              <a:defRPr sz="6000"/>
            </a:lvl6pPr>
            <a:lvl7pPr lvl="6" rtl="0">
              <a:spcBef>
                <a:spcPts val="0"/>
              </a:spcBef>
              <a:buSzPct val="100000"/>
              <a:defRPr sz="6000"/>
            </a:lvl7pPr>
            <a:lvl8pPr lvl="7" rtl="0">
              <a:spcBef>
                <a:spcPts val="0"/>
              </a:spcBef>
              <a:buSzPct val="100000"/>
              <a:defRPr sz="6000"/>
            </a:lvl8pPr>
            <a:lvl9pPr lvl="8" rtl="0">
              <a:spcBef>
                <a:spcPts val="0"/>
              </a:spcBef>
              <a:buSzPct val="100000"/>
              <a:defRPr sz="6000"/>
            </a:lvl9pPr>
          </a:lstStyle>
          <a:p>
            <a:endParaRPr/>
          </a:p>
        </p:txBody>
      </p:sp>
      <p:pic>
        <p:nvPicPr>
          <p:cNvPr id="45" name="Shape 45"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Split Summary">
    <p:spTree>
      <p:nvGrpSpPr>
        <p:cNvPr id="1" name="Shape 46"/>
        <p:cNvGrpSpPr/>
        <p:nvPr/>
      </p:nvGrpSpPr>
      <p:grpSpPr>
        <a:xfrm>
          <a:off x="0" y="0"/>
          <a:ext cx="0" cy="0"/>
          <a:chOff x="0" y="0"/>
          <a:chExt cx="0" cy="0"/>
        </a:xfrm>
      </p:grpSpPr>
      <p:sp>
        <p:nvSpPr>
          <p:cNvPr id="47" name="Shape 47"/>
          <p:cNvSpPr/>
          <p:nvPr/>
        </p:nvSpPr>
        <p:spPr>
          <a:xfrm flipH="1">
            <a:off x="0" y="0"/>
            <a:ext cx="4572000" cy="5143500"/>
          </a:xfrm>
          <a:prstGeom prst="rect">
            <a:avLst/>
          </a:prstGeom>
          <a:solidFill>
            <a:schemeClr val="accent4"/>
          </a:solidFill>
          <a:ln>
            <a:noFill/>
          </a:ln>
        </p:spPr>
        <p:txBody>
          <a:bodyPr lIns="91425" tIns="91425" rIns="91425" bIns="91425" anchor="ctr" anchorCtr="0">
            <a:noAutofit/>
          </a:bodyPr>
          <a:lstStyle/>
          <a:p>
            <a:pPr lvl="0">
              <a:spcBef>
                <a:spcPts val="0"/>
              </a:spcBef>
              <a:buNone/>
            </a:pPr>
            <a:endParaRPr/>
          </a:p>
        </p:txBody>
      </p:sp>
      <p:sp>
        <p:nvSpPr>
          <p:cNvPr id="48" name="Shape 48"/>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lIns="91425" tIns="91425" rIns="91425" bIns="91425" anchor="ctr" anchorCtr="0">
            <a:noAutofit/>
          </a:bodyPr>
          <a:lstStyle/>
          <a:p>
            <a:pPr lvl="0">
              <a:spcBef>
                <a:spcPts val="0"/>
              </a:spcBef>
              <a:buNone/>
            </a:pPr>
            <a:endParaRPr/>
          </a:p>
        </p:txBody>
      </p:sp>
      <p:sp>
        <p:nvSpPr>
          <p:cNvPr id="49" name="Shape 49"/>
          <p:cNvSpPr txBox="1">
            <a:spLocks noGrp="1"/>
          </p:cNvSpPr>
          <p:nvPr>
            <p:ph type="title"/>
          </p:nvPr>
        </p:nvSpPr>
        <p:spPr>
          <a:xfrm>
            <a:off x="265500" y="1233175"/>
            <a:ext cx="4045200" cy="1482300"/>
          </a:xfrm>
          <a:prstGeom prst="rect">
            <a:avLst/>
          </a:prstGeom>
        </p:spPr>
        <p:txBody>
          <a:bodyPr lIns="91425" tIns="91425" rIns="91425" bIns="91425" anchor="b" anchorCtr="0"/>
          <a:lstStyle>
            <a:lvl1pPr lvl="0" algn="ctr" rtl="0">
              <a:spcBef>
                <a:spcPts val="0"/>
              </a:spcBef>
              <a:buClr>
                <a:srgbClr val="434343"/>
              </a:buClr>
              <a:buSzPct val="100000"/>
              <a:defRPr sz="4200">
                <a:solidFill>
                  <a:srgbClr val="434343"/>
                </a:solidFill>
              </a:defRPr>
            </a:lvl1pPr>
            <a:lvl2pPr lvl="1" algn="ctr" rtl="0">
              <a:spcBef>
                <a:spcPts val="0"/>
              </a:spcBef>
              <a:buClr>
                <a:schemeClr val="dk2"/>
              </a:buClr>
              <a:buSzPct val="100000"/>
              <a:defRPr sz="4200">
                <a:solidFill>
                  <a:schemeClr val="dk2"/>
                </a:solidFill>
              </a:defRPr>
            </a:lvl2pPr>
            <a:lvl3pPr lvl="2" algn="ctr" rtl="0">
              <a:spcBef>
                <a:spcPts val="0"/>
              </a:spcBef>
              <a:buClr>
                <a:schemeClr val="dk2"/>
              </a:buClr>
              <a:buSzPct val="100000"/>
              <a:defRPr sz="4200">
                <a:solidFill>
                  <a:schemeClr val="dk2"/>
                </a:solidFill>
              </a:defRPr>
            </a:lvl3pPr>
            <a:lvl4pPr lvl="3" algn="ctr" rtl="0">
              <a:spcBef>
                <a:spcPts val="0"/>
              </a:spcBef>
              <a:buClr>
                <a:schemeClr val="dk2"/>
              </a:buClr>
              <a:buSzPct val="100000"/>
              <a:defRPr sz="4200">
                <a:solidFill>
                  <a:schemeClr val="dk2"/>
                </a:solidFill>
              </a:defRPr>
            </a:lvl4pPr>
            <a:lvl5pPr lvl="4" algn="ctr" rtl="0">
              <a:spcBef>
                <a:spcPts val="0"/>
              </a:spcBef>
              <a:buClr>
                <a:schemeClr val="dk2"/>
              </a:buClr>
              <a:buSzPct val="100000"/>
              <a:defRPr sz="4200">
                <a:solidFill>
                  <a:schemeClr val="dk2"/>
                </a:solidFill>
              </a:defRPr>
            </a:lvl5pPr>
            <a:lvl6pPr lvl="5" algn="ctr" rtl="0">
              <a:spcBef>
                <a:spcPts val="0"/>
              </a:spcBef>
              <a:buClr>
                <a:schemeClr val="dk2"/>
              </a:buClr>
              <a:buSzPct val="100000"/>
              <a:defRPr sz="4200">
                <a:solidFill>
                  <a:schemeClr val="dk2"/>
                </a:solidFill>
              </a:defRPr>
            </a:lvl6pPr>
            <a:lvl7pPr lvl="6" algn="ctr" rtl="0">
              <a:spcBef>
                <a:spcPts val="0"/>
              </a:spcBef>
              <a:buClr>
                <a:schemeClr val="dk2"/>
              </a:buClr>
              <a:buSzPct val="100000"/>
              <a:defRPr sz="4200">
                <a:solidFill>
                  <a:schemeClr val="dk2"/>
                </a:solidFill>
              </a:defRPr>
            </a:lvl7pPr>
            <a:lvl8pPr lvl="7" algn="ctr" rtl="0">
              <a:spcBef>
                <a:spcPts val="0"/>
              </a:spcBef>
              <a:buClr>
                <a:schemeClr val="dk2"/>
              </a:buClr>
              <a:buSzPct val="100000"/>
              <a:defRPr sz="4200">
                <a:solidFill>
                  <a:schemeClr val="dk2"/>
                </a:solidFill>
              </a:defRPr>
            </a:lvl8pPr>
            <a:lvl9pPr lvl="8" algn="ctr" rtl="0">
              <a:spcBef>
                <a:spcPts val="0"/>
              </a:spcBef>
              <a:buClr>
                <a:schemeClr val="dk2"/>
              </a:buClr>
              <a:buSzPct val="100000"/>
              <a:defRPr sz="4200">
                <a:solidFill>
                  <a:schemeClr val="dk2"/>
                </a:solidFill>
              </a:defRPr>
            </a:lvl9pPr>
          </a:lstStyle>
          <a:p>
            <a:endParaRPr/>
          </a:p>
        </p:txBody>
      </p:sp>
      <p:sp>
        <p:nvSpPr>
          <p:cNvPr id="50" name="Shape 50"/>
          <p:cNvSpPr txBox="1">
            <a:spLocks noGrp="1"/>
          </p:cNvSpPr>
          <p:nvPr>
            <p:ph type="subTitle" idx="1"/>
          </p:nvPr>
        </p:nvSpPr>
        <p:spPr>
          <a:xfrm>
            <a:off x="265500" y="2779466"/>
            <a:ext cx="4045200" cy="1235099"/>
          </a:xfrm>
          <a:prstGeom prst="rect">
            <a:avLst/>
          </a:prstGeom>
        </p:spPr>
        <p:txBody>
          <a:bodyPr lIns="91425" tIns="91425" rIns="91425" bIns="91425" anchor="t" anchorCtr="0"/>
          <a:lstStyle>
            <a:lvl1pPr lvl="0" algn="ctr" rtl="0">
              <a:lnSpc>
                <a:spcPct val="100000"/>
              </a:lnSpc>
              <a:spcBef>
                <a:spcPts val="0"/>
              </a:spcBef>
              <a:spcAft>
                <a:spcPts val="0"/>
              </a:spcAft>
              <a:buSzPct val="100000"/>
              <a:buFont typeface="Calibri"/>
              <a:buNone/>
              <a:defRPr sz="2100">
                <a:latin typeface="Calibri"/>
                <a:ea typeface="Calibri"/>
                <a:cs typeface="Calibri"/>
                <a:sym typeface="Calibri"/>
              </a:defRPr>
            </a:lvl1pPr>
            <a:lvl2pPr lvl="1" algn="ctr" rtl="0">
              <a:lnSpc>
                <a:spcPct val="100000"/>
              </a:lnSpc>
              <a:spcBef>
                <a:spcPts val="0"/>
              </a:spcBef>
              <a:spcAft>
                <a:spcPts val="0"/>
              </a:spcAft>
              <a:buSzPct val="100000"/>
              <a:buNone/>
              <a:defRPr sz="2100"/>
            </a:lvl2pPr>
            <a:lvl3pPr lvl="2" algn="ctr" rtl="0">
              <a:lnSpc>
                <a:spcPct val="100000"/>
              </a:lnSpc>
              <a:spcBef>
                <a:spcPts val="0"/>
              </a:spcBef>
              <a:spcAft>
                <a:spcPts val="0"/>
              </a:spcAft>
              <a:buSzPct val="100000"/>
              <a:buNone/>
              <a:defRPr sz="2100"/>
            </a:lvl3pPr>
            <a:lvl4pPr lvl="3" algn="ctr" rtl="0">
              <a:lnSpc>
                <a:spcPct val="100000"/>
              </a:lnSpc>
              <a:spcBef>
                <a:spcPts val="0"/>
              </a:spcBef>
              <a:spcAft>
                <a:spcPts val="0"/>
              </a:spcAft>
              <a:buSzPct val="100000"/>
              <a:buNone/>
              <a:defRPr sz="2100"/>
            </a:lvl4pPr>
            <a:lvl5pPr lvl="4" algn="ctr" rtl="0">
              <a:lnSpc>
                <a:spcPct val="100000"/>
              </a:lnSpc>
              <a:spcBef>
                <a:spcPts val="0"/>
              </a:spcBef>
              <a:spcAft>
                <a:spcPts val="0"/>
              </a:spcAft>
              <a:buSzPct val="100000"/>
              <a:buNone/>
              <a:defRPr sz="2100"/>
            </a:lvl5pPr>
            <a:lvl6pPr lvl="5" algn="ctr" rtl="0">
              <a:lnSpc>
                <a:spcPct val="100000"/>
              </a:lnSpc>
              <a:spcBef>
                <a:spcPts val="0"/>
              </a:spcBef>
              <a:spcAft>
                <a:spcPts val="0"/>
              </a:spcAft>
              <a:buSzPct val="100000"/>
              <a:buNone/>
              <a:defRPr sz="2100"/>
            </a:lvl6pPr>
            <a:lvl7pPr lvl="6" algn="ctr" rtl="0">
              <a:lnSpc>
                <a:spcPct val="100000"/>
              </a:lnSpc>
              <a:spcBef>
                <a:spcPts val="0"/>
              </a:spcBef>
              <a:spcAft>
                <a:spcPts val="0"/>
              </a:spcAft>
              <a:buSzPct val="100000"/>
              <a:buNone/>
              <a:defRPr sz="2100"/>
            </a:lvl7pPr>
            <a:lvl8pPr lvl="7" algn="ctr" rtl="0">
              <a:lnSpc>
                <a:spcPct val="100000"/>
              </a:lnSpc>
              <a:spcBef>
                <a:spcPts val="0"/>
              </a:spcBef>
              <a:spcAft>
                <a:spcPts val="0"/>
              </a:spcAft>
              <a:buSzPct val="100000"/>
              <a:buNone/>
              <a:defRPr sz="2100"/>
            </a:lvl8pPr>
            <a:lvl9pPr lvl="8" algn="ctr" rtl="0">
              <a:lnSpc>
                <a:spcPct val="100000"/>
              </a:lnSpc>
              <a:spcBef>
                <a:spcPts val="0"/>
              </a:spcBef>
              <a:spcAft>
                <a:spcPts val="0"/>
              </a:spcAft>
              <a:buSzPct val="100000"/>
              <a:buNone/>
              <a:defRPr sz="2100"/>
            </a:lvl9pPr>
          </a:lstStyle>
          <a:p>
            <a:endParaRPr/>
          </a:p>
        </p:txBody>
      </p:sp>
      <p:sp>
        <p:nvSpPr>
          <p:cNvPr id="51" name="Shape 51"/>
          <p:cNvSpPr txBox="1">
            <a:spLocks noGrp="1"/>
          </p:cNvSpPr>
          <p:nvPr>
            <p:ph type="body" idx="2"/>
          </p:nvPr>
        </p:nvSpPr>
        <p:spPr>
          <a:xfrm>
            <a:off x="4939500" y="724200"/>
            <a:ext cx="3837000" cy="3695100"/>
          </a:xfrm>
          <a:prstGeom prst="rect">
            <a:avLst/>
          </a:prstGeom>
        </p:spPr>
        <p:txBody>
          <a:bodyPr lIns="91425" tIns="91425" rIns="91425" bIns="91425" anchor="ctr" anchorCtr="0"/>
          <a:lstStyle>
            <a:lvl1pPr lvl="0" rtl="0">
              <a:spcBef>
                <a:spcPts val="0"/>
              </a:spcBef>
              <a:buClr>
                <a:schemeClr val="lt1"/>
              </a:buClr>
              <a:buSzPct val="100000"/>
              <a:buFont typeface="Calibri"/>
              <a:defRPr sz="2200">
                <a:solidFill>
                  <a:schemeClr val="lt1"/>
                </a:solidFill>
                <a:latin typeface="Calibri"/>
                <a:ea typeface="Calibri"/>
                <a:cs typeface="Calibri"/>
                <a:sym typeface="Calibri"/>
              </a:defRPr>
            </a:lvl1pPr>
            <a:lvl2pPr lvl="1" rtl="0">
              <a:spcBef>
                <a:spcPts val="0"/>
              </a:spcBef>
              <a:buClr>
                <a:schemeClr val="lt1"/>
              </a:buClr>
              <a:buSzPct val="100000"/>
              <a:defRPr sz="1600">
                <a:solidFill>
                  <a:schemeClr val="lt1"/>
                </a:solidFill>
              </a:defRPr>
            </a:lvl2pPr>
            <a:lvl3pPr lvl="2" rtl="0">
              <a:spcBef>
                <a:spcPts val="0"/>
              </a:spcBef>
              <a:buClr>
                <a:schemeClr val="lt1"/>
              </a:buClr>
              <a:defRPr>
                <a:solidFill>
                  <a:schemeClr val="lt1"/>
                </a:solidFill>
              </a:defRPr>
            </a:lvl3pPr>
            <a:lvl4pPr lvl="3" rtl="0">
              <a:spcBef>
                <a:spcPts val="0"/>
              </a:spcBef>
              <a:buClr>
                <a:schemeClr val="lt1"/>
              </a:buClr>
              <a:defRPr>
                <a:solidFill>
                  <a:schemeClr val="lt1"/>
                </a:solidFill>
              </a:defRPr>
            </a:lvl4pPr>
            <a:lvl5pPr lvl="4" rtl="0">
              <a:spcBef>
                <a:spcPts val="0"/>
              </a:spcBef>
              <a:buClr>
                <a:schemeClr val="lt1"/>
              </a:buClr>
              <a:defRPr>
                <a:solidFill>
                  <a:schemeClr val="lt1"/>
                </a:solidFill>
              </a:defRPr>
            </a:lvl5pPr>
            <a:lvl6pPr lvl="5" rtl="0">
              <a:spcBef>
                <a:spcPts val="0"/>
              </a:spcBef>
              <a:buClr>
                <a:schemeClr val="lt1"/>
              </a:buClr>
              <a:defRPr>
                <a:solidFill>
                  <a:schemeClr val="lt1"/>
                </a:solidFill>
              </a:defRPr>
            </a:lvl6pPr>
            <a:lvl7pPr lvl="6" rtl="0">
              <a:spcBef>
                <a:spcPts val="0"/>
              </a:spcBef>
              <a:buClr>
                <a:schemeClr val="lt1"/>
              </a:buClr>
              <a:defRPr>
                <a:solidFill>
                  <a:schemeClr val="lt1"/>
                </a:solidFill>
              </a:defRPr>
            </a:lvl7pPr>
            <a:lvl8pPr lvl="7" rtl="0">
              <a:spcBef>
                <a:spcPts val="0"/>
              </a:spcBef>
              <a:buClr>
                <a:schemeClr val="lt1"/>
              </a:buClr>
              <a:defRPr>
                <a:solidFill>
                  <a:schemeClr val="lt1"/>
                </a:solidFill>
              </a:defRPr>
            </a:lvl8pPr>
            <a:lvl9pPr lvl="8" rtl="0">
              <a:spcBef>
                <a:spcPts val="0"/>
              </a:spcBef>
              <a:buClr>
                <a:schemeClr val="lt1"/>
              </a:buClr>
              <a:defRPr>
                <a:solidFill>
                  <a:schemeClr val="lt1"/>
                </a:solidFill>
              </a:defRPr>
            </a:lvl9pPr>
          </a:lstStyle>
          <a:p>
            <a:endParaRPr/>
          </a:p>
        </p:txBody>
      </p:sp>
      <p:pic>
        <p:nvPicPr>
          <p:cNvPr id="52" name="Shape 52" descr="icon-white.png"/>
          <p:cNvPicPr preferRelativeResize="0"/>
          <p:nvPr/>
        </p:nvPicPr>
        <p:blipFill rotWithShape="1">
          <a:blip r:embed="rId2">
            <a:alphaModFix/>
          </a:blip>
          <a:srcRect/>
          <a:stretch/>
        </p:blipFill>
        <p:spPr>
          <a:xfrm>
            <a:off x="8524180" y="4134624"/>
            <a:ext cx="438222" cy="8379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theme" Target="../theme/theme2.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7" name="Shape 7"/>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8" name="Shape 8"/>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333333"/>
        </a:solidFill>
        <a:effectLst/>
      </p:bgPr>
    </p:bg>
    <p:spTree>
      <p:nvGrpSpPr>
        <p:cNvPr id="1" name="Shape 87"/>
        <p:cNvGrpSpPr/>
        <p:nvPr/>
      </p:nvGrpSpPr>
      <p:grpSpPr>
        <a:xfrm>
          <a:off x="0" y="0"/>
          <a:ext cx="0" cy="0"/>
          <a:chOff x="0" y="0"/>
          <a:chExt cx="0" cy="0"/>
        </a:xfrm>
      </p:grpSpPr>
      <p:sp>
        <p:nvSpPr>
          <p:cNvPr id="88" name="Shape 88"/>
          <p:cNvSpPr txBox="1">
            <a:spLocks noGrp="1"/>
          </p:cNvSpPr>
          <p:nvPr>
            <p:ph type="title"/>
          </p:nvPr>
        </p:nvSpPr>
        <p:spPr>
          <a:xfrm>
            <a:off x="471900" y="738725"/>
            <a:ext cx="8222100" cy="767700"/>
          </a:xfrm>
          <a:prstGeom prst="rect">
            <a:avLst/>
          </a:prstGeom>
          <a:noFill/>
          <a:ln>
            <a:noFill/>
          </a:ln>
        </p:spPr>
        <p:txBody>
          <a:bodyPr lIns="91425" tIns="91425" rIns="91425" bIns="91425" anchor="b" anchorCtr="0"/>
          <a:lstStyle>
            <a:lvl1pPr lvl="0" rtl="0">
              <a:spcBef>
                <a:spcPts val="0"/>
              </a:spcBef>
              <a:buClr>
                <a:schemeClr val="lt1"/>
              </a:buClr>
              <a:buSzPct val="100000"/>
              <a:buFont typeface="Calibri"/>
              <a:buNone/>
              <a:defRPr sz="3200">
                <a:solidFill>
                  <a:schemeClr val="lt1"/>
                </a:solidFill>
                <a:latin typeface="Calibri"/>
                <a:ea typeface="Calibri"/>
                <a:cs typeface="Calibri"/>
                <a:sym typeface="Calibri"/>
              </a:defRPr>
            </a:lvl1pPr>
            <a:lvl2pPr lvl="1" rtl="0">
              <a:spcBef>
                <a:spcPts val="0"/>
              </a:spcBef>
              <a:buClr>
                <a:schemeClr val="lt1"/>
              </a:buClr>
              <a:buSzPct val="100000"/>
              <a:buFont typeface="Roboto"/>
              <a:buNone/>
              <a:defRPr sz="3200">
                <a:solidFill>
                  <a:schemeClr val="lt1"/>
                </a:solidFill>
                <a:latin typeface="Roboto"/>
                <a:ea typeface="Roboto"/>
                <a:cs typeface="Roboto"/>
                <a:sym typeface="Roboto"/>
              </a:defRPr>
            </a:lvl2pPr>
            <a:lvl3pPr lvl="2" rtl="0">
              <a:spcBef>
                <a:spcPts val="0"/>
              </a:spcBef>
              <a:buClr>
                <a:schemeClr val="lt1"/>
              </a:buClr>
              <a:buSzPct val="100000"/>
              <a:buFont typeface="Roboto"/>
              <a:buNone/>
              <a:defRPr sz="3200">
                <a:solidFill>
                  <a:schemeClr val="lt1"/>
                </a:solidFill>
                <a:latin typeface="Roboto"/>
                <a:ea typeface="Roboto"/>
                <a:cs typeface="Roboto"/>
                <a:sym typeface="Roboto"/>
              </a:defRPr>
            </a:lvl3pPr>
            <a:lvl4pPr lvl="3" rtl="0">
              <a:spcBef>
                <a:spcPts val="0"/>
              </a:spcBef>
              <a:buClr>
                <a:schemeClr val="lt1"/>
              </a:buClr>
              <a:buSzPct val="100000"/>
              <a:buFont typeface="Roboto"/>
              <a:buNone/>
              <a:defRPr sz="3200">
                <a:solidFill>
                  <a:schemeClr val="lt1"/>
                </a:solidFill>
                <a:latin typeface="Roboto"/>
                <a:ea typeface="Roboto"/>
                <a:cs typeface="Roboto"/>
                <a:sym typeface="Roboto"/>
              </a:defRPr>
            </a:lvl4pPr>
            <a:lvl5pPr lvl="4" rtl="0">
              <a:spcBef>
                <a:spcPts val="0"/>
              </a:spcBef>
              <a:buClr>
                <a:schemeClr val="lt1"/>
              </a:buClr>
              <a:buSzPct val="100000"/>
              <a:buFont typeface="Roboto"/>
              <a:buNone/>
              <a:defRPr sz="3200">
                <a:solidFill>
                  <a:schemeClr val="lt1"/>
                </a:solidFill>
                <a:latin typeface="Roboto"/>
                <a:ea typeface="Roboto"/>
                <a:cs typeface="Roboto"/>
                <a:sym typeface="Roboto"/>
              </a:defRPr>
            </a:lvl5pPr>
            <a:lvl6pPr lvl="5" rtl="0">
              <a:spcBef>
                <a:spcPts val="0"/>
              </a:spcBef>
              <a:buClr>
                <a:schemeClr val="lt1"/>
              </a:buClr>
              <a:buSzPct val="100000"/>
              <a:buFont typeface="Roboto"/>
              <a:buNone/>
              <a:defRPr sz="3200">
                <a:solidFill>
                  <a:schemeClr val="lt1"/>
                </a:solidFill>
                <a:latin typeface="Roboto"/>
                <a:ea typeface="Roboto"/>
                <a:cs typeface="Roboto"/>
                <a:sym typeface="Roboto"/>
              </a:defRPr>
            </a:lvl6pPr>
            <a:lvl7pPr lvl="6" rtl="0">
              <a:spcBef>
                <a:spcPts val="0"/>
              </a:spcBef>
              <a:buClr>
                <a:schemeClr val="lt1"/>
              </a:buClr>
              <a:buSzPct val="100000"/>
              <a:buFont typeface="Roboto"/>
              <a:buNone/>
              <a:defRPr sz="3200">
                <a:solidFill>
                  <a:schemeClr val="lt1"/>
                </a:solidFill>
                <a:latin typeface="Roboto"/>
                <a:ea typeface="Roboto"/>
                <a:cs typeface="Roboto"/>
                <a:sym typeface="Roboto"/>
              </a:defRPr>
            </a:lvl7pPr>
            <a:lvl8pPr lvl="7" rtl="0">
              <a:spcBef>
                <a:spcPts val="0"/>
              </a:spcBef>
              <a:buClr>
                <a:schemeClr val="lt1"/>
              </a:buClr>
              <a:buSzPct val="100000"/>
              <a:buFont typeface="Roboto"/>
              <a:buNone/>
              <a:defRPr sz="3200">
                <a:solidFill>
                  <a:schemeClr val="lt1"/>
                </a:solidFill>
                <a:latin typeface="Roboto"/>
                <a:ea typeface="Roboto"/>
                <a:cs typeface="Roboto"/>
                <a:sym typeface="Roboto"/>
              </a:defRPr>
            </a:lvl8pPr>
            <a:lvl9pPr lvl="8" rtl="0">
              <a:spcBef>
                <a:spcPts val="0"/>
              </a:spcBef>
              <a:buClr>
                <a:schemeClr val="lt1"/>
              </a:buClr>
              <a:buSzPct val="100000"/>
              <a:buFont typeface="Roboto"/>
              <a:buNone/>
              <a:defRPr sz="3200">
                <a:solidFill>
                  <a:schemeClr val="lt1"/>
                </a:solidFill>
                <a:latin typeface="Roboto"/>
                <a:ea typeface="Roboto"/>
                <a:cs typeface="Roboto"/>
                <a:sym typeface="Roboto"/>
              </a:defRPr>
            </a:lvl9pPr>
          </a:lstStyle>
          <a:p>
            <a:endParaRPr/>
          </a:p>
        </p:txBody>
      </p:sp>
      <p:sp>
        <p:nvSpPr>
          <p:cNvPr id="89" name="Shape 89"/>
          <p:cNvSpPr txBox="1">
            <a:spLocks noGrp="1"/>
          </p:cNvSpPr>
          <p:nvPr>
            <p:ph type="body" idx="1"/>
          </p:nvPr>
        </p:nvSpPr>
        <p:spPr>
          <a:xfrm>
            <a:off x="471900" y="1919075"/>
            <a:ext cx="8222100" cy="2710200"/>
          </a:xfrm>
          <a:prstGeom prst="rect">
            <a:avLst/>
          </a:prstGeom>
          <a:noFill/>
          <a:ln>
            <a:noFill/>
          </a:ln>
        </p:spPr>
        <p:txBody>
          <a:bodyPr lIns="91425" tIns="91425" rIns="91425" bIns="91425" anchor="t" anchorCtr="0"/>
          <a:lstStyle>
            <a:lvl1pPr lvl="0" rtl="0">
              <a:lnSpc>
                <a:spcPct val="115000"/>
              </a:lnSpc>
              <a:spcBef>
                <a:spcPts val="0"/>
              </a:spcBef>
              <a:spcAft>
                <a:spcPts val="1600"/>
              </a:spcAft>
              <a:buClr>
                <a:schemeClr val="lt2"/>
              </a:buClr>
              <a:buSzPct val="100000"/>
              <a:buFont typeface="Calibri"/>
              <a:defRPr sz="1800">
                <a:solidFill>
                  <a:schemeClr val="lt2"/>
                </a:solidFill>
                <a:latin typeface="Calibri"/>
                <a:ea typeface="Calibri"/>
                <a:cs typeface="Calibri"/>
                <a:sym typeface="Calibri"/>
              </a:defRPr>
            </a:lvl1pPr>
            <a:lvl2pPr lvl="1"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2pPr>
            <a:lvl3pPr lvl="2"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3pPr>
            <a:lvl4pPr lvl="3"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4pPr>
            <a:lvl5pPr lvl="4"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5pPr>
            <a:lvl6pPr lvl="5"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6pPr>
            <a:lvl7pPr lvl="6"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7pPr>
            <a:lvl8pPr lvl="7"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8pPr>
            <a:lvl9pPr lvl="8" rtl="0">
              <a:lnSpc>
                <a:spcPct val="115000"/>
              </a:lnSpc>
              <a:spcBef>
                <a:spcPts val="0"/>
              </a:spcBef>
              <a:spcAft>
                <a:spcPts val="1600"/>
              </a:spcAft>
              <a:buClr>
                <a:schemeClr val="lt2"/>
              </a:buClr>
              <a:buFont typeface="Calibri"/>
              <a:defRPr>
                <a:solidFill>
                  <a:schemeClr val="lt2"/>
                </a:solidFill>
                <a:latin typeface="Calibri"/>
                <a:ea typeface="Calibri"/>
                <a:cs typeface="Calibri"/>
                <a:sym typeface="Calibri"/>
              </a:defRPr>
            </a:lvl9pPr>
          </a:lstStyle>
          <a:p>
            <a:endParaRPr/>
          </a:p>
        </p:txBody>
      </p:sp>
      <p:sp>
        <p:nvSpPr>
          <p:cNvPr id="90" name="Shape 90"/>
          <p:cNvSpPr txBox="1">
            <a:spLocks noGrp="1"/>
          </p:cNvSpPr>
          <p:nvPr>
            <p:ph type="sldNum" idx="12"/>
          </p:nvPr>
        </p:nvSpPr>
        <p:spPr>
          <a:xfrm>
            <a:off x="8523541" y="4695623"/>
            <a:ext cx="548700" cy="393600"/>
          </a:xfrm>
          <a:prstGeom prst="rect">
            <a:avLst/>
          </a:prstGeom>
          <a:noFill/>
          <a:ln>
            <a:noFill/>
          </a:ln>
        </p:spPr>
        <p:txBody>
          <a:bodyPr lIns="91425" tIns="91425" rIns="91425" bIns="91425" anchor="ctr" anchorCtr="0">
            <a:noAutofit/>
          </a:bodyPr>
          <a:lstStyle/>
          <a:p>
            <a:pPr lvl="0" algn="r" rtl="0">
              <a:spcBef>
                <a:spcPts val="0"/>
              </a:spcBef>
              <a:buNone/>
            </a:pPr>
            <a:fld id="{00000000-1234-1234-1234-123412341234}" type="slidenum">
              <a:rPr lang="en" sz="1000">
                <a:solidFill>
                  <a:schemeClr val="lt2"/>
                </a:solidFill>
                <a:latin typeface="Roboto"/>
                <a:ea typeface="Roboto"/>
                <a:cs typeface="Roboto"/>
                <a:sym typeface="Roboto"/>
              </a:rPr>
              <a:pPr lvl="0" algn="r" rtl="0">
                <a:spcBef>
                  <a:spcPts val="0"/>
                </a:spcBef>
                <a:buNone/>
              </a:pPr>
              <a:t>‹#›</a:t>
            </a:fld>
            <a:endParaRPr lang="en" sz="1000">
              <a:solidFill>
                <a:schemeClr val="lt2"/>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69" r:id="rId1"/>
    <p:sldLayoutId id="2147483670" r:id="rId2"/>
    <p:sldLayoutId id="2147483672" r:id="rId3"/>
    <p:sldLayoutId id="2147483673" r:id="rId4"/>
    <p:sldLayoutId id="2147483674" r:id="rId5"/>
    <p:sldLayoutId id="2147483679" r:id="rId6"/>
    <p:sldLayoutId id="2147483681" r:id="rId7"/>
    <p:sldLayoutId id="2147483683" r:id="rId8"/>
    <p:sldLayoutId id="2147483684" r:id="rId9"/>
    <p:sldLayoutId id="2147483685" r:id="rId10"/>
    <p:sldLayoutId id="2147483686" r:id="rId11"/>
    <p:sldLayoutId id="2147483687" r:id="rId12"/>
    <p:sldLayoutId id="2147483688" r:id="rId13"/>
    <p:sldLayoutId id="2147483689"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hyperlink" Target="http://archive.ics.uci.edu/ml/datasets/NSF+Research+Award+Abstracts+1990-200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37021"/>
        </a:solidFill>
        <a:effectLst/>
      </p:bgPr>
    </p:bg>
    <p:spTree>
      <p:nvGrpSpPr>
        <p:cNvPr id="1" name="Shape 166"/>
        <p:cNvGrpSpPr/>
        <p:nvPr/>
      </p:nvGrpSpPr>
      <p:grpSpPr>
        <a:xfrm>
          <a:off x="0" y="0"/>
          <a:ext cx="0" cy="0"/>
          <a:chOff x="0" y="0"/>
          <a:chExt cx="0" cy="0"/>
        </a:xfrm>
      </p:grpSpPr>
      <p:sp>
        <p:nvSpPr>
          <p:cNvPr id="167" name="Shape 167"/>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US" dirty="0" smtClean="0"/>
              <a:t>Grouping concepts into Topics using LDA</a:t>
            </a:r>
            <a:endParaRPr lang="en" dirty="0"/>
          </a:p>
        </p:txBody>
      </p:sp>
      <p:sp>
        <p:nvSpPr>
          <p:cNvPr id="168" name="Shape 168"/>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Text Analysis</a:t>
            </a:r>
            <a:endParaRPr lang="e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Shape 201"/>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latin typeface="Calibri"/>
                <a:ea typeface="Calibri"/>
                <a:cs typeface="Calibri"/>
                <a:sym typeface="Calibri"/>
              </a:rPr>
              <a:t>LDA</a:t>
            </a:r>
            <a:endParaRPr lang="en" dirty="0">
              <a:latin typeface="Calibri"/>
              <a:ea typeface="Calibri"/>
              <a:cs typeface="Calibri"/>
              <a:sym typeface="Calibri"/>
            </a:endParaRPr>
          </a:p>
        </p:txBody>
      </p:sp>
      <p:sp>
        <p:nvSpPr>
          <p:cNvPr id="202" name="Shape 202"/>
          <p:cNvSpPr txBox="1">
            <a:spLocks noGrp="1"/>
          </p:cNvSpPr>
          <p:nvPr>
            <p:ph type="body" idx="1"/>
          </p:nvPr>
        </p:nvSpPr>
        <p:spPr>
          <a:xfrm>
            <a:off x="471900" y="1919075"/>
            <a:ext cx="3999900" cy="2710199"/>
          </a:xfrm>
          <a:prstGeom prst="rect">
            <a:avLst/>
          </a:prstGeom>
        </p:spPr>
        <p:txBody>
          <a:bodyPr lIns="91425" tIns="91425" rIns="91425" bIns="91425" anchor="t" anchorCtr="0">
            <a:noAutofit/>
          </a:bodyPr>
          <a:lstStyle/>
          <a:p>
            <a:pPr lvl="0"/>
            <a:r>
              <a:rPr lang="en-US" dirty="0" smtClean="0"/>
              <a:t>LDA algorithm takes text, groups them into topics of related words.</a:t>
            </a:r>
          </a:p>
          <a:p>
            <a:pPr lvl="0"/>
            <a:r>
              <a:rPr lang="en-US" dirty="0" smtClean="0"/>
              <a:t>The concept is that each document relates to a small number of topics so each word inside the topic is attributable to the topics in the document.</a:t>
            </a: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Sample Data Set</a:t>
            </a:r>
            <a:endParaRPr lang="en" sz="2200" dirty="0"/>
          </a:p>
        </p:txBody>
      </p:sp>
      <p:sp>
        <p:nvSpPr>
          <p:cNvPr id="2" name="Rectangle 1"/>
          <p:cNvSpPr/>
          <p:nvPr/>
        </p:nvSpPr>
        <p:spPr>
          <a:xfrm>
            <a:off x="838200" y="1200150"/>
            <a:ext cx="6858000" cy="1323439"/>
          </a:xfrm>
          <a:prstGeom prst="rect">
            <a:avLst/>
          </a:prstGeom>
        </p:spPr>
        <p:txBody>
          <a:bodyPr wrap="square">
            <a:spAutoFit/>
          </a:bodyPr>
          <a:lstStyle/>
          <a:p>
            <a:pPr marL="285750" indent="-285750">
              <a:buFont typeface="Arial" charset="0"/>
              <a:buChar char="•"/>
            </a:pPr>
            <a:r>
              <a:rPr lang="en-US" sz="2000" dirty="0" smtClean="0"/>
              <a:t>Download National </a:t>
            </a:r>
            <a:r>
              <a:rPr lang="en-US" sz="2000" dirty="0" err="1" smtClean="0"/>
              <a:t>Scient</a:t>
            </a:r>
            <a:r>
              <a:rPr lang="en-US" sz="2000" dirty="0" smtClean="0"/>
              <a:t> Foundation Award Abstracts </a:t>
            </a:r>
            <a:r>
              <a:rPr lang="en-US" sz="2000" dirty="0" smtClean="0">
                <a:hlinkClick r:id="rId3"/>
              </a:rPr>
              <a:t>http</a:t>
            </a:r>
            <a:r>
              <a:rPr lang="en-US" sz="2000" dirty="0">
                <a:hlinkClick r:id="rId3"/>
              </a:rPr>
              <a:t>://</a:t>
            </a:r>
            <a:r>
              <a:rPr lang="en-US" sz="2000" dirty="0" smtClean="0">
                <a:hlinkClick r:id="rId3"/>
              </a:rPr>
              <a:t>archive.ics.uci.edu/ml/datasets/NSF+Research+Award+Abstracts+1990-2003</a:t>
            </a:r>
            <a:endParaRPr lang="en-US" sz="2000" dirty="0" smtClean="0"/>
          </a:p>
          <a:p>
            <a:pPr marL="285750" indent="-285750">
              <a:buFont typeface="Arial" charset="0"/>
              <a:buChar char="•"/>
            </a:pPr>
            <a:r>
              <a:rPr lang="en-US" sz="2000" dirty="0" smtClean="0"/>
              <a:t>Trained on a few thousand documents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Shape 218"/>
          <p:cNvSpPr txBox="1">
            <a:spLocks noGrp="1"/>
          </p:cNvSpPr>
          <p:nvPr>
            <p:ph type="title"/>
          </p:nvPr>
        </p:nvSpPr>
        <p:spPr>
          <a:xfrm>
            <a:off x="471900" y="738725"/>
            <a:ext cx="8222100" cy="767700"/>
          </a:xfrm>
          <a:prstGeom prst="rect">
            <a:avLst/>
          </a:prstGeom>
        </p:spPr>
        <p:txBody>
          <a:bodyPr lIns="91425" tIns="91425" rIns="91425" bIns="91425" anchor="b" anchorCtr="0">
            <a:noAutofit/>
          </a:bodyPr>
          <a:lstStyle/>
          <a:p>
            <a:pPr lvl="0" rtl="0">
              <a:spcBef>
                <a:spcPts val="0"/>
              </a:spcBef>
              <a:buNone/>
            </a:pPr>
            <a:r>
              <a:rPr lang="en-US" dirty="0" smtClean="0"/>
              <a:t>Running LDA</a:t>
            </a:r>
            <a:endParaRPr lang="en" dirty="0"/>
          </a:p>
        </p:txBody>
      </p:sp>
      <p:cxnSp>
        <p:nvCxnSpPr>
          <p:cNvPr id="219" name="Shape 219"/>
          <p:cNvCxnSpPr/>
          <p:nvPr/>
        </p:nvCxnSpPr>
        <p:spPr>
          <a:xfrm>
            <a:off x="678512" y="2507950"/>
            <a:ext cx="0" cy="1038600"/>
          </a:xfrm>
          <a:prstGeom prst="straightConnector1">
            <a:avLst/>
          </a:prstGeom>
          <a:noFill/>
          <a:ln w="9525" cap="flat" cmpd="sng">
            <a:solidFill>
              <a:srgbClr val="B7B7B7"/>
            </a:solidFill>
            <a:prstDash val="solid"/>
            <a:round/>
            <a:headEnd type="none" w="lg" len="lg"/>
            <a:tailEnd type="none" w="lg" len="lg"/>
          </a:ln>
        </p:spPr>
      </p:cxnSp>
      <p:sp>
        <p:nvSpPr>
          <p:cNvPr id="220" name="Shape 220"/>
          <p:cNvSpPr txBox="1"/>
          <p:nvPr/>
        </p:nvSpPr>
        <p:spPr>
          <a:xfrm>
            <a:off x="725587" y="2384686"/>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1</a:t>
            </a:r>
          </a:p>
        </p:txBody>
      </p:sp>
      <p:sp>
        <p:nvSpPr>
          <p:cNvPr id="221" name="Shape 221"/>
          <p:cNvSpPr txBox="1"/>
          <p:nvPr/>
        </p:nvSpPr>
        <p:spPr>
          <a:xfrm>
            <a:off x="725575" y="2674725"/>
            <a:ext cx="20934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Generate Term counts and generate stop words</a:t>
            </a:r>
            <a:endParaRPr lang="en" dirty="0">
              <a:solidFill>
                <a:srgbClr val="424242"/>
              </a:solidFill>
              <a:latin typeface="Calibri"/>
              <a:ea typeface="Calibri"/>
              <a:cs typeface="Calibri"/>
              <a:sym typeface="Calibri"/>
            </a:endParaRPr>
          </a:p>
        </p:txBody>
      </p:sp>
      <p:cxnSp>
        <p:nvCxnSpPr>
          <p:cNvPr id="222" name="Shape 222"/>
          <p:cNvCxnSpPr/>
          <p:nvPr/>
        </p:nvCxnSpPr>
        <p:spPr>
          <a:xfrm>
            <a:off x="3145212" y="2355550"/>
            <a:ext cx="0" cy="1038600"/>
          </a:xfrm>
          <a:prstGeom prst="straightConnector1">
            <a:avLst/>
          </a:prstGeom>
          <a:noFill/>
          <a:ln w="9525" cap="flat" cmpd="sng">
            <a:solidFill>
              <a:srgbClr val="B7B7B7"/>
            </a:solidFill>
            <a:prstDash val="solid"/>
            <a:round/>
            <a:headEnd type="none" w="lg" len="lg"/>
            <a:tailEnd type="none" w="lg" len="lg"/>
          </a:ln>
        </p:spPr>
      </p:cxnSp>
      <p:sp>
        <p:nvSpPr>
          <p:cNvPr id="223" name="Shape 223"/>
          <p:cNvSpPr txBox="1"/>
          <p:nvPr/>
        </p:nvSpPr>
        <p:spPr>
          <a:xfrm>
            <a:off x="3192287" y="2241075"/>
            <a:ext cx="1814100"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2</a:t>
            </a:r>
          </a:p>
        </p:txBody>
      </p:sp>
      <p:sp>
        <p:nvSpPr>
          <p:cNvPr id="224" name="Shape 224"/>
          <p:cNvSpPr txBox="1"/>
          <p:nvPr/>
        </p:nvSpPr>
        <p:spPr>
          <a:xfrm>
            <a:off x="3192270" y="2531100"/>
            <a:ext cx="2439900"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Create </a:t>
            </a:r>
            <a:r>
              <a:rPr lang="en-US" dirty="0" err="1" smtClean="0">
                <a:solidFill>
                  <a:srgbClr val="424242"/>
                </a:solidFill>
                <a:latin typeface="Calibri"/>
                <a:ea typeface="Calibri"/>
                <a:cs typeface="Calibri"/>
                <a:sym typeface="Calibri"/>
              </a:rPr>
              <a:t>TermCount</a:t>
            </a:r>
            <a:r>
              <a:rPr lang="en-US" dirty="0" smtClean="0">
                <a:solidFill>
                  <a:srgbClr val="424242"/>
                </a:solidFill>
                <a:latin typeface="Calibri"/>
                <a:ea typeface="Calibri"/>
                <a:cs typeface="Calibri"/>
                <a:sym typeface="Calibri"/>
              </a:rPr>
              <a:t> vector and use them to train a model</a:t>
            </a:r>
            <a:endParaRPr lang="en" dirty="0">
              <a:solidFill>
                <a:srgbClr val="424242"/>
              </a:solidFill>
              <a:latin typeface="Calibri"/>
              <a:ea typeface="Calibri"/>
              <a:cs typeface="Calibri"/>
              <a:sym typeface="Calibri"/>
            </a:endParaRPr>
          </a:p>
        </p:txBody>
      </p:sp>
      <p:cxnSp>
        <p:nvCxnSpPr>
          <p:cNvPr id="225" name="Shape 225"/>
          <p:cNvCxnSpPr/>
          <p:nvPr/>
        </p:nvCxnSpPr>
        <p:spPr>
          <a:xfrm>
            <a:off x="6207037" y="2053100"/>
            <a:ext cx="0" cy="1038600"/>
          </a:xfrm>
          <a:prstGeom prst="straightConnector1">
            <a:avLst/>
          </a:prstGeom>
          <a:noFill/>
          <a:ln w="9525" cap="flat" cmpd="sng">
            <a:solidFill>
              <a:srgbClr val="B7B7B7"/>
            </a:solidFill>
            <a:prstDash val="solid"/>
            <a:round/>
            <a:headEnd type="none" w="lg" len="lg"/>
            <a:tailEnd type="none" w="lg" len="lg"/>
          </a:ln>
        </p:spPr>
      </p:cxnSp>
      <p:sp>
        <p:nvSpPr>
          <p:cNvPr id="226" name="Shape 226"/>
          <p:cNvSpPr txBox="1"/>
          <p:nvPr/>
        </p:nvSpPr>
        <p:spPr>
          <a:xfrm>
            <a:off x="6254112" y="1929945"/>
            <a:ext cx="1814099" cy="392100"/>
          </a:xfrm>
          <a:prstGeom prst="rect">
            <a:avLst/>
          </a:prstGeom>
          <a:noFill/>
          <a:ln>
            <a:noFill/>
          </a:ln>
        </p:spPr>
        <p:txBody>
          <a:bodyPr lIns="91425" tIns="91425" rIns="91425" bIns="91425" anchor="ctr" anchorCtr="0">
            <a:noAutofit/>
          </a:bodyPr>
          <a:lstStyle/>
          <a:p>
            <a:pPr lvl="0" rtl="0">
              <a:spcBef>
                <a:spcPts val="0"/>
              </a:spcBef>
              <a:buNone/>
            </a:pPr>
            <a:r>
              <a:rPr lang="en" sz="1700">
                <a:solidFill>
                  <a:srgbClr val="4285F4"/>
                </a:solidFill>
                <a:latin typeface="Calibri"/>
                <a:ea typeface="Calibri"/>
                <a:cs typeface="Calibri"/>
                <a:sym typeface="Calibri"/>
              </a:rPr>
              <a:t>Step 3</a:t>
            </a:r>
          </a:p>
        </p:txBody>
      </p:sp>
      <p:sp>
        <p:nvSpPr>
          <p:cNvPr id="227" name="Shape 227"/>
          <p:cNvSpPr txBox="1"/>
          <p:nvPr/>
        </p:nvSpPr>
        <p:spPr>
          <a:xfrm>
            <a:off x="6254095" y="2219975"/>
            <a:ext cx="2439899" cy="578700"/>
          </a:xfrm>
          <a:prstGeom prst="rect">
            <a:avLst/>
          </a:prstGeom>
          <a:noFill/>
          <a:ln>
            <a:noFill/>
          </a:ln>
        </p:spPr>
        <p:txBody>
          <a:bodyPr lIns="91425" tIns="91425" rIns="91425" bIns="91425" anchor="t" anchorCtr="0">
            <a:noAutofit/>
          </a:bodyPr>
          <a:lstStyle/>
          <a:p>
            <a:pPr lvl="0" rtl="0">
              <a:lnSpc>
                <a:spcPct val="115000"/>
              </a:lnSpc>
              <a:spcBef>
                <a:spcPts val="0"/>
              </a:spcBef>
              <a:spcAft>
                <a:spcPts val="1600"/>
              </a:spcAft>
              <a:buNone/>
            </a:pPr>
            <a:r>
              <a:rPr lang="en-US" dirty="0" smtClean="0">
                <a:solidFill>
                  <a:srgbClr val="424242"/>
                </a:solidFill>
                <a:latin typeface="Calibri"/>
                <a:ea typeface="Calibri"/>
                <a:cs typeface="Calibri"/>
                <a:sym typeface="Calibri"/>
              </a:rPr>
              <a:t>Review the topics generated </a:t>
            </a:r>
            <a:endParaRPr lang="en" dirty="0">
              <a:solidFill>
                <a:srgbClr val="424242"/>
              </a:solidFill>
              <a:latin typeface="Calibri"/>
              <a:ea typeface="Calibri"/>
              <a:cs typeface="Calibri"/>
              <a:sym typeface="Calibri"/>
            </a:endParaRPr>
          </a:p>
        </p:txBody>
      </p:sp>
      <p:grpSp>
        <p:nvGrpSpPr>
          <p:cNvPr id="228" name="Shape 228"/>
          <p:cNvGrpSpPr/>
          <p:nvPr/>
        </p:nvGrpSpPr>
        <p:grpSpPr>
          <a:xfrm>
            <a:off x="678505" y="3219673"/>
            <a:ext cx="6993308" cy="1520399"/>
            <a:chOff x="929030" y="3219673"/>
            <a:chExt cx="6993308" cy="1520399"/>
          </a:xfrm>
        </p:grpSpPr>
        <p:cxnSp>
          <p:nvCxnSpPr>
            <p:cNvPr id="229" name="Shape 229"/>
            <p:cNvCxnSpPr>
              <a:stCxn id="230" idx="6"/>
              <a:endCxn id="231" idx="2"/>
            </p:cNvCxnSpPr>
            <p:nvPr/>
          </p:nvCxnSpPr>
          <p:spPr>
            <a:xfrm>
              <a:off x="1537730" y="3979906"/>
              <a:ext cx="4864200" cy="0"/>
            </a:xfrm>
            <a:prstGeom prst="straightConnector1">
              <a:avLst/>
            </a:prstGeom>
            <a:noFill/>
            <a:ln w="19050" cap="flat" cmpd="sng">
              <a:solidFill>
                <a:srgbClr val="4285F4"/>
              </a:solidFill>
              <a:prstDash val="dot"/>
              <a:round/>
              <a:headEnd type="none" w="lg" len="lg"/>
              <a:tailEnd type="none" w="lg" len="lg"/>
            </a:ln>
          </p:spPr>
        </p:cxnSp>
        <p:sp>
          <p:nvSpPr>
            <p:cNvPr id="230" name="Shape 230"/>
            <p:cNvSpPr/>
            <p:nvPr/>
          </p:nvSpPr>
          <p:spPr>
            <a:xfrm>
              <a:off x="929030" y="3675556"/>
              <a:ext cx="608700" cy="6087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2" name="Shape 232"/>
            <p:cNvSpPr/>
            <p:nvPr/>
          </p:nvSpPr>
          <p:spPr>
            <a:xfrm>
              <a:off x="3421283" y="3431304"/>
              <a:ext cx="1097100" cy="1097100"/>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sp>
          <p:nvSpPr>
            <p:cNvPr id="231" name="Shape 231"/>
            <p:cNvSpPr/>
            <p:nvPr/>
          </p:nvSpPr>
          <p:spPr>
            <a:xfrm>
              <a:off x="6401939" y="3219673"/>
              <a:ext cx="1520400" cy="1520399"/>
            </a:xfrm>
            <a:prstGeom prst="ellipse">
              <a:avLst/>
            </a:prstGeom>
            <a:solidFill>
              <a:srgbClr val="F37021"/>
            </a:solidFill>
            <a:ln>
              <a:noFill/>
            </a:ln>
          </p:spPr>
          <p:txBody>
            <a:bodyPr lIns="91425" tIns="91425" rIns="91425" bIns="91425" anchor="ctr" anchorCtr="0">
              <a:noAutofit/>
            </a:bodyPr>
            <a:lstStyle/>
            <a:p>
              <a:pPr lvl="0">
                <a:spcBef>
                  <a:spcPts val="0"/>
                </a:spcBef>
                <a:buNone/>
              </a:pPr>
              <a:endParaRP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Shape 212"/>
          <p:cNvSpPr txBox="1">
            <a:spLocks noGrp="1"/>
          </p:cNvSpPr>
          <p:nvPr>
            <p:ph type="title"/>
          </p:nvPr>
        </p:nvSpPr>
        <p:spPr>
          <a:xfrm>
            <a:off x="98250" y="16350"/>
            <a:ext cx="8826600" cy="602700"/>
          </a:xfrm>
          <a:prstGeom prst="rect">
            <a:avLst/>
          </a:prstGeom>
        </p:spPr>
        <p:txBody>
          <a:bodyPr lIns="91425" tIns="91425" rIns="91425" bIns="91425" anchor="ctr" anchorCtr="0">
            <a:noAutofit/>
          </a:bodyPr>
          <a:lstStyle/>
          <a:p>
            <a:pPr lvl="0" rtl="0">
              <a:spcBef>
                <a:spcPts val="0"/>
              </a:spcBef>
              <a:buNone/>
            </a:pPr>
            <a:r>
              <a:rPr lang="en-US" sz="2200" dirty="0" smtClean="0"/>
              <a:t>LDA Results</a:t>
            </a:r>
            <a:endParaRPr lang="en" sz="2200" dirty="0"/>
          </a:p>
        </p:txBody>
      </p:sp>
      <p:sp>
        <p:nvSpPr>
          <p:cNvPr id="20" name="Rectangle 19"/>
          <p:cNvSpPr/>
          <p:nvPr/>
        </p:nvSpPr>
        <p:spPr>
          <a:xfrm>
            <a:off x="1447800" y="971550"/>
            <a:ext cx="5715000" cy="3970318"/>
          </a:xfrm>
          <a:prstGeom prst="rect">
            <a:avLst/>
          </a:prstGeom>
        </p:spPr>
        <p:txBody>
          <a:bodyPr wrap="square">
            <a:spAutoFit/>
          </a:bodyPr>
          <a:lstStyle/>
          <a:p>
            <a:r>
              <a:rPr lang="en-US" dirty="0">
                <a:latin typeface="Menlo" charset="0"/>
              </a:rPr>
              <a:t>TOPIC:</a:t>
            </a:r>
          </a:p>
          <a:p>
            <a:r>
              <a:rPr lang="en-US" b="1" dirty="0">
                <a:latin typeface="Menlo" charset="0"/>
              </a:rPr>
              <a:t>664 stereotyping 0.0014448495615447582</a:t>
            </a:r>
          </a:p>
          <a:p>
            <a:r>
              <a:rPr lang="en-US" dirty="0">
                <a:latin typeface="Menlo" charset="0"/>
              </a:rPr>
              <a:t>153 parliaments 0.001259353655677072</a:t>
            </a:r>
          </a:p>
          <a:p>
            <a:r>
              <a:rPr lang="en-US" b="1" dirty="0">
                <a:latin typeface="Menlo" charset="0"/>
              </a:rPr>
              <a:t>2416 intergroup 9.756879662710036E-4</a:t>
            </a:r>
          </a:p>
          <a:p>
            <a:r>
              <a:rPr lang="en-US" dirty="0">
                <a:latin typeface="Menlo" charset="0"/>
              </a:rPr>
              <a:t>1206 methanogenic 9.741418676620704E-4</a:t>
            </a:r>
          </a:p>
          <a:p>
            <a:r>
              <a:rPr lang="en-US" dirty="0">
                <a:latin typeface="Menlo" charset="0"/>
              </a:rPr>
              <a:t>1890 </a:t>
            </a:r>
            <a:r>
              <a:rPr lang="en-US" dirty="0" err="1">
                <a:latin typeface="Menlo" charset="0"/>
              </a:rPr>
              <a:t>nitrogenases</a:t>
            </a:r>
            <a:r>
              <a:rPr lang="en-US" dirty="0">
                <a:latin typeface="Menlo" charset="0"/>
              </a:rPr>
              <a:t> 9.741034286912462E-4</a:t>
            </a:r>
          </a:p>
          <a:p>
            <a:r>
              <a:rPr lang="en-US" dirty="0">
                <a:latin typeface="Menlo" charset="0"/>
              </a:rPr>
              <a:t>2005 </a:t>
            </a:r>
            <a:r>
              <a:rPr lang="en-US" dirty="0" err="1">
                <a:latin typeface="Menlo" charset="0"/>
              </a:rPr>
              <a:t>methanosarcina</a:t>
            </a:r>
            <a:r>
              <a:rPr lang="en-US" dirty="0">
                <a:latin typeface="Menlo" charset="0"/>
              </a:rPr>
              <a:t> 9.740159950149897E-4</a:t>
            </a:r>
          </a:p>
          <a:p>
            <a:r>
              <a:rPr lang="en-US" dirty="0">
                <a:latin typeface="Menlo" charset="0"/>
              </a:rPr>
              <a:t>2121 judgments 9.55329777834618E-4</a:t>
            </a:r>
          </a:p>
          <a:p>
            <a:r>
              <a:rPr lang="en-US" dirty="0">
                <a:latin typeface="Menlo" charset="0"/>
              </a:rPr>
              <a:t>428 </a:t>
            </a:r>
            <a:r>
              <a:rPr lang="en-US" dirty="0" err="1">
                <a:latin typeface="Menlo" charset="0"/>
              </a:rPr>
              <a:t>paso</a:t>
            </a:r>
            <a:r>
              <a:rPr lang="en-US" dirty="0">
                <a:latin typeface="Menlo" charset="0"/>
              </a:rPr>
              <a:t> 9.280557959791641E-4</a:t>
            </a:r>
          </a:p>
          <a:p>
            <a:r>
              <a:rPr lang="en-US" dirty="0">
                <a:latin typeface="Menlo" charset="0"/>
              </a:rPr>
              <a:t>201 salient 8.265020111594664E-4</a:t>
            </a:r>
          </a:p>
          <a:p>
            <a:r>
              <a:rPr lang="en-US" dirty="0">
                <a:latin typeface="Menlo" charset="0"/>
              </a:rPr>
              <a:t>1652 </a:t>
            </a:r>
            <a:r>
              <a:rPr lang="en-US" dirty="0" err="1">
                <a:latin typeface="Menlo" charset="0"/>
              </a:rPr>
              <a:t>hawthorne</a:t>
            </a:r>
            <a:r>
              <a:rPr lang="en-US" dirty="0">
                <a:latin typeface="Menlo" charset="0"/>
              </a:rPr>
              <a:t> 7.328265292919224E-4</a:t>
            </a:r>
          </a:p>
          <a:p>
            <a:r>
              <a:rPr lang="en-US" b="1" dirty="0">
                <a:latin typeface="Menlo" charset="0"/>
              </a:rPr>
              <a:t>2231 </a:t>
            </a:r>
            <a:r>
              <a:rPr lang="en-US" b="1" dirty="0" err="1">
                <a:latin typeface="Menlo" charset="0"/>
              </a:rPr>
              <a:t>hispanic</a:t>
            </a:r>
            <a:r>
              <a:rPr lang="en-US" b="1" dirty="0">
                <a:latin typeface="Menlo" charset="0"/>
              </a:rPr>
              <a:t> 7.212735562254067E-4</a:t>
            </a:r>
          </a:p>
          <a:p>
            <a:r>
              <a:rPr lang="en-US" dirty="0">
                <a:latin typeface="Menlo" charset="0"/>
              </a:rPr>
              <a:t>2420 legislative 7.138947194188029E-4</a:t>
            </a:r>
          </a:p>
          <a:p>
            <a:r>
              <a:rPr lang="en-US" dirty="0">
                <a:latin typeface="Menlo" charset="0"/>
              </a:rPr>
              <a:t>4573 exemplar 6.981855759949538E-4</a:t>
            </a:r>
          </a:p>
          <a:p>
            <a:r>
              <a:rPr lang="en-US" dirty="0">
                <a:latin typeface="Menlo" charset="0"/>
              </a:rPr>
              <a:t>6835 categorized 6.981855466610037E-4</a:t>
            </a:r>
          </a:p>
          <a:p>
            <a:r>
              <a:rPr lang="en-US" dirty="0">
                <a:latin typeface="Menlo" charset="0"/>
              </a:rPr>
              <a:t>6793 perceiver 6.981855425630564E-4</a:t>
            </a:r>
          </a:p>
          <a:p>
            <a:r>
              <a:rPr lang="en-US" b="1" dirty="0">
                <a:latin typeface="Menlo" charset="0"/>
              </a:rPr>
              <a:t>5999 ethnicity 6.981855152623979E-4</a:t>
            </a:r>
          </a:p>
          <a:p>
            <a:r>
              <a:rPr lang="en-US" b="1" dirty="0">
                <a:latin typeface="Menlo" charset="0"/>
              </a:rPr>
              <a:t>6286 </a:t>
            </a:r>
            <a:r>
              <a:rPr lang="en-US" b="1" dirty="0" err="1">
                <a:latin typeface="Menlo" charset="0"/>
              </a:rPr>
              <a:t>steroetyping</a:t>
            </a:r>
            <a:r>
              <a:rPr lang="en-US" b="1" dirty="0">
                <a:latin typeface="Menlo" charset="0"/>
              </a:rPr>
              <a:t> 6.981855121908609E-</a:t>
            </a:r>
          </a:p>
        </p:txBody>
      </p:sp>
    </p:spTree>
    <p:extLst>
      <p:ext uri="{BB962C8B-B14F-4D97-AF65-F5344CB8AC3E}">
        <p14:creationId xmlns:p14="http://schemas.microsoft.com/office/powerpoint/2010/main" val="7046349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Shape 272"/>
          <p:cNvSpPr txBox="1">
            <a:spLocks noGrp="1"/>
          </p:cNvSpPr>
          <p:nvPr>
            <p:ph type="ctrTitle"/>
          </p:nvPr>
        </p:nvSpPr>
        <p:spPr>
          <a:xfrm>
            <a:off x="390525" y="1819275"/>
            <a:ext cx="8222100" cy="933600"/>
          </a:xfrm>
          <a:prstGeom prst="rect">
            <a:avLst/>
          </a:prstGeom>
        </p:spPr>
        <p:txBody>
          <a:bodyPr lIns="91425" tIns="91425" rIns="91425" bIns="91425" anchor="b" anchorCtr="0">
            <a:noAutofit/>
          </a:bodyPr>
          <a:lstStyle/>
          <a:p>
            <a:pPr lvl="0" rtl="0">
              <a:spcBef>
                <a:spcPts val="0"/>
              </a:spcBef>
              <a:buNone/>
            </a:pPr>
            <a:r>
              <a:rPr lang="en" dirty="0"/>
              <a:t>Next Video</a:t>
            </a:r>
          </a:p>
        </p:txBody>
      </p:sp>
      <p:sp>
        <p:nvSpPr>
          <p:cNvPr id="273" name="Shape 273"/>
          <p:cNvSpPr txBox="1">
            <a:spLocks noGrp="1"/>
          </p:cNvSpPr>
          <p:nvPr>
            <p:ph type="subTitle" idx="1"/>
          </p:nvPr>
        </p:nvSpPr>
        <p:spPr>
          <a:xfrm>
            <a:off x="390525" y="2789130"/>
            <a:ext cx="8222100" cy="432900"/>
          </a:xfrm>
          <a:prstGeom prst="rect">
            <a:avLst/>
          </a:prstGeom>
        </p:spPr>
        <p:txBody>
          <a:bodyPr lIns="91425" tIns="91425" rIns="91425" bIns="91425" anchor="t" anchorCtr="0">
            <a:noAutofit/>
          </a:bodyPr>
          <a:lstStyle/>
          <a:p>
            <a:pPr lvl="0" rtl="0">
              <a:spcBef>
                <a:spcPts val="0"/>
              </a:spcBef>
              <a:buNone/>
            </a:pPr>
            <a:r>
              <a:rPr lang="en-US" dirty="0" smtClean="0"/>
              <a:t>Apache UIMA</a:t>
            </a:r>
            <a:endParaRPr lang="en"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ackt">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20453</TotalTime>
  <Words>372</Words>
  <Application>Microsoft Macintosh PowerPoint</Application>
  <PresentationFormat>On-screen Show (16:9)</PresentationFormat>
  <Paragraphs>50</Paragraphs>
  <Slides>6</Slides>
  <Notes>6</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Calibri</vt:lpstr>
      <vt:lpstr>Menlo</vt:lpstr>
      <vt:lpstr>Roboto</vt:lpstr>
      <vt:lpstr>Wingdings</vt:lpstr>
      <vt:lpstr>Arial</vt:lpstr>
      <vt:lpstr>Packt</vt:lpstr>
      <vt:lpstr>Packt</vt:lpstr>
      <vt:lpstr>Grouping concepts into Topics using LDA</vt:lpstr>
      <vt:lpstr>LDA</vt:lpstr>
      <vt:lpstr>Sample Data Set</vt:lpstr>
      <vt:lpstr>Running LDA</vt:lpstr>
      <vt:lpstr>LDA Results</vt:lpstr>
      <vt:lpstr>Next Video</vt:lpstr>
    </vt:vector>
  </TitlesOfParts>
  <LinksUpToDate>false</LinksUpToDate>
  <SharedDoc>false</SharedDoc>
  <HyperlinksChanged>false</HyperlinksChanged>
  <AppVersion>15.0033</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Subsection Title</dc:title>
  <cp:lastModifiedBy>Edward Capriolo</cp:lastModifiedBy>
  <cp:revision>22</cp:revision>
  <dcterms:modified xsi:type="dcterms:W3CDTF">2017-06-03T01:06:02Z</dcterms:modified>
</cp:coreProperties>
</file>