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4" r:id="rId2"/>
  </p:sldMasterIdLst>
  <p:sldIdLst>
    <p:sldId id="324" r:id="rId3"/>
    <p:sldId id="268" r:id="rId4"/>
    <p:sldId id="276" r:id="rId5"/>
    <p:sldId id="305" r:id="rId6"/>
    <p:sldId id="307" r:id="rId7"/>
    <p:sldId id="314" r:id="rId8"/>
    <p:sldId id="326" r:id="rId9"/>
    <p:sldId id="327" r:id="rId10"/>
    <p:sldId id="328" r:id="rId11"/>
    <p:sldId id="309" r:id="rId12"/>
    <p:sldId id="316" r:id="rId13"/>
    <p:sldId id="32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D441AFD6-D0BE-4715-B8B8-03603A00D9B1}">
          <p14:sldIdLst>
            <p14:sldId id="324"/>
          </p14:sldIdLst>
        </p14:section>
        <p14:section name="Welcome Message (1)" id="{EB20F4F2-9AAA-43D3-9523-A28B7A21DDEE}">
          <p14:sldIdLst/>
        </p14:section>
        <p14:section name="About Us" id="{04F857F6-AE8C-4C13-800B-180EA1AD4CF8}">
          <p14:sldIdLst>
            <p14:sldId id="268"/>
          </p14:sldIdLst>
        </p14:section>
        <p14:section name="What We Offer" id="{CCCDB39D-5A30-4E57-BC5F-A48BCDBBE91E}">
          <p14:sldIdLst>
            <p14:sldId id="276"/>
          </p14:sldIdLst>
        </p14:section>
        <p14:section name="Infographic" id="{56FA4075-6947-4C93-8063-C210627DE799}">
          <p14:sldIdLst>
            <p14:sldId id="305"/>
            <p14:sldId id="307"/>
            <p14:sldId id="314"/>
            <p14:sldId id="326"/>
            <p14:sldId id="327"/>
            <p14:sldId id="328"/>
          </p14:sldIdLst>
        </p14:section>
        <p14:section name="Page Break" id="{534945C8-657B-4553-80B7-9DF9EDD5F09E}">
          <p14:sldIdLst>
            <p14:sldId id="309"/>
            <p14:sldId id="316"/>
            <p14:sldId id="323"/>
          </p14:sldIdLst>
        </p14:section>
        <p14:section name="Closing" id="{73247595-8304-4B0B-B6FF-4FCCF1DEA02A}">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57" userDrawn="1">
          <p15:clr>
            <a:srgbClr val="A4A3A4"/>
          </p15:clr>
        </p15:guide>
        <p15:guide id="4" orient="horz" pos="264" userDrawn="1">
          <p15:clr>
            <a:srgbClr val="A4A3A4"/>
          </p15:clr>
        </p15:guide>
        <p15:guide id="5" pos="7401"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F88"/>
    <a:srgbClr val="4CD2B1"/>
    <a:srgbClr val="00BCD4"/>
    <a:srgbClr val="429AE2"/>
    <a:srgbClr val="E8ECEB"/>
    <a:srgbClr val="99A6AF"/>
    <a:srgbClr val="393D50"/>
    <a:srgbClr val="2C2E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12" autoAdjust="0"/>
  </p:normalViewPr>
  <p:slideViewPr>
    <p:cSldViewPr snapToGrid="0" showGuides="1">
      <p:cViewPr varScale="1">
        <p:scale>
          <a:sx n="62" d="100"/>
          <a:sy n="62" d="100"/>
        </p:scale>
        <p:origin x="792" y="56"/>
      </p:cViewPr>
      <p:guideLst>
        <p:guide orient="horz" pos="2160"/>
        <p:guide pos="3840"/>
        <p:guide pos="257"/>
        <p:guide orient="horz" pos="264"/>
        <p:guide pos="7401"/>
        <p:guide orient="horz" pos="4056"/>
      </p:guideLst>
    </p:cSldViewPr>
  </p:slideViewPr>
  <p:notesTextViewPr>
    <p:cViewPr>
      <p:scale>
        <a:sx n="3" d="2"/>
        <a:sy n="3" d="2"/>
      </p:scale>
      <p:origin x="0" y="0"/>
    </p:cViewPr>
  </p:notesTextViewPr>
  <p:sorterViewPr>
    <p:cViewPr varScale="1">
      <p:scale>
        <a:sx n="100" d="100"/>
        <a:sy n="100" d="100"/>
      </p:scale>
      <p:origin x="0" y="-146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Tree>
    <p:extLst>
      <p:ext uri="{BB962C8B-B14F-4D97-AF65-F5344CB8AC3E}">
        <p14:creationId xmlns:p14="http://schemas.microsoft.com/office/powerpoint/2010/main" val="2397092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55DC7EA-252D-4C0C-8609-F87D5011CE62}"/>
              </a:ext>
            </a:extLst>
          </p:cNvPr>
          <p:cNvSpPr>
            <a:spLocks noGrp="1"/>
          </p:cNvSpPr>
          <p:nvPr>
            <p:ph type="pic" sz="quarter" idx="17"/>
          </p:nvPr>
        </p:nvSpPr>
        <p:spPr>
          <a:xfrm>
            <a:off x="4758568" y="0"/>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4DFC2EAE-8775-4EFF-898C-F4704F880FA9}"/>
              </a:ext>
            </a:extLst>
          </p:cNvPr>
          <p:cNvSpPr>
            <a:spLocks noGrp="1"/>
          </p:cNvSpPr>
          <p:nvPr>
            <p:ph type="pic" sz="quarter" idx="18"/>
          </p:nvPr>
        </p:nvSpPr>
        <p:spPr>
          <a:xfrm>
            <a:off x="4758568" y="2311154"/>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2" name="Picture Placeholder 11">
            <a:extLst>
              <a:ext uri="{FF2B5EF4-FFF2-40B4-BE49-F238E27FC236}">
                <a16:creationId xmlns:a16="http://schemas.microsoft.com/office/drawing/2014/main" id="{067FB691-4D39-478E-9592-3CFE0DB6730C}"/>
              </a:ext>
            </a:extLst>
          </p:cNvPr>
          <p:cNvSpPr>
            <a:spLocks noGrp="1"/>
          </p:cNvSpPr>
          <p:nvPr>
            <p:ph type="pic" sz="quarter" idx="19"/>
          </p:nvPr>
        </p:nvSpPr>
        <p:spPr>
          <a:xfrm>
            <a:off x="4758568" y="4622312"/>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92682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2CF2AA-34FA-48D9-B650-0ACDEF310C2D}"/>
              </a:ext>
            </a:extLst>
          </p:cNvPr>
          <p:cNvSpPr>
            <a:spLocks noGrp="1"/>
          </p:cNvSpPr>
          <p:nvPr>
            <p:ph type="pic" sz="quarter" idx="17"/>
          </p:nvPr>
        </p:nvSpPr>
        <p:spPr>
          <a:xfrm>
            <a:off x="499780" y="1429385"/>
            <a:ext cx="3386213" cy="4555416"/>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66693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973AD76-2E22-4012-A273-380BB46F6015}"/>
              </a:ext>
            </a:extLst>
          </p:cNvPr>
          <p:cNvSpPr>
            <a:spLocks noGrp="1"/>
          </p:cNvSpPr>
          <p:nvPr>
            <p:ph type="pic" sz="quarter" idx="17"/>
          </p:nvPr>
        </p:nvSpPr>
        <p:spPr>
          <a:xfrm>
            <a:off x="526534" y="1481984"/>
            <a:ext cx="5198056" cy="239126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974709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91EF937-72C9-44FA-A7AE-223ECBF143B1}"/>
              </a:ext>
            </a:extLst>
          </p:cNvPr>
          <p:cNvSpPr>
            <a:spLocks noGrp="1"/>
          </p:cNvSpPr>
          <p:nvPr>
            <p:ph type="pic" sz="quarter" idx="18"/>
          </p:nvPr>
        </p:nvSpPr>
        <p:spPr>
          <a:xfrm>
            <a:off x="371531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a:extLst>
              <a:ext uri="{FF2B5EF4-FFF2-40B4-BE49-F238E27FC236}">
                <a16:creationId xmlns:a16="http://schemas.microsoft.com/office/drawing/2014/main" id="{1A72FB2A-3C02-4858-A97B-3518908BB9BB}"/>
              </a:ext>
            </a:extLst>
          </p:cNvPr>
          <p:cNvSpPr>
            <a:spLocks noGrp="1"/>
          </p:cNvSpPr>
          <p:nvPr>
            <p:ph type="pic" sz="quarter" idx="19"/>
          </p:nvPr>
        </p:nvSpPr>
        <p:spPr>
          <a:xfrm>
            <a:off x="576624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97F50742-E545-448D-A10E-4A68071AA3A3}"/>
              </a:ext>
            </a:extLst>
          </p:cNvPr>
          <p:cNvSpPr>
            <a:spLocks noGrp="1"/>
          </p:cNvSpPr>
          <p:nvPr>
            <p:ph type="pic" sz="quarter" idx="20"/>
          </p:nvPr>
        </p:nvSpPr>
        <p:spPr>
          <a:xfrm>
            <a:off x="781618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0" name="Picture Placeholder 19">
            <a:extLst>
              <a:ext uri="{FF2B5EF4-FFF2-40B4-BE49-F238E27FC236}">
                <a16:creationId xmlns:a16="http://schemas.microsoft.com/office/drawing/2014/main" id="{4A3C95E8-2A05-40AD-AF3B-DC379BF7C4C1}"/>
              </a:ext>
            </a:extLst>
          </p:cNvPr>
          <p:cNvSpPr>
            <a:spLocks noGrp="1"/>
          </p:cNvSpPr>
          <p:nvPr>
            <p:ph type="pic" sz="quarter" idx="21"/>
          </p:nvPr>
        </p:nvSpPr>
        <p:spPr>
          <a:xfrm>
            <a:off x="269430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1" name="Picture Placeholder 20">
            <a:extLst>
              <a:ext uri="{FF2B5EF4-FFF2-40B4-BE49-F238E27FC236}">
                <a16:creationId xmlns:a16="http://schemas.microsoft.com/office/drawing/2014/main" id="{DF878B9B-BFA5-41D3-9E22-6A155A30DAD5}"/>
              </a:ext>
            </a:extLst>
          </p:cNvPr>
          <p:cNvSpPr>
            <a:spLocks noGrp="1"/>
          </p:cNvSpPr>
          <p:nvPr>
            <p:ph type="pic" sz="quarter" idx="22"/>
          </p:nvPr>
        </p:nvSpPr>
        <p:spPr>
          <a:xfrm>
            <a:off x="474425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2" name="Picture Placeholder 21">
            <a:extLst>
              <a:ext uri="{FF2B5EF4-FFF2-40B4-BE49-F238E27FC236}">
                <a16:creationId xmlns:a16="http://schemas.microsoft.com/office/drawing/2014/main" id="{691CC54A-4AA9-4D68-A25D-73B26405A911}"/>
              </a:ext>
            </a:extLst>
          </p:cNvPr>
          <p:cNvSpPr>
            <a:spLocks noGrp="1"/>
          </p:cNvSpPr>
          <p:nvPr>
            <p:ph type="pic" sz="quarter" idx="23"/>
          </p:nvPr>
        </p:nvSpPr>
        <p:spPr>
          <a:xfrm>
            <a:off x="679517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3" name="Picture Placeholder 22">
            <a:extLst>
              <a:ext uri="{FF2B5EF4-FFF2-40B4-BE49-F238E27FC236}">
                <a16:creationId xmlns:a16="http://schemas.microsoft.com/office/drawing/2014/main" id="{CBF17874-32C9-488E-95CE-0BB24BDEFC44}"/>
              </a:ext>
            </a:extLst>
          </p:cNvPr>
          <p:cNvSpPr>
            <a:spLocks noGrp="1"/>
          </p:cNvSpPr>
          <p:nvPr>
            <p:ph type="pic" sz="quarter" idx="24"/>
          </p:nvPr>
        </p:nvSpPr>
        <p:spPr>
          <a:xfrm>
            <a:off x="884512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774AAA50-23AD-45C3-8A80-A2CCB436FD17}"/>
              </a:ext>
            </a:extLst>
          </p:cNvPr>
          <p:cNvSpPr>
            <a:spLocks noGrp="1"/>
          </p:cNvSpPr>
          <p:nvPr>
            <p:ph type="pic" sz="quarter" idx="17"/>
          </p:nvPr>
        </p:nvSpPr>
        <p:spPr>
          <a:xfrm>
            <a:off x="166537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870127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F627182C-9D0B-410F-9F3E-FFA7FF28989D}"/>
              </a:ext>
            </a:extLst>
          </p:cNvPr>
          <p:cNvSpPr>
            <a:spLocks noGrp="1"/>
          </p:cNvSpPr>
          <p:nvPr>
            <p:ph type="pic" sz="quarter" idx="16"/>
          </p:nvPr>
        </p:nvSpPr>
        <p:spPr>
          <a:xfrm>
            <a:off x="6202129"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2976A97D-1E85-4BF0-AD27-FE9D67E32074}"/>
              </a:ext>
            </a:extLst>
          </p:cNvPr>
          <p:cNvSpPr>
            <a:spLocks noGrp="1"/>
          </p:cNvSpPr>
          <p:nvPr>
            <p:ph type="pic" sz="quarter" idx="17"/>
          </p:nvPr>
        </p:nvSpPr>
        <p:spPr>
          <a:xfrm>
            <a:off x="511333"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4" name="Picture Placeholder 13">
            <a:extLst>
              <a:ext uri="{FF2B5EF4-FFF2-40B4-BE49-F238E27FC236}">
                <a16:creationId xmlns:a16="http://schemas.microsoft.com/office/drawing/2014/main" id="{0E93035D-1588-48A2-A9FA-8C22F3795C1C}"/>
              </a:ext>
            </a:extLst>
          </p:cNvPr>
          <p:cNvSpPr>
            <a:spLocks noGrp="1"/>
          </p:cNvSpPr>
          <p:nvPr>
            <p:ph type="pic" sz="quarter" idx="18"/>
          </p:nvPr>
        </p:nvSpPr>
        <p:spPr>
          <a:xfrm>
            <a:off x="6202129"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5" name="Picture Placeholder 14">
            <a:extLst>
              <a:ext uri="{FF2B5EF4-FFF2-40B4-BE49-F238E27FC236}">
                <a16:creationId xmlns:a16="http://schemas.microsoft.com/office/drawing/2014/main" id="{E5FE19FC-015A-4AA2-BCC7-DE6DB5B80E5C}"/>
              </a:ext>
            </a:extLst>
          </p:cNvPr>
          <p:cNvSpPr>
            <a:spLocks noGrp="1"/>
          </p:cNvSpPr>
          <p:nvPr>
            <p:ph type="pic" sz="quarter" idx="19"/>
          </p:nvPr>
        </p:nvSpPr>
        <p:spPr>
          <a:xfrm>
            <a:off x="511333"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689330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2" name="Picture Placeholder 24">
            <a:extLst>
              <a:ext uri="{FF2B5EF4-FFF2-40B4-BE49-F238E27FC236}">
                <a16:creationId xmlns:a16="http://schemas.microsoft.com/office/drawing/2014/main" id="{7BAE8305-3CA0-4E72-A2B0-D5C6A34C8B37}"/>
              </a:ext>
            </a:extLst>
          </p:cNvPr>
          <p:cNvSpPr>
            <a:spLocks noGrp="1"/>
          </p:cNvSpPr>
          <p:nvPr>
            <p:ph type="pic" sz="quarter" idx="16"/>
          </p:nvPr>
        </p:nvSpPr>
        <p:spPr>
          <a:xfrm>
            <a:off x="6547803"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3" name="Picture Placeholder 24">
            <a:extLst>
              <a:ext uri="{FF2B5EF4-FFF2-40B4-BE49-F238E27FC236}">
                <a16:creationId xmlns:a16="http://schemas.microsoft.com/office/drawing/2014/main" id="{87F37F1C-086D-454A-8E7E-BEEB515B358E}"/>
              </a:ext>
            </a:extLst>
          </p:cNvPr>
          <p:cNvSpPr>
            <a:spLocks noGrp="1"/>
          </p:cNvSpPr>
          <p:nvPr>
            <p:ph type="pic" sz="quarter" idx="17"/>
          </p:nvPr>
        </p:nvSpPr>
        <p:spPr>
          <a:xfrm>
            <a:off x="9431354"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4" name="Picture Placeholder 24">
            <a:extLst>
              <a:ext uri="{FF2B5EF4-FFF2-40B4-BE49-F238E27FC236}">
                <a16:creationId xmlns:a16="http://schemas.microsoft.com/office/drawing/2014/main" id="{69A69662-5465-44DE-A6B8-AC82141E089C}"/>
              </a:ext>
            </a:extLst>
          </p:cNvPr>
          <p:cNvSpPr>
            <a:spLocks noGrp="1"/>
          </p:cNvSpPr>
          <p:nvPr>
            <p:ph type="pic" sz="quarter" idx="18"/>
          </p:nvPr>
        </p:nvSpPr>
        <p:spPr>
          <a:xfrm>
            <a:off x="6547803"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5" name="Picture Placeholder 24">
            <a:extLst>
              <a:ext uri="{FF2B5EF4-FFF2-40B4-BE49-F238E27FC236}">
                <a16:creationId xmlns:a16="http://schemas.microsoft.com/office/drawing/2014/main" id="{6B8942C5-5A95-472B-9D9D-22AD12D70A5F}"/>
              </a:ext>
            </a:extLst>
          </p:cNvPr>
          <p:cNvSpPr>
            <a:spLocks noGrp="1"/>
          </p:cNvSpPr>
          <p:nvPr>
            <p:ph type="pic" sz="quarter" idx="19"/>
          </p:nvPr>
        </p:nvSpPr>
        <p:spPr>
          <a:xfrm>
            <a:off x="9431354"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6" name="Picture Placeholder 24">
            <a:extLst>
              <a:ext uri="{FF2B5EF4-FFF2-40B4-BE49-F238E27FC236}">
                <a16:creationId xmlns:a16="http://schemas.microsoft.com/office/drawing/2014/main" id="{4D60BC0E-012B-4569-A765-BAD6FC32A0E8}"/>
              </a:ext>
            </a:extLst>
          </p:cNvPr>
          <p:cNvSpPr>
            <a:spLocks noGrp="1"/>
          </p:cNvSpPr>
          <p:nvPr>
            <p:ph type="pic" sz="quarter" idx="20"/>
          </p:nvPr>
        </p:nvSpPr>
        <p:spPr>
          <a:xfrm>
            <a:off x="6547803"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7" name="Picture Placeholder 24">
            <a:extLst>
              <a:ext uri="{FF2B5EF4-FFF2-40B4-BE49-F238E27FC236}">
                <a16:creationId xmlns:a16="http://schemas.microsoft.com/office/drawing/2014/main" id="{D489F4EE-77DA-4EAC-A0B4-BB5F9F582D9E}"/>
              </a:ext>
            </a:extLst>
          </p:cNvPr>
          <p:cNvSpPr>
            <a:spLocks noGrp="1"/>
          </p:cNvSpPr>
          <p:nvPr>
            <p:ph type="pic" sz="quarter" idx="21"/>
          </p:nvPr>
        </p:nvSpPr>
        <p:spPr>
          <a:xfrm>
            <a:off x="9431354"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18" name="Slide Number Placeholder 5">
            <a:extLst>
              <a:ext uri="{FF2B5EF4-FFF2-40B4-BE49-F238E27FC236}">
                <a16:creationId xmlns:a16="http://schemas.microsoft.com/office/drawing/2014/main" id="{B1333337-6732-49A9-9D10-7303F9216E44}"/>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729425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C47CAD1-6C0B-425F-A749-1EDB85ACE191}"/>
              </a:ext>
            </a:extLst>
          </p:cNvPr>
          <p:cNvSpPr>
            <a:spLocks noGrp="1"/>
          </p:cNvSpPr>
          <p:nvPr>
            <p:ph type="pic" sz="quarter" idx="18"/>
          </p:nvPr>
        </p:nvSpPr>
        <p:spPr>
          <a:xfrm>
            <a:off x="6547803" y="-535841"/>
            <a:ext cx="5572749" cy="7923916"/>
          </a:xfrm>
          <a:custGeom>
            <a:avLst/>
            <a:gdLst>
              <a:gd name="connsiteX0" fmla="*/ 5572749 w 5572749"/>
              <a:gd name="connsiteY0" fmla="*/ 5097916 h 7923916"/>
              <a:gd name="connsiteX1" fmla="*/ 5572749 w 5572749"/>
              <a:gd name="connsiteY1" fmla="*/ 7467391 h 7923916"/>
              <a:gd name="connsiteX2" fmla="*/ 2883551 w 5572749"/>
              <a:gd name="connsiteY2" fmla="*/ 7923916 h 7923916"/>
              <a:gd name="connsiteX3" fmla="*/ 2883551 w 5572749"/>
              <a:gd name="connsiteY3" fmla="*/ 5554442 h 7923916"/>
              <a:gd name="connsiteX4" fmla="*/ 2689198 w 5572749"/>
              <a:gd name="connsiteY4" fmla="*/ 5097916 h 7923916"/>
              <a:gd name="connsiteX5" fmla="*/ 2689198 w 5572749"/>
              <a:gd name="connsiteY5" fmla="*/ 7467391 h 7923916"/>
              <a:gd name="connsiteX6" fmla="*/ 0 w 5572749"/>
              <a:gd name="connsiteY6" fmla="*/ 7923916 h 7923916"/>
              <a:gd name="connsiteX7" fmla="*/ 0 w 5572749"/>
              <a:gd name="connsiteY7" fmla="*/ 5554442 h 7923916"/>
              <a:gd name="connsiteX8" fmla="*/ 2689198 w 5572749"/>
              <a:gd name="connsiteY8" fmla="*/ 2543388 h 7923916"/>
              <a:gd name="connsiteX9" fmla="*/ 2689198 w 5572749"/>
              <a:gd name="connsiteY9" fmla="*/ 4912862 h 7923916"/>
              <a:gd name="connsiteX10" fmla="*/ 0 w 5572749"/>
              <a:gd name="connsiteY10" fmla="*/ 5369387 h 7923916"/>
              <a:gd name="connsiteX11" fmla="*/ 0 w 5572749"/>
              <a:gd name="connsiteY11" fmla="*/ 2999913 h 7923916"/>
              <a:gd name="connsiteX12" fmla="*/ 5572749 w 5572749"/>
              <a:gd name="connsiteY12" fmla="*/ 2543387 h 7923916"/>
              <a:gd name="connsiteX13" fmla="*/ 5572749 w 5572749"/>
              <a:gd name="connsiteY13" fmla="*/ 4912862 h 7923916"/>
              <a:gd name="connsiteX14" fmla="*/ 2883551 w 5572749"/>
              <a:gd name="connsiteY14" fmla="*/ 5369387 h 7923916"/>
              <a:gd name="connsiteX15" fmla="*/ 2883551 w 5572749"/>
              <a:gd name="connsiteY15" fmla="*/ 2999913 h 7923916"/>
              <a:gd name="connsiteX16" fmla="*/ 2689198 w 5572749"/>
              <a:gd name="connsiteY16" fmla="*/ 1 h 7923916"/>
              <a:gd name="connsiteX17" fmla="*/ 2689198 w 5572749"/>
              <a:gd name="connsiteY17" fmla="*/ 2369475 h 7923916"/>
              <a:gd name="connsiteX18" fmla="*/ 0 w 5572749"/>
              <a:gd name="connsiteY18" fmla="*/ 2826000 h 7923916"/>
              <a:gd name="connsiteX19" fmla="*/ 0 w 5572749"/>
              <a:gd name="connsiteY19" fmla="*/ 456526 h 7923916"/>
              <a:gd name="connsiteX20" fmla="*/ 5572749 w 5572749"/>
              <a:gd name="connsiteY20" fmla="*/ 0 h 7923916"/>
              <a:gd name="connsiteX21" fmla="*/ 5572749 w 5572749"/>
              <a:gd name="connsiteY21" fmla="*/ 2369475 h 7923916"/>
              <a:gd name="connsiteX22" fmla="*/ 2883551 w 5572749"/>
              <a:gd name="connsiteY22" fmla="*/ 2826000 h 7923916"/>
              <a:gd name="connsiteX23" fmla="*/ 2883551 w 5572749"/>
              <a:gd name="connsiteY23" fmla="*/ 456526 h 792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72749" h="7923916">
                <a:moveTo>
                  <a:pt x="5572749" y="5097916"/>
                </a:moveTo>
                <a:lnTo>
                  <a:pt x="5572749" y="7467391"/>
                </a:lnTo>
                <a:lnTo>
                  <a:pt x="2883551" y="7923916"/>
                </a:lnTo>
                <a:lnTo>
                  <a:pt x="2883551" y="5554442"/>
                </a:lnTo>
                <a:close/>
                <a:moveTo>
                  <a:pt x="2689198" y="5097916"/>
                </a:moveTo>
                <a:lnTo>
                  <a:pt x="2689198" y="7467391"/>
                </a:lnTo>
                <a:lnTo>
                  <a:pt x="0" y="7923916"/>
                </a:lnTo>
                <a:lnTo>
                  <a:pt x="0" y="5554442"/>
                </a:lnTo>
                <a:close/>
                <a:moveTo>
                  <a:pt x="2689198" y="2543388"/>
                </a:moveTo>
                <a:lnTo>
                  <a:pt x="2689198" y="4912862"/>
                </a:lnTo>
                <a:lnTo>
                  <a:pt x="0" y="5369387"/>
                </a:lnTo>
                <a:lnTo>
                  <a:pt x="0" y="2999913"/>
                </a:lnTo>
                <a:close/>
                <a:moveTo>
                  <a:pt x="5572749" y="2543387"/>
                </a:moveTo>
                <a:lnTo>
                  <a:pt x="5572749" y="4912862"/>
                </a:lnTo>
                <a:lnTo>
                  <a:pt x="2883551" y="5369387"/>
                </a:lnTo>
                <a:lnTo>
                  <a:pt x="2883551" y="2999913"/>
                </a:lnTo>
                <a:close/>
                <a:moveTo>
                  <a:pt x="2689198" y="1"/>
                </a:moveTo>
                <a:lnTo>
                  <a:pt x="2689198" y="2369475"/>
                </a:lnTo>
                <a:lnTo>
                  <a:pt x="0" y="2826000"/>
                </a:lnTo>
                <a:lnTo>
                  <a:pt x="0" y="456526"/>
                </a:lnTo>
                <a:close/>
                <a:moveTo>
                  <a:pt x="5572749" y="0"/>
                </a:moveTo>
                <a:lnTo>
                  <a:pt x="5572749" y="2369475"/>
                </a:lnTo>
                <a:lnTo>
                  <a:pt x="2883551" y="2826000"/>
                </a:lnTo>
                <a:lnTo>
                  <a:pt x="2883551" y="456526"/>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11" name="Slide Number Placeholder 5">
            <a:extLst>
              <a:ext uri="{FF2B5EF4-FFF2-40B4-BE49-F238E27FC236}">
                <a16:creationId xmlns:a16="http://schemas.microsoft.com/office/drawing/2014/main" id="{BD12857A-FA01-4F15-BFC4-268862B00096}"/>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185663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Picture Placeholder 7">
            <a:extLst>
              <a:ext uri="{FF2B5EF4-FFF2-40B4-BE49-F238E27FC236}">
                <a16:creationId xmlns:a16="http://schemas.microsoft.com/office/drawing/2014/main" id="{B5F53574-1B21-4488-86E6-CA7AA06E7BA3}"/>
              </a:ext>
            </a:extLst>
          </p:cNvPr>
          <p:cNvSpPr>
            <a:spLocks noGrp="1"/>
          </p:cNvSpPr>
          <p:nvPr>
            <p:ph type="pic" sz="quarter" idx="12"/>
          </p:nvPr>
        </p:nvSpPr>
        <p:spPr>
          <a:xfrm>
            <a:off x="6604107" y="1428720"/>
            <a:ext cx="4445498" cy="4458754"/>
          </a:xfrm>
          <a:custGeom>
            <a:avLst/>
            <a:gdLst>
              <a:gd name="connsiteX0" fmla="*/ 0 w 4445498"/>
              <a:gd name="connsiteY0" fmla="*/ 2694085 h 4458754"/>
              <a:gd name="connsiteX1" fmla="*/ 2348671 w 4445498"/>
              <a:gd name="connsiteY1" fmla="*/ 2694085 h 4458754"/>
              <a:gd name="connsiteX2" fmla="*/ 2348671 w 4445498"/>
              <a:gd name="connsiteY2" fmla="*/ 4458754 h 4458754"/>
              <a:gd name="connsiteX3" fmla="*/ 0 w 4445498"/>
              <a:gd name="connsiteY3" fmla="*/ 4458754 h 4458754"/>
              <a:gd name="connsiteX4" fmla="*/ 2683996 w 4445498"/>
              <a:gd name="connsiteY4" fmla="*/ 2106919 h 4458754"/>
              <a:gd name="connsiteX5" fmla="*/ 3858332 w 4445498"/>
              <a:gd name="connsiteY5" fmla="*/ 2106919 h 4458754"/>
              <a:gd name="connsiteX6" fmla="*/ 3858332 w 4445498"/>
              <a:gd name="connsiteY6" fmla="*/ 3281255 h 4458754"/>
              <a:gd name="connsiteX7" fmla="*/ 2683996 w 4445498"/>
              <a:gd name="connsiteY7" fmla="*/ 3281255 h 4458754"/>
              <a:gd name="connsiteX8" fmla="*/ 2683996 w 4445498"/>
              <a:gd name="connsiteY8" fmla="*/ 1 h 4458754"/>
              <a:gd name="connsiteX9" fmla="*/ 4445498 w 4445498"/>
              <a:gd name="connsiteY9" fmla="*/ 1 h 4458754"/>
              <a:gd name="connsiteX10" fmla="*/ 4445498 w 4445498"/>
              <a:gd name="connsiteY10" fmla="*/ 1761503 h 4458754"/>
              <a:gd name="connsiteX11" fmla="*/ 2683996 w 4445498"/>
              <a:gd name="connsiteY11" fmla="*/ 1761503 h 4458754"/>
              <a:gd name="connsiteX12" fmla="*/ 587171 w 4445498"/>
              <a:gd name="connsiteY12" fmla="*/ 0 h 4458754"/>
              <a:gd name="connsiteX13" fmla="*/ 2348673 w 4445498"/>
              <a:gd name="connsiteY13" fmla="*/ 0 h 4458754"/>
              <a:gd name="connsiteX14" fmla="*/ 2348673 w 4445498"/>
              <a:gd name="connsiteY14" fmla="*/ 2348669 h 4458754"/>
              <a:gd name="connsiteX15" fmla="*/ 587171 w 4445498"/>
              <a:gd name="connsiteY15" fmla="*/ 2348669 h 445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5498" h="4458754">
                <a:moveTo>
                  <a:pt x="0" y="2694085"/>
                </a:moveTo>
                <a:lnTo>
                  <a:pt x="2348671" y="2694085"/>
                </a:lnTo>
                <a:lnTo>
                  <a:pt x="2348671" y="4458754"/>
                </a:lnTo>
                <a:lnTo>
                  <a:pt x="0" y="4458754"/>
                </a:lnTo>
                <a:close/>
                <a:moveTo>
                  <a:pt x="2683996" y="2106919"/>
                </a:moveTo>
                <a:lnTo>
                  <a:pt x="3858332" y="2106919"/>
                </a:lnTo>
                <a:lnTo>
                  <a:pt x="3858332" y="3281255"/>
                </a:lnTo>
                <a:lnTo>
                  <a:pt x="2683996" y="3281255"/>
                </a:lnTo>
                <a:close/>
                <a:moveTo>
                  <a:pt x="2683996" y="1"/>
                </a:moveTo>
                <a:lnTo>
                  <a:pt x="4445498" y="1"/>
                </a:lnTo>
                <a:lnTo>
                  <a:pt x="4445498" y="1761503"/>
                </a:lnTo>
                <a:lnTo>
                  <a:pt x="2683996" y="1761503"/>
                </a:lnTo>
                <a:close/>
                <a:moveTo>
                  <a:pt x="587171" y="0"/>
                </a:moveTo>
                <a:lnTo>
                  <a:pt x="2348673" y="0"/>
                </a:lnTo>
                <a:lnTo>
                  <a:pt x="2348673" y="2348669"/>
                </a:lnTo>
                <a:lnTo>
                  <a:pt x="587171" y="2348669"/>
                </a:lnTo>
                <a:close/>
              </a:path>
            </a:pathLst>
          </a:custGeom>
        </p:spPr>
        <p:txBody>
          <a:bodyPr wrap="square">
            <a:noAutofit/>
          </a:bodyPr>
          <a:lstStyle>
            <a:lvl1pPr>
              <a:defRPr sz="1000"/>
            </a:lvl1pPr>
          </a:lstStyle>
          <a:p>
            <a:endParaRPr lang="en-US" dirty="0"/>
          </a:p>
        </p:txBody>
      </p:sp>
      <p:sp>
        <p:nvSpPr>
          <p:cNvPr id="5" name="Slide Number Placeholder 5">
            <a:extLst>
              <a:ext uri="{FF2B5EF4-FFF2-40B4-BE49-F238E27FC236}">
                <a16:creationId xmlns:a16="http://schemas.microsoft.com/office/drawing/2014/main" id="{A28246E7-1DC9-4B97-836F-56DBE03582DE}"/>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4754144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6050295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6" name="Picture Placeholder 8">
            <a:extLst>
              <a:ext uri="{FF2B5EF4-FFF2-40B4-BE49-F238E27FC236}">
                <a16:creationId xmlns:a16="http://schemas.microsoft.com/office/drawing/2014/main" id="{C8258630-745C-4DAF-B9D9-65090959DD24}"/>
              </a:ext>
            </a:extLst>
          </p:cNvPr>
          <p:cNvSpPr>
            <a:spLocks noGrp="1"/>
          </p:cNvSpPr>
          <p:nvPr>
            <p:ph type="pic" sz="quarter" idx="18"/>
          </p:nvPr>
        </p:nvSpPr>
        <p:spPr>
          <a:xfrm>
            <a:off x="2914360"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a:extLst>
              <a:ext uri="{FF2B5EF4-FFF2-40B4-BE49-F238E27FC236}">
                <a16:creationId xmlns:a16="http://schemas.microsoft.com/office/drawing/2014/main" id="{9FC8C1E9-20AF-47FD-BDBF-5C5441F88334}"/>
              </a:ext>
            </a:extLst>
          </p:cNvPr>
          <p:cNvSpPr>
            <a:spLocks noGrp="1"/>
          </p:cNvSpPr>
          <p:nvPr>
            <p:ph type="pic" sz="quarter" idx="19"/>
          </p:nvPr>
        </p:nvSpPr>
        <p:spPr>
          <a:xfrm>
            <a:off x="5071745"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a:extLst>
              <a:ext uri="{FF2B5EF4-FFF2-40B4-BE49-F238E27FC236}">
                <a16:creationId xmlns:a16="http://schemas.microsoft.com/office/drawing/2014/main" id="{7F33FEDF-B8B0-4388-BA09-B0CB583664E0}"/>
              </a:ext>
            </a:extLst>
          </p:cNvPr>
          <p:cNvSpPr>
            <a:spLocks noGrp="1"/>
          </p:cNvSpPr>
          <p:nvPr>
            <p:ph type="pic" sz="quarter" idx="20"/>
          </p:nvPr>
        </p:nvSpPr>
        <p:spPr>
          <a:xfrm>
            <a:off x="9682718"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D7A2CB93-587B-4C1B-8BE9-AC2D185EAB45}"/>
              </a:ext>
            </a:extLst>
          </p:cNvPr>
          <p:cNvSpPr>
            <a:spLocks noGrp="1"/>
          </p:cNvSpPr>
          <p:nvPr>
            <p:ph type="pic" sz="quarter" idx="21"/>
          </p:nvPr>
        </p:nvSpPr>
        <p:spPr>
          <a:xfrm>
            <a:off x="7270752" y="2047670"/>
            <a:ext cx="1965266" cy="3459895"/>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a:extLst>
              <a:ext uri="{FF2B5EF4-FFF2-40B4-BE49-F238E27FC236}">
                <a16:creationId xmlns:a16="http://schemas.microsoft.com/office/drawing/2014/main" id="{FAC5AC2C-182C-4368-AC70-F5377407C337}"/>
              </a:ext>
            </a:extLst>
          </p:cNvPr>
          <p:cNvSpPr>
            <a:spLocks noGrp="1"/>
          </p:cNvSpPr>
          <p:nvPr>
            <p:ph type="pic" sz="quarter" idx="17"/>
          </p:nvPr>
        </p:nvSpPr>
        <p:spPr>
          <a:xfrm>
            <a:off x="754724"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24584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561202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6" name="Picture Placeholder 8">
            <a:extLst>
              <a:ext uri="{FF2B5EF4-FFF2-40B4-BE49-F238E27FC236}">
                <a16:creationId xmlns:a16="http://schemas.microsoft.com/office/drawing/2014/main" id="{D59ABE9B-A895-49DA-BCA1-BC0E7715DBAC}"/>
              </a:ext>
            </a:extLst>
          </p:cNvPr>
          <p:cNvSpPr>
            <a:spLocks noGrp="1"/>
          </p:cNvSpPr>
          <p:nvPr>
            <p:ph type="pic" sz="quarter" idx="16"/>
          </p:nvPr>
        </p:nvSpPr>
        <p:spPr>
          <a:xfrm>
            <a:off x="5196097" y="2653052"/>
            <a:ext cx="1636532" cy="2040397"/>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a:extLst>
              <a:ext uri="{FF2B5EF4-FFF2-40B4-BE49-F238E27FC236}">
                <a16:creationId xmlns:a16="http://schemas.microsoft.com/office/drawing/2014/main" id="{48FB9B92-64E1-47F6-A07B-DF7E96FB0F2C}"/>
              </a:ext>
            </a:extLst>
          </p:cNvPr>
          <p:cNvSpPr>
            <a:spLocks noGrp="1"/>
          </p:cNvSpPr>
          <p:nvPr>
            <p:ph type="pic" sz="quarter" idx="17"/>
          </p:nvPr>
        </p:nvSpPr>
        <p:spPr>
          <a:xfrm>
            <a:off x="3057449"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a:extLst>
              <a:ext uri="{FF2B5EF4-FFF2-40B4-BE49-F238E27FC236}">
                <a16:creationId xmlns:a16="http://schemas.microsoft.com/office/drawing/2014/main" id="{098FF16D-471F-4F24-BD08-E87F2E78E0AD}"/>
              </a:ext>
            </a:extLst>
          </p:cNvPr>
          <p:cNvSpPr>
            <a:spLocks noGrp="1"/>
          </p:cNvSpPr>
          <p:nvPr>
            <p:ph type="pic" sz="quarter" idx="18"/>
          </p:nvPr>
        </p:nvSpPr>
        <p:spPr>
          <a:xfrm>
            <a:off x="785848"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108C03F9-BBD0-4488-BC03-EFA6978AA067}"/>
              </a:ext>
            </a:extLst>
          </p:cNvPr>
          <p:cNvSpPr>
            <a:spLocks noGrp="1"/>
          </p:cNvSpPr>
          <p:nvPr>
            <p:ph type="pic" sz="quarter" idx="19"/>
          </p:nvPr>
        </p:nvSpPr>
        <p:spPr>
          <a:xfrm>
            <a:off x="7586871"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a:extLst>
              <a:ext uri="{FF2B5EF4-FFF2-40B4-BE49-F238E27FC236}">
                <a16:creationId xmlns:a16="http://schemas.microsoft.com/office/drawing/2014/main" id="{136F003D-12B1-4E24-9082-C4C72CB88A18}"/>
              </a:ext>
            </a:extLst>
          </p:cNvPr>
          <p:cNvSpPr>
            <a:spLocks noGrp="1"/>
          </p:cNvSpPr>
          <p:nvPr>
            <p:ph type="pic" sz="quarter" idx="20"/>
          </p:nvPr>
        </p:nvSpPr>
        <p:spPr>
          <a:xfrm>
            <a:off x="9852994"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2119913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1" name="Picture Placeholder 19">
            <a:extLst>
              <a:ext uri="{FF2B5EF4-FFF2-40B4-BE49-F238E27FC236}">
                <a16:creationId xmlns:a16="http://schemas.microsoft.com/office/drawing/2014/main" id="{A92DA20C-C6C8-423D-979F-075301B7EEC9}"/>
              </a:ext>
            </a:extLst>
          </p:cNvPr>
          <p:cNvSpPr>
            <a:spLocks noGrp="1"/>
          </p:cNvSpPr>
          <p:nvPr>
            <p:ph type="pic" sz="quarter" idx="19"/>
          </p:nvPr>
        </p:nvSpPr>
        <p:spPr>
          <a:xfrm>
            <a:off x="1740117"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2" name="Picture Placeholder 19">
            <a:extLst>
              <a:ext uri="{FF2B5EF4-FFF2-40B4-BE49-F238E27FC236}">
                <a16:creationId xmlns:a16="http://schemas.microsoft.com/office/drawing/2014/main" id="{3D8E2213-7C3E-40E5-AB56-872442DEEB6D}"/>
              </a:ext>
            </a:extLst>
          </p:cNvPr>
          <p:cNvSpPr>
            <a:spLocks noGrp="1"/>
          </p:cNvSpPr>
          <p:nvPr>
            <p:ph type="pic" sz="quarter" idx="20"/>
          </p:nvPr>
        </p:nvSpPr>
        <p:spPr>
          <a:xfrm>
            <a:off x="6891005"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19">
            <a:extLst>
              <a:ext uri="{FF2B5EF4-FFF2-40B4-BE49-F238E27FC236}">
                <a16:creationId xmlns:a16="http://schemas.microsoft.com/office/drawing/2014/main" id="{7A650009-7A1B-47EE-82D0-7680012E7621}"/>
              </a:ext>
            </a:extLst>
          </p:cNvPr>
          <p:cNvSpPr>
            <a:spLocks noGrp="1"/>
          </p:cNvSpPr>
          <p:nvPr>
            <p:ph type="pic" sz="quarter" idx="18"/>
          </p:nvPr>
        </p:nvSpPr>
        <p:spPr>
          <a:xfrm>
            <a:off x="3854714" y="1740805"/>
            <a:ext cx="4465824" cy="2789174"/>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154947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9" name="Picture Placeholder 19">
            <a:extLst>
              <a:ext uri="{FF2B5EF4-FFF2-40B4-BE49-F238E27FC236}">
                <a16:creationId xmlns:a16="http://schemas.microsoft.com/office/drawing/2014/main" id="{D6A48890-5452-42D5-93B2-CB1D057E0E16}"/>
              </a:ext>
            </a:extLst>
          </p:cNvPr>
          <p:cNvSpPr>
            <a:spLocks noGrp="1"/>
          </p:cNvSpPr>
          <p:nvPr>
            <p:ph type="pic" sz="quarter" idx="18"/>
          </p:nvPr>
        </p:nvSpPr>
        <p:spPr>
          <a:xfrm>
            <a:off x="2204840"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20">
            <a:extLst>
              <a:ext uri="{FF2B5EF4-FFF2-40B4-BE49-F238E27FC236}">
                <a16:creationId xmlns:a16="http://schemas.microsoft.com/office/drawing/2014/main" id="{D616F65C-FDED-44E6-B091-86687F43A5C7}"/>
              </a:ext>
            </a:extLst>
          </p:cNvPr>
          <p:cNvSpPr>
            <a:spLocks noGrp="1"/>
          </p:cNvSpPr>
          <p:nvPr>
            <p:ph type="pic" sz="quarter" idx="19"/>
          </p:nvPr>
        </p:nvSpPr>
        <p:spPr>
          <a:xfrm>
            <a:off x="7716196"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1" name="Picture Placeholder 18">
            <a:extLst>
              <a:ext uri="{FF2B5EF4-FFF2-40B4-BE49-F238E27FC236}">
                <a16:creationId xmlns:a16="http://schemas.microsoft.com/office/drawing/2014/main" id="{C266B2B8-848B-4C35-AD6D-C61FB2D6B0CA}"/>
              </a:ext>
            </a:extLst>
          </p:cNvPr>
          <p:cNvSpPr>
            <a:spLocks noGrp="1"/>
          </p:cNvSpPr>
          <p:nvPr>
            <p:ph type="pic" sz="quarter" idx="16"/>
          </p:nvPr>
        </p:nvSpPr>
        <p:spPr>
          <a:xfrm>
            <a:off x="4964372" y="2999358"/>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52555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9DB9F7B-0C0D-4574-91E1-0BB0E49C4A96}"/>
              </a:ext>
            </a:extLst>
          </p:cNvPr>
          <p:cNvSpPr>
            <a:spLocks noGrp="1"/>
          </p:cNvSpPr>
          <p:nvPr>
            <p:ph type="pic" sz="quarter" idx="20"/>
          </p:nvPr>
        </p:nvSpPr>
        <p:spPr>
          <a:xfrm>
            <a:off x="572603"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20ED3104-2AB9-42AD-95FC-2D51190B41B6}"/>
              </a:ext>
            </a:extLst>
          </p:cNvPr>
          <p:cNvSpPr>
            <a:spLocks noGrp="1"/>
          </p:cNvSpPr>
          <p:nvPr>
            <p:ph type="pic" sz="quarter" idx="21"/>
          </p:nvPr>
        </p:nvSpPr>
        <p:spPr>
          <a:xfrm>
            <a:off x="2587890"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2" name="Picture Placeholder 11">
            <a:extLst>
              <a:ext uri="{FF2B5EF4-FFF2-40B4-BE49-F238E27FC236}">
                <a16:creationId xmlns:a16="http://schemas.microsoft.com/office/drawing/2014/main" id="{8CCD642A-D413-44FA-92CB-475D45D673E0}"/>
              </a:ext>
            </a:extLst>
          </p:cNvPr>
          <p:cNvSpPr>
            <a:spLocks noGrp="1"/>
          </p:cNvSpPr>
          <p:nvPr>
            <p:ph type="pic" sz="quarter" idx="22"/>
          </p:nvPr>
        </p:nvSpPr>
        <p:spPr>
          <a:xfrm>
            <a:off x="7683869"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58F1BD4D-3960-4926-9512-601B22F168F3}"/>
              </a:ext>
            </a:extLst>
          </p:cNvPr>
          <p:cNvSpPr>
            <a:spLocks noGrp="1"/>
          </p:cNvSpPr>
          <p:nvPr>
            <p:ph type="pic" sz="quarter" idx="23"/>
          </p:nvPr>
        </p:nvSpPr>
        <p:spPr>
          <a:xfrm>
            <a:off x="9699156"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1526267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FF503AE-ED97-4F27-8AEF-FD83A43E817F}"/>
              </a:ext>
            </a:extLst>
          </p:cNvPr>
          <p:cNvSpPr>
            <a:spLocks noGrp="1"/>
          </p:cNvSpPr>
          <p:nvPr>
            <p:ph type="pic" sz="quarter" idx="20"/>
          </p:nvPr>
        </p:nvSpPr>
        <p:spPr>
          <a:xfrm>
            <a:off x="4704862" y="1651598"/>
            <a:ext cx="2782276" cy="278227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5635924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3BCBED6E-D8A2-475F-8411-9F8137B1B54E}"/>
              </a:ext>
            </a:extLst>
          </p:cNvPr>
          <p:cNvSpPr>
            <a:spLocks noGrp="1"/>
          </p:cNvSpPr>
          <p:nvPr>
            <p:ph type="pic" sz="quarter" idx="13"/>
          </p:nvPr>
        </p:nvSpPr>
        <p:spPr>
          <a:xfrm>
            <a:off x="1655882" y="1698450"/>
            <a:ext cx="2408165" cy="2408166"/>
          </a:xfrm>
          <a:prstGeom prst="rect">
            <a:avLst/>
          </a:prstGeom>
        </p:spPr>
        <p:txBody>
          <a:bodyPr/>
          <a:lstStyle>
            <a:lvl1pPr>
              <a:defRPr sz="1000"/>
            </a:lvl1pPr>
          </a:lstStyle>
          <a:p>
            <a:endParaRPr lang="en-ID" dirty="0"/>
          </a:p>
        </p:txBody>
      </p:sp>
      <p:sp>
        <p:nvSpPr>
          <p:cNvPr id="12" name="Picture Placeholder 2">
            <a:extLst>
              <a:ext uri="{FF2B5EF4-FFF2-40B4-BE49-F238E27FC236}">
                <a16:creationId xmlns:a16="http://schemas.microsoft.com/office/drawing/2014/main" id="{8D4EFF58-431A-4FE4-A38A-F32F81017DFF}"/>
              </a:ext>
            </a:extLst>
          </p:cNvPr>
          <p:cNvSpPr>
            <a:spLocks noGrp="1"/>
          </p:cNvSpPr>
          <p:nvPr>
            <p:ph type="pic" sz="quarter" idx="14"/>
          </p:nvPr>
        </p:nvSpPr>
        <p:spPr>
          <a:xfrm>
            <a:off x="4891916" y="1698450"/>
            <a:ext cx="2408165" cy="2408166"/>
          </a:xfrm>
          <a:prstGeom prst="rect">
            <a:avLst/>
          </a:prstGeom>
        </p:spPr>
        <p:txBody>
          <a:bodyPr/>
          <a:lstStyle>
            <a:lvl1pPr>
              <a:defRPr sz="1000"/>
            </a:lvl1pPr>
          </a:lstStyle>
          <a:p>
            <a:endParaRPr lang="en-ID" dirty="0"/>
          </a:p>
        </p:txBody>
      </p:sp>
      <p:sp>
        <p:nvSpPr>
          <p:cNvPr id="13" name="Picture Placeholder 2">
            <a:extLst>
              <a:ext uri="{FF2B5EF4-FFF2-40B4-BE49-F238E27FC236}">
                <a16:creationId xmlns:a16="http://schemas.microsoft.com/office/drawing/2014/main" id="{15C33B18-F7A0-40DB-9DBD-56E90C6F700C}"/>
              </a:ext>
            </a:extLst>
          </p:cNvPr>
          <p:cNvSpPr>
            <a:spLocks noGrp="1"/>
          </p:cNvSpPr>
          <p:nvPr>
            <p:ph type="pic" sz="quarter" idx="15"/>
          </p:nvPr>
        </p:nvSpPr>
        <p:spPr>
          <a:xfrm>
            <a:off x="8137142" y="1698450"/>
            <a:ext cx="2408165" cy="2408166"/>
          </a:xfrm>
          <a:prstGeom prst="rect">
            <a:avLst/>
          </a:prstGeom>
        </p:spPr>
        <p:txBody>
          <a:bodyPr/>
          <a:lstStyle>
            <a:lvl1pPr>
              <a:defRPr sz="1000"/>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830658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E3A3926D-B083-447D-8E42-B4EE6F725B73}"/>
              </a:ext>
            </a:extLst>
          </p:cNvPr>
          <p:cNvSpPr>
            <a:spLocks noGrp="1"/>
          </p:cNvSpPr>
          <p:nvPr>
            <p:ph type="pic" sz="quarter" idx="13"/>
          </p:nvPr>
        </p:nvSpPr>
        <p:spPr>
          <a:xfrm>
            <a:off x="4077201" y="1698451"/>
            <a:ext cx="1888435" cy="1569660"/>
          </a:xfrm>
          <a:prstGeom prst="rect">
            <a:avLst/>
          </a:prstGeom>
        </p:spPr>
        <p:txBody>
          <a:bodyPr/>
          <a:lstStyle>
            <a:lvl1pPr>
              <a:defRPr sz="1000"/>
            </a:lvl1pPr>
          </a:lstStyle>
          <a:p>
            <a:endParaRPr lang="en-ID" dirty="0"/>
          </a:p>
        </p:txBody>
      </p:sp>
      <p:sp>
        <p:nvSpPr>
          <p:cNvPr id="11" name="Picture Placeholder 2">
            <a:extLst>
              <a:ext uri="{FF2B5EF4-FFF2-40B4-BE49-F238E27FC236}">
                <a16:creationId xmlns:a16="http://schemas.microsoft.com/office/drawing/2014/main" id="{E7FD16D7-CDE2-44AE-A9F7-0832534C6529}"/>
              </a:ext>
            </a:extLst>
          </p:cNvPr>
          <p:cNvSpPr>
            <a:spLocks noGrp="1"/>
          </p:cNvSpPr>
          <p:nvPr>
            <p:ph type="pic" sz="quarter" idx="14"/>
          </p:nvPr>
        </p:nvSpPr>
        <p:spPr>
          <a:xfrm>
            <a:off x="6237243" y="1698451"/>
            <a:ext cx="1888435" cy="1569660"/>
          </a:xfrm>
          <a:prstGeom prst="rect">
            <a:avLst/>
          </a:prstGeom>
        </p:spPr>
        <p:txBody>
          <a:bodyPr/>
          <a:lstStyle>
            <a:lvl1pPr>
              <a:defRPr sz="1000"/>
            </a:lvl1pPr>
          </a:lstStyle>
          <a:p>
            <a:endParaRPr lang="en-ID" dirty="0"/>
          </a:p>
        </p:txBody>
      </p:sp>
      <p:sp>
        <p:nvSpPr>
          <p:cNvPr id="12" name="Picture Placeholder 2">
            <a:extLst>
              <a:ext uri="{FF2B5EF4-FFF2-40B4-BE49-F238E27FC236}">
                <a16:creationId xmlns:a16="http://schemas.microsoft.com/office/drawing/2014/main" id="{70909B1B-26C3-4B90-907B-3CEB4F348B8C}"/>
              </a:ext>
            </a:extLst>
          </p:cNvPr>
          <p:cNvSpPr>
            <a:spLocks noGrp="1"/>
          </p:cNvSpPr>
          <p:nvPr>
            <p:ph type="pic" sz="quarter" idx="15"/>
          </p:nvPr>
        </p:nvSpPr>
        <p:spPr>
          <a:xfrm>
            <a:off x="4077201" y="3858491"/>
            <a:ext cx="1888435" cy="1569660"/>
          </a:xfrm>
          <a:prstGeom prst="rect">
            <a:avLst/>
          </a:prstGeom>
        </p:spPr>
        <p:txBody>
          <a:bodyPr/>
          <a:lstStyle>
            <a:lvl1pPr>
              <a:defRPr sz="1000"/>
            </a:lvl1pPr>
          </a:lstStyle>
          <a:p>
            <a:endParaRPr lang="en-ID" dirty="0"/>
          </a:p>
        </p:txBody>
      </p:sp>
      <p:sp>
        <p:nvSpPr>
          <p:cNvPr id="13" name="Picture Placeholder 2">
            <a:extLst>
              <a:ext uri="{FF2B5EF4-FFF2-40B4-BE49-F238E27FC236}">
                <a16:creationId xmlns:a16="http://schemas.microsoft.com/office/drawing/2014/main" id="{91BAF76C-F6D4-4C87-88CE-A283E3642077}"/>
              </a:ext>
            </a:extLst>
          </p:cNvPr>
          <p:cNvSpPr>
            <a:spLocks noGrp="1"/>
          </p:cNvSpPr>
          <p:nvPr>
            <p:ph type="pic" sz="quarter" idx="16"/>
          </p:nvPr>
        </p:nvSpPr>
        <p:spPr>
          <a:xfrm>
            <a:off x="6237243" y="3858491"/>
            <a:ext cx="1888435" cy="1569660"/>
          </a:xfrm>
          <a:prstGeom prst="rect">
            <a:avLst/>
          </a:prstGeom>
        </p:spPr>
        <p:txBody>
          <a:bodyPr/>
          <a:lstStyle>
            <a:lvl1pPr>
              <a:defRPr sz="1000"/>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9585999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1411BCA7-FCC2-49F6-B3BC-7E91227132F8}"/>
              </a:ext>
            </a:extLst>
          </p:cNvPr>
          <p:cNvSpPr>
            <a:spLocks noGrp="1"/>
          </p:cNvSpPr>
          <p:nvPr>
            <p:ph type="pic" sz="quarter" idx="13"/>
          </p:nvPr>
        </p:nvSpPr>
        <p:spPr>
          <a:xfrm>
            <a:off x="4481779" y="1866952"/>
            <a:ext cx="1336394" cy="1334939"/>
          </a:xfrm>
          <a:prstGeom prst="rect">
            <a:avLst/>
          </a:prstGeom>
        </p:spPr>
        <p:txBody>
          <a:bodyPr/>
          <a:lstStyle>
            <a:lvl1pPr>
              <a:defRPr sz="1000"/>
            </a:lvl1pPr>
          </a:lstStyle>
          <a:p>
            <a:endParaRPr lang="en-ID"/>
          </a:p>
        </p:txBody>
      </p:sp>
      <p:sp>
        <p:nvSpPr>
          <p:cNvPr id="11" name="Picture Placeholder 2">
            <a:extLst>
              <a:ext uri="{FF2B5EF4-FFF2-40B4-BE49-F238E27FC236}">
                <a16:creationId xmlns:a16="http://schemas.microsoft.com/office/drawing/2014/main" id="{F7ECD762-C57C-4FAC-A738-B01D1135E930}"/>
              </a:ext>
            </a:extLst>
          </p:cNvPr>
          <p:cNvSpPr>
            <a:spLocks noGrp="1"/>
          </p:cNvSpPr>
          <p:nvPr>
            <p:ph type="pic" sz="quarter" idx="14"/>
          </p:nvPr>
        </p:nvSpPr>
        <p:spPr>
          <a:xfrm>
            <a:off x="6373827" y="1866952"/>
            <a:ext cx="1336394" cy="1334939"/>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26FF32DB-A09F-4EFA-A16A-72DD10FB501F}"/>
              </a:ext>
            </a:extLst>
          </p:cNvPr>
          <p:cNvSpPr>
            <a:spLocks noGrp="1"/>
          </p:cNvSpPr>
          <p:nvPr>
            <p:ph type="pic" sz="quarter" idx="15"/>
          </p:nvPr>
        </p:nvSpPr>
        <p:spPr>
          <a:xfrm>
            <a:off x="4481779" y="3759299"/>
            <a:ext cx="1336394" cy="1334939"/>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2575481F-82B8-4617-A189-8CEB2FA7D873}"/>
              </a:ext>
            </a:extLst>
          </p:cNvPr>
          <p:cNvSpPr>
            <a:spLocks noGrp="1"/>
          </p:cNvSpPr>
          <p:nvPr>
            <p:ph type="pic" sz="quarter" idx="16"/>
          </p:nvPr>
        </p:nvSpPr>
        <p:spPr>
          <a:xfrm>
            <a:off x="6373827" y="3759299"/>
            <a:ext cx="1336394" cy="1334939"/>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42482038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45ED468A-5C1C-4CDE-945A-5A4B6E2C1B9F}"/>
              </a:ext>
            </a:extLst>
          </p:cNvPr>
          <p:cNvSpPr>
            <a:spLocks noGrp="1"/>
          </p:cNvSpPr>
          <p:nvPr>
            <p:ph type="pic" sz="quarter" idx="12"/>
          </p:nvPr>
        </p:nvSpPr>
        <p:spPr>
          <a:xfrm>
            <a:off x="983869" y="1684810"/>
            <a:ext cx="2127828" cy="2127828"/>
          </a:xfrm>
          <a:prstGeom prst="rect">
            <a:avLst/>
          </a:prstGeom>
        </p:spPr>
        <p:txBody>
          <a:bodyPr/>
          <a:lstStyle>
            <a:lvl1pPr>
              <a:defRPr sz="1000"/>
            </a:lvl1pPr>
          </a:lstStyle>
          <a:p>
            <a:endParaRPr lang="en-ID"/>
          </a:p>
        </p:txBody>
      </p:sp>
      <p:sp>
        <p:nvSpPr>
          <p:cNvPr id="11" name="Picture Placeholder 2">
            <a:extLst>
              <a:ext uri="{FF2B5EF4-FFF2-40B4-BE49-F238E27FC236}">
                <a16:creationId xmlns:a16="http://schemas.microsoft.com/office/drawing/2014/main" id="{00366F2E-BA7C-4DE9-89F9-ACB130C27999}"/>
              </a:ext>
            </a:extLst>
          </p:cNvPr>
          <p:cNvSpPr>
            <a:spLocks noGrp="1"/>
          </p:cNvSpPr>
          <p:nvPr>
            <p:ph type="pic" sz="quarter" idx="13"/>
          </p:nvPr>
        </p:nvSpPr>
        <p:spPr>
          <a:xfrm>
            <a:off x="3688924" y="1684810"/>
            <a:ext cx="2127828" cy="2127828"/>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F3C5220F-343E-40E6-A4AD-FEA64BB8DF0A}"/>
              </a:ext>
            </a:extLst>
          </p:cNvPr>
          <p:cNvSpPr>
            <a:spLocks noGrp="1"/>
          </p:cNvSpPr>
          <p:nvPr>
            <p:ph type="pic" sz="quarter" idx="14"/>
          </p:nvPr>
        </p:nvSpPr>
        <p:spPr>
          <a:xfrm>
            <a:off x="6389476" y="1684810"/>
            <a:ext cx="2127828" cy="2127828"/>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D5A30AEC-0F5D-4110-83FC-DE3A276EA2AF}"/>
              </a:ext>
            </a:extLst>
          </p:cNvPr>
          <p:cNvSpPr>
            <a:spLocks noGrp="1"/>
          </p:cNvSpPr>
          <p:nvPr>
            <p:ph type="pic" sz="quarter" idx="15"/>
          </p:nvPr>
        </p:nvSpPr>
        <p:spPr>
          <a:xfrm>
            <a:off x="9084394" y="1684810"/>
            <a:ext cx="2127828" cy="2127828"/>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0685153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0EF77C6C-1CD4-4D88-8EAD-05F7FCDABCF5}"/>
              </a:ext>
            </a:extLst>
          </p:cNvPr>
          <p:cNvSpPr>
            <a:spLocks noGrp="1"/>
          </p:cNvSpPr>
          <p:nvPr>
            <p:ph type="pic" sz="quarter" idx="12"/>
          </p:nvPr>
        </p:nvSpPr>
        <p:spPr>
          <a:xfrm>
            <a:off x="1145955" y="1773776"/>
            <a:ext cx="1829516" cy="1829514"/>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3CA02097-0A85-4898-BC69-B6707FBAD3A9}"/>
              </a:ext>
            </a:extLst>
          </p:cNvPr>
          <p:cNvSpPr>
            <a:spLocks noGrp="1"/>
          </p:cNvSpPr>
          <p:nvPr>
            <p:ph type="pic" sz="quarter" idx="13"/>
          </p:nvPr>
        </p:nvSpPr>
        <p:spPr>
          <a:xfrm>
            <a:off x="5181240" y="1773776"/>
            <a:ext cx="1829516" cy="1829514"/>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82B7247B-A2E1-416D-B2CF-A9A11BD40032}"/>
              </a:ext>
            </a:extLst>
          </p:cNvPr>
          <p:cNvSpPr>
            <a:spLocks noGrp="1"/>
          </p:cNvSpPr>
          <p:nvPr>
            <p:ph type="pic" sz="quarter" idx="14"/>
          </p:nvPr>
        </p:nvSpPr>
        <p:spPr>
          <a:xfrm>
            <a:off x="9216525" y="1773776"/>
            <a:ext cx="1829516" cy="1829514"/>
          </a:xfrm>
          <a:prstGeom prst="rect">
            <a:avLst/>
          </a:prstGeom>
        </p:spPr>
        <p:txBody>
          <a:bodyPr/>
          <a:lstStyle>
            <a:lvl1pPr>
              <a:defRPr sz="1000"/>
            </a:lvl1pPr>
          </a:lstStyle>
          <a:p>
            <a:endParaRPr lang="en-ID"/>
          </a:p>
        </p:txBody>
      </p:sp>
      <p:sp>
        <p:nvSpPr>
          <p:cNvPr id="16" name="Picture Placeholder 2">
            <a:extLst>
              <a:ext uri="{FF2B5EF4-FFF2-40B4-BE49-F238E27FC236}">
                <a16:creationId xmlns:a16="http://schemas.microsoft.com/office/drawing/2014/main" id="{A384708A-3AE4-4C63-96C8-463C0969C815}"/>
              </a:ext>
            </a:extLst>
          </p:cNvPr>
          <p:cNvSpPr>
            <a:spLocks noGrp="1"/>
          </p:cNvSpPr>
          <p:nvPr>
            <p:ph type="pic" sz="quarter" idx="15"/>
          </p:nvPr>
        </p:nvSpPr>
        <p:spPr>
          <a:xfrm>
            <a:off x="3163601" y="3791420"/>
            <a:ext cx="1829516" cy="1829514"/>
          </a:xfrm>
          <a:prstGeom prst="rect">
            <a:avLst/>
          </a:prstGeom>
        </p:spPr>
        <p:txBody>
          <a:bodyPr/>
          <a:lstStyle>
            <a:lvl1pPr>
              <a:defRPr sz="1000"/>
            </a:lvl1pPr>
          </a:lstStyle>
          <a:p>
            <a:endParaRPr lang="en-ID"/>
          </a:p>
        </p:txBody>
      </p:sp>
      <p:sp>
        <p:nvSpPr>
          <p:cNvPr id="17" name="Picture Placeholder 2">
            <a:extLst>
              <a:ext uri="{FF2B5EF4-FFF2-40B4-BE49-F238E27FC236}">
                <a16:creationId xmlns:a16="http://schemas.microsoft.com/office/drawing/2014/main" id="{2FA21231-240E-4F0B-9F6F-43A2341E3DFC}"/>
              </a:ext>
            </a:extLst>
          </p:cNvPr>
          <p:cNvSpPr>
            <a:spLocks noGrp="1"/>
          </p:cNvSpPr>
          <p:nvPr>
            <p:ph type="pic" sz="quarter" idx="16"/>
          </p:nvPr>
        </p:nvSpPr>
        <p:spPr>
          <a:xfrm>
            <a:off x="7198886" y="3791420"/>
            <a:ext cx="1829516" cy="1829514"/>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82917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BEA64B-DF77-4367-B86B-F98960E71A10}"/>
              </a:ext>
            </a:extLst>
          </p:cNvPr>
          <p:cNvSpPr>
            <a:spLocks noGrp="1"/>
          </p:cNvSpPr>
          <p:nvPr>
            <p:ph type="pic" sz="quarter" idx="18"/>
          </p:nvPr>
        </p:nvSpPr>
        <p:spPr>
          <a:xfrm>
            <a:off x="8033719" y="1075015"/>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04E4F114-2799-4BEB-9B7A-C916C3AC03BC}"/>
              </a:ext>
            </a:extLst>
          </p:cNvPr>
          <p:cNvSpPr>
            <a:spLocks noGrp="1"/>
          </p:cNvSpPr>
          <p:nvPr>
            <p:ph type="pic" sz="quarter" idx="19"/>
          </p:nvPr>
        </p:nvSpPr>
        <p:spPr>
          <a:xfrm>
            <a:off x="823825" y="3986513"/>
            <a:ext cx="4874458" cy="649901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6319480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C9F9EA13-AC1E-47AA-B037-77E9EE70B9DE}"/>
              </a:ext>
            </a:extLst>
          </p:cNvPr>
          <p:cNvSpPr>
            <a:spLocks noGrp="1"/>
          </p:cNvSpPr>
          <p:nvPr>
            <p:ph type="pic" sz="quarter" idx="19"/>
          </p:nvPr>
        </p:nvSpPr>
        <p:spPr>
          <a:xfrm>
            <a:off x="239696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7D340B6A-9ADA-4A7E-88C8-601643D8D454}"/>
              </a:ext>
            </a:extLst>
          </p:cNvPr>
          <p:cNvSpPr>
            <a:spLocks noGrp="1"/>
          </p:cNvSpPr>
          <p:nvPr>
            <p:ph type="pic" sz="quarter" idx="20"/>
          </p:nvPr>
        </p:nvSpPr>
        <p:spPr>
          <a:xfrm>
            <a:off x="534894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4D246950-8752-460D-8928-EF32D2F871B8}"/>
              </a:ext>
            </a:extLst>
          </p:cNvPr>
          <p:cNvSpPr>
            <a:spLocks noGrp="1"/>
          </p:cNvSpPr>
          <p:nvPr>
            <p:ph type="pic" sz="quarter" idx="21"/>
          </p:nvPr>
        </p:nvSpPr>
        <p:spPr>
          <a:xfrm>
            <a:off x="8167006"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7" name="Picture Placeholder 16">
            <a:extLst>
              <a:ext uri="{FF2B5EF4-FFF2-40B4-BE49-F238E27FC236}">
                <a16:creationId xmlns:a16="http://schemas.microsoft.com/office/drawing/2014/main" id="{F528F1B5-C915-45BF-AE63-7E55E97629DF}"/>
              </a:ext>
            </a:extLst>
          </p:cNvPr>
          <p:cNvSpPr>
            <a:spLocks noGrp="1"/>
          </p:cNvSpPr>
          <p:nvPr>
            <p:ph type="pic" sz="quarter" idx="22"/>
          </p:nvPr>
        </p:nvSpPr>
        <p:spPr>
          <a:xfrm>
            <a:off x="239696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a:extLst>
              <a:ext uri="{FF2B5EF4-FFF2-40B4-BE49-F238E27FC236}">
                <a16:creationId xmlns:a16="http://schemas.microsoft.com/office/drawing/2014/main" id="{014E5562-8C43-48D7-813A-22E9EC7192D4}"/>
              </a:ext>
            </a:extLst>
          </p:cNvPr>
          <p:cNvSpPr>
            <a:spLocks noGrp="1"/>
          </p:cNvSpPr>
          <p:nvPr>
            <p:ph type="pic" sz="quarter" idx="23"/>
          </p:nvPr>
        </p:nvSpPr>
        <p:spPr>
          <a:xfrm>
            <a:off x="534894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5C0AD035-349F-4288-A902-9CF1AAA9173E}"/>
              </a:ext>
            </a:extLst>
          </p:cNvPr>
          <p:cNvSpPr>
            <a:spLocks noGrp="1"/>
          </p:cNvSpPr>
          <p:nvPr>
            <p:ph type="pic" sz="quarter" idx="24"/>
          </p:nvPr>
        </p:nvSpPr>
        <p:spPr>
          <a:xfrm>
            <a:off x="8167006"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6376883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B4EA213-A437-46B1-8D86-E063559BEF42}"/>
              </a:ext>
            </a:extLst>
          </p:cNvPr>
          <p:cNvSpPr>
            <a:spLocks noGrp="1"/>
          </p:cNvSpPr>
          <p:nvPr>
            <p:ph type="pic" sz="quarter" idx="19"/>
          </p:nvPr>
        </p:nvSpPr>
        <p:spPr>
          <a:xfrm>
            <a:off x="5210175" y="1812072"/>
            <a:ext cx="1771650" cy="177165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801644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9673B75-9FB9-4B09-AAAA-D7EAE5D7902D}"/>
              </a:ext>
            </a:extLst>
          </p:cNvPr>
          <p:cNvSpPr>
            <a:spLocks noGrp="1"/>
          </p:cNvSpPr>
          <p:nvPr>
            <p:ph type="pic" sz="quarter" idx="12"/>
          </p:nvPr>
        </p:nvSpPr>
        <p:spPr>
          <a:xfrm>
            <a:off x="608911" y="1601942"/>
            <a:ext cx="1361005" cy="1361005"/>
          </a:xfrm>
          <a:prstGeom prst="rect">
            <a:avLst/>
          </a:prstGeom>
        </p:spPr>
        <p:txBody>
          <a:bodyPr/>
          <a:lstStyle>
            <a:lvl1pPr>
              <a:defRPr sz="1000"/>
            </a:lvl1pPr>
          </a:lstStyle>
          <a:p>
            <a:endParaRPr lang="en-ID"/>
          </a:p>
        </p:txBody>
      </p:sp>
      <p:sp>
        <p:nvSpPr>
          <p:cNvPr id="17" name="Picture Placeholder 2">
            <a:extLst>
              <a:ext uri="{FF2B5EF4-FFF2-40B4-BE49-F238E27FC236}">
                <a16:creationId xmlns:a16="http://schemas.microsoft.com/office/drawing/2014/main" id="{2A49E9F6-A8F6-449D-B8CB-29E4789FD543}"/>
              </a:ext>
            </a:extLst>
          </p:cNvPr>
          <p:cNvSpPr>
            <a:spLocks noGrp="1"/>
          </p:cNvSpPr>
          <p:nvPr>
            <p:ph type="pic" sz="quarter" idx="13"/>
          </p:nvPr>
        </p:nvSpPr>
        <p:spPr>
          <a:xfrm>
            <a:off x="7017366" y="1601942"/>
            <a:ext cx="1361005" cy="1361005"/>
          </a:xfrm>
          <a:prstGeom prst="rect">
            <a:avLst/>
          </a:prstGeom>
        </p:spPr>
        <p:txBody>
          <a:bodyPr/>
          <a:lstStyle>
            <a:lvl1pPr>
              <a:defRPr sz="1000"/>
            </a:lvl1pPr>
          </a:lstStyle>
          <a:p>
            <a:endParaRPr lang="en-ID"/>
          </a:p>
        </p:txBody>
      </p:sp>
      <p:sp>
        <p:nvSpPr>
          <p:cNvPr id="18" name="Picture Placeholder 2">
            <a:extLst>
              <a:ext uri="{FF2B5EF4-FFF2-40B4-BE49-F238E27FC236}">
                <a16:creationId xmlns:a16="http://schemas.microsoft.com/office/drawing/2014/main" id="{F8E2FBE2-0C33-4718-A895-DFB097DF4106}"/>
              </a:ext>
            </a:extLst>
          </p:cNvPr>
          <p:cNvSpPr>
            <a:spLocks noGrp="1"/>
          </p:cNvSpPr>
          <p:nvPr>
            <p:ph type="pic" sz="quarter" idx="14"/>
          </p:nvPr>
        </p:nvSpPr>
        <p:spPr>
          <a:xfrm>
            <a:off x="10221102" y="3210184"/>
            <a:ext cx="1361005" cy="1361005"/>
          </a:xfrm>
          <a:prstGeom prst="rect">
            <a:avLst/>
          </a:prstGeom>
        </p:spPr>
        <p:txBody>
          <a:bodyPr/>
          <a:lstStyle>
            <a:lvl1pPr>
              <a:defRPr sz="1000"/>
            </a:lvl1pPr>
          </a:lstStyle>
          <a:p>
            <a:endParaRPr lang="en-ID"/>
          </a:p>
        </p:txBody>
      </p:sp>
      <p:sp>
        <p:nvSpPr>
          <p:cNvPr id="19" name="Picture Placeholder 2">
            <a:extLst>
              <a:ext uri="{FF2B5EF4-FFF2-40B4-BE49-F238E27FC236}">
                <a16:creationId xmlns:a16="http://schemas.microsoft.com/office/drawing/2014/main" id="{136E8F6B-88CE-46CF-BA58-54C70D912D9E}"/>
              </a:ext>
            </a:extLst>
          </p:cNvPr>
          <p:cNvSpPr>
            <a:spLocks noGrp="1"/>
          </p:cNvSpPr>
          <p:nvPr>
            <p:ph type="pic" sz="quarter" idx="15"/>
          </p:nvPr>
        </p:nvSpPr>
        <p:spPr>
          <a:xfrm>
            <a:off x="3813630" y="3210184"/>
            <a:ext cx="1361005" cy="1361005"/>
          </a:xfrm>
          <a:prstGeom prst="rect">
            <a:avLst/>
          </a:prstGeom>
        </p:spPr>
        <p:txBody>
          <a:bodyPr/>
          <a:lstStyle>
            <a:lvl1pPr>
              <a:defRPr sz="1000"/>
            </a:lvl1pPr>
          </a:lstStyle>
          <a:p>
            <a:endParaRPr lang="en-ID"/>
          </a:p>
        </p:txBody>
      </p:sp>
      <p:sp>
        <p:nvSpPr>
          <p:cNvPr id="20" name="Picture Placeholder 2">
            <a:extLst>
              <a:ext uri="{FF2B5EF4-FFF2-40B4-BE49-F238E27FC236}">
                <a16:creationId xmlns:a16="http://schemas.microsoft.com/office/drawing/2014/main" id="{13D1BE97-7441-45F0-B376-DF72F70F911F}"/>
              </a:ext>
            </a:extLst>
          </p:cNvPr>
          <p:cNvSpPr>
            <a:spLocks noGrp="1"/>
          </p:cNvSpPr>
          <p:nvPr>
            <p:ph type="pic" sz="quarter" idx="16"/>
          </p:nvPr>
        </p:nvSpPr>
        <p:spPr>
          <a:xfrm>
            <a:off x="608910" y="3210184"/>
            <a:ext cx="2962800" cy="1361005"/>
          </a:xfrm>
          <a:prstGeom prst="rect">
            <a:avLst/>
          </a:prstGeom>
        </p:spPr>
        <p:txBody>
          <a:bodyPr/>
          <a:lstStyle>
            <a:lvl1pPr>
              <a:defRPr sz="1000"/>
            </a:lvl1pPr>
          </a:lstStyle>
          <a:p>
            <a:endParaRPr lang="en-ID"/>
          </a:p>
        </p:txBody>
      </p:sp>
      <p:sp>
        <p:nvSpPr>
          <p:cNvPr id="21" name="Picture Placeholder 2">
            <a:extLst>
              <a:ext uri="{FF2B5EF4-FFF2-40B4-BE49-F238E27FC236}">
                <a16:creationId xmlns:a16="http://schemas.microsoft.com/office/drawing/2014/main" id="{F624ADF6-79CB-461F-90E0-E8C7E3C38D07}"/>
              </a:ext>
            </a:extLst>
          </p:cNvPr>
          <p:cNvSpPr>
            <a:spLocks noGrp="1"/>
          </p:cNvSpPr>
          <p:nvPr>
            <p:ph type="pic" sz="quarter" idx="17"/>
          </p:nvPr>
        </p:nvSpPr>
        <p:spPr>
          <a:xfrm>
            <a:off x="2211798" y="1598754"/>
            <a:ext cx="2962800" cy="1361005"/>
          </a:xfrm>
          <a:prstGeom prst="rect">
            <a:avLst/>
          </a:prstGeom>
        </p:spPr>
        <p:txBody>
          <a:bodyPr/>
          <a:lstStyle>
            <a:lvl1pPr>
              <a:defRPr sz="1000"/>
            </a:lvl1pPr>
          </a:lstStyle>
          <a:p>
            <a:endParaRPr lang="en-ID"/>
          </a:p>
        </p:txBody>
      </p:sp>
      <p:sp>
        <p:nvSpPr>
          <p:cNvPr id="22" name="Picture Placeholder 2">
            <a:extLst>
              <a:ext uri="{FF2B5EF4-FFF2-40B4-BE49-F238E27FC236}">
                <a16:creationId xmlns:a16="http://schemas.microsoft.com/office/drawing/2014/main" id="{B893DE71-6ED9-4319-968E-B507F993827E}"/>
              </a:ext>
            </a:extLst>
          </p:cNvPr>
          <p:cNvSpPr>
            <a:spLocks noGrp="1"/>
          </p:cNvSpPr>
          <p:nvPr>
            <p:ph type="pic" sz="quarter" idx="18"/>
          </p:nvPr>
        </p:nvSpPr>
        <p:spPr>
          <a:xfrm>
            <a:off x="8619307" y="1598754"/>
            <a:ext cx="2962800" cy="1361005"/>
          </a:xfrm>
          <a:prstGeom prst="rect">
            <a:avLst/>
          </a:prstGeom>
        </p:spPr>
        <p:txBody>
          <a:bodyPr/>
          <a:lstStyle>
            <a:lvl1pPr>
              <a:defRPr sz="1000"/>
            </a:lvl1pPr>
          </a:lstStyle>
          <a:p>
            <a:endParaRPr lang="en-ID"/>
          </a:p>
        </p:txBody>
      </p:sp>
      <p:sp>
        <p:nvSpPr>
          <p:cNvPr id="23" name="Picture Placeholder 2">
            <a:extLst>
              <a:ext uri="{FF2B5EF4-FFF2-40B4-BE49-F238E27FC236}">
                <a16:creationId xmlns:a16="http://schemas.microsoft.com/office/drawing/2014/main" id="{9D58DF93-5A80-4FA7-803F-286088356B07}"/>
              </a:ext>
            </a:extLst>
          </p:cNvPr>
          <p:cNvSpPr>
            <a:spLocks noGrp="1"/>
          </p:cNvSpPr>
          <p:nvPr>
            <p:ph type="pic" sz="quarter" idx="19"/>
          </p:nvPr>
        </p:nvSpPr>
        <p:spPr>
          <a:xfrm>
            <a:off x="7016308" y="3206998"/>
            <a:ext cx="2962800" cy="1361005"/>
          </a:xfrm>
          <a:prstGeom prst="rect">
            <a:avLst/>
          </a:prstGeom>
        </p:spPr>
        <p:txBody>
          <a:bodyPr/>
          <a:lstStyle>
            <a:lvl1pPr>
              <a:defRPr sz="1000"/>
            </a:lvl1pPr>
          </a:lstStyle>
          <a:p>
            <a:endParaRPr lang="en-ID"/>
          </a:p>
        </p:txBody>
      </p:sp>
      <p:sp>
        <p:nvSpPr>
          <p:cNvPr id="24" name="Picture Placeholder 2">
            <a:extLst>
              <a:ext uri="{FF2B5EF4-FFF2-40B4-BE49-F238E27FC236}">
                <a16:creationId xmlns:a16="http://schemas.microsoft.com/office/drawing/2014/main" id="{6DCE2498-A336-4F3E-974F-0BEF1060EB40}"/>
              </a:ext>
            </a:extLst>
          </p:cNvPr>
          <p:cNvSpPr>
            <a:spLocks noGrp="1"/>
          </p:cNvSpPr>
          <p:nvPr>
            <p:ph type="pic" sz="quarter" idx="20"/>
          </p:nvPr>
        </p:nvSpPr>
        <p:spPr>
          <a:xfrm>
            <a:off x="5414480" y="1601942"/>
            <a:ext cx="1361005" cy="2969247"/>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40763459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C840CE84-1EF6-471C-9EF0-977146505915}"/>
              </a:ext>
            </a:extLst>
          </p:cNvPr>
          <p:cNvSpPr>
            <a:spLocks noGrp="1"/>
          </p:cNvSpPr>
          <p:nvPr>
            <p:ph type="pic" sz="quarter" idx="12"/>
          </p:nvPr>
        </p:nvSpPr>
        <p:spPr>
          <a:xfrm>
            <a:off x="608910" y="1598754"/>
            <a:ext cx="10973196" cy="2972435"/>
          </a:xfrm>
          <a:custGeom>
            <a:avLst/>
            <a:gdLst>
              <a:gd name="connsiteX0" fmla="*/ 9612191 w 10973196"/>
              <a:gd name="connsiteY0" fmla="*/ 1611430 h 2972435"/>
              <a:gd name="connsiteX1" fmla="*/ 10973196 w 10973196"/>
              <a:gd name="connsiteY1" fmla="*/ 1611430 h 2972435"/>
              <a:gd name="connsiteX2" fmla="*/ 10973196 w 10973196"/>
              <a:gd name="connsiteY2" fmla="*/ 2972435 h 2972435"/>
              <a:gd name="connsiteX3" fmla="*/ 9612191 w 10973196"/>
              <a:gd name="connsiteY3" fmla="*/ 2972435 h 2972435"/>
              <a:gd name="connsiteX4" fmla="*/ 3204720 w 10973196"/>
              <a:gd name="connsiteY4" fmla="*/ 1611430 h 2972435"/>
              <a:gd name="connsiteX5" fmla="*/ 4565724 w 10973196"/>
              <a:gd name="connsiteY5" fmla="*/ 1611430 h 2972435"/>
              <a:gd name="connsiteX6" fmla="*/ 4565724 w 10973196"/>
              <a:gd name="connsiteY6" fmla="*/ 2972435 h 2972435"/>
              <a:gd name="connsiteX7" fmla="*/ 3204720 w 10973196"/>
              <a:gd name="connsiteY7" fmla="*/ 2972435 h 2972435"/>
              <a:gd name="connsiteX8" fmla="*/ 0 w 10973196"/>
              <a:gd name="connsiteY8" fmla="*/ 1611430 h 2972435"/>
              <a:gd name="connsiteX9" fmla="*/ 2962800 w 10973196"/>
              <a:gd name="connsiteY9" fmla="*/ 1611430 h 2972435"/>
              <a:gd name="connsiteX10" fmla="*/ 2962800 w 10973196"/>
              <a:gd name="connsiteY10" fmla="*/ 2972435 h 2972435"/>
              <a:gd name="connsiteX11" fmla="*/ 0 w 10973196"/>
              <a:gd name="connsiteY11" fmla="*/ 2972435 h 2972435"/>
              <a:gd name="connsiteX12" fmla="*/ 6407397 w 10973196"/>
              <a:gd name="connsiteY12" fmla="*/ 1608244 h 2972435"/>
              <a:gd name="connsiteX13" fmla="*/ 9370197 w 10973196"/>
              <a:gd name="connsiteY13" fmla="*/ 1608244 h 2972435"/>
              <a:gd name="connsiteX14" fmla="*/ 9370197 w 10973196"/>
              <a:gd name="connsiteY14" fmla="*/ 2969249 h 2972435"/>
              <a:gd name="connsiteX15" fmla="*/ 6407397 w 10973196"/>
              <a:gd name="connsiteY15" fmla="*/ 2969249 h 2972435"/>
              <a:gd name="connsiteX16" fmla="*/ 6408455 w 10973196"/>
              <a:gd name="connsiteY16" fmla="*/ 3188 h 2972435"/>
              <a:gd name="connsiteX17" fmla="*/ 7769460 w 10973196"/>
              <a:gd name="connsiteY17" fmla="*/ 3188 h 2972435"/>
              <a:gd name="connsiteX18" fmla="*/ 7769460 w 10973196"/>
              <a:gd name="connsiteY18" fmla="*/ 1364193 h 2972435"/>
              <a:gd name="connsiteX19" fmla="*/ 6408455 w 10973196"/>
              <a:gd name="connsiteY19" fmla="*/ 1364193 h 2972435"/>
              <a:gd name="connsiteX20" fmla="*/ 4805569 w 10973196"/>
              <a:gd name="connsiteY20" fmla="*/ 3188 h 2972435"/>
              <a:gd name="connsiteX21" fmla="*/ 6166574 w 10973196"/>
              <a:gd name="connsiteY21" fmla="*/ 3188 h 2972435"/>
              <a:gd name="connsiteX22" fmla="*/ 6166574 w 10973196"/>
              <a:gd name="connsiteY22" fmla="*/ 2972435 h 2972435"/>
              <a:gd name="connsiteX23" fmla="*/ 4805569 w 10973196"/>
              <a:gd name="connsiteY23" fmla="*/ 2972435 h 2972435"/>
              <a:gd name="connsiteX24" fmla="*/ 1 w 10973196"/>
              <a:gd name="connsiteY24" fmla="*/ 3188 h 2972435"/>
              <a:gd name="connsiteX25" fmla="*/ 1361006 w 10973196"/>
              <a:gd name="connsiteY25" fmla="*/ 3188 h 2972435"/>
              <a:gd name="connsiteX26" fmla="*/ 1361006 w 10973196"/>
              <a:gd name="connsiteY26" fmla="*/ 1364193 h 2972435"/>
              <a:gd name="connsiteX27" fmla="*/ 1 w 10973196"/>
              <a:gd name="connsiteY27" fmla="*/ 1364193 h 2972435"/>
              <a:gd name="connsiteX28" fmla="*/ 8010396 w 10973196"/>
              <a:gd name="connsiteY28" fmla="*/ 0 h 2972435"/>
              <a:gd name="connsiteX29" fmla="*/ 10973196 w 10973196"/>
              <a:gd name="connsiteY29" fmla="*/ 0 h 2972435"/>
              <a:gd name="connsiteX30" fmla="*/ 10973196 w 10973196"/>
              <a:gd name="connsiteY30" fmla="*/ 1361005 h 2972435"/>
              <a:gd name="connsiteX31" fmla="*/ 8010396 w 10973196"/>
              <a:gd name="connsiteY31" fmla="*/ 1361005 h 2972435"/>
              <a:gd name="connsiteX32" fmla="*/ 1602887 w 10973196"/>
              <a:gd name="connsiteY32" fmla="*/ 0 h 2972435"/>
              <a:gd name="connsiteX33" fmla="*/ 4565687 w 10973196"/>
              <a:gd name="connsiteY33" fmla="*/ 0 h 2972435"/>
              <a:gd name="connsiteX34" fmla="*/ 4565687 w 10973196"/>
              <a:gd name="connsiteY34" fmla="*/ 1361005 h 2972435"/>
              <a:gd name="connsiteX35" fmla="*/ 1602887 w 10973196"/>
              <a:gd name="connsiteY35" fmla="*/ 1361005 h 297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73196" h="2972435">
                <a:moveTo>
                  <a:pt x="9612191" y="1611430"/>
                </a:moveTo>
                <a:lnTo>
                  <a:pt x="10973196" y="1611430"/>
                </a:lnTo>
                <a:lnTo>
                  <a:pt x="10973196" y="2972435"/>
                </a:lnTo>
                <a:lnTo>
                  <a:pt x="9612191" y="2972435"/>
                </a:lnTo>
                <a:close/>
                <a:moveTo>
                  <a:pt x="3204720" y="1611430"/>
                </a:moveTo>
                <a:lnTo>
                  <a:pt x="4565724" y="1611430"/>
                </a:lnTo>
                <a:lnTo>
                  <a:pt x="4565724" y="2972435"/>
                </a:lnTo>
                <a:lnTo>
                  <a:pt x="3204720" y="2972435"/>
                </a:lnTo>
                <a:close/>
                <a:moveTo>
                  <a:pt x="0" y="1611430"/>
                </a:moveTo>
                <a:lnTo>
                  <a:pt x="2962800" y="1611430"/>
                </a:lnTo>
                <a:lnTo>
                  <a:pt x="2962800" y="2972435"/>
                </a:lnTo>
                <a:lnTo>
                  <a:pt x="0" y="2972435"/>
                </a:lnTo>
                <a:close/>
                <a:moveTo>
                  <a:pt x="6407397" y="1608244"/>
                </a:moveTo>
                <a:lnTo>
                  <a:pt x="9370197" y="1608244"/>
                </a:lnTo>
                <a:lnTo>
                  <a:pt x="9370197" y="2969249"/>
                </a:lnTo>
                <a:lnTo>
                  <a:pt x="6407397" y="2969249"/>
                </a:lnTo>
                <a:close/>
                <a:moveTo>
                  <a:pt x="6408455" y="3188"/>
                </a:moveTo>
                <a:lnTo>
                  <a:pt x="7769460" y="3188"/>
                </a:lnTo>
                <a:lnTo>
                  <a:pt x="7769460" y="1364193"/>
                </a:lnTo>
                <a:lnTo>
                  <a:pt x="6408455" y="1364193"/>
                </a:lnTo>
                <a:close/>
                <a:moveTo>
                  <a:pt x="4805569" y="3188"/>
                </a:moveTo>
                <a:lnTo>
                  <a:pt x="6166574" y="3188"/>
                </a:lnTo>
                <a:lnTo>
                  <a:pt x="6166574" y="2972435"/>
                </a:lnTo>
                <a:lnTo>
                  <a:pt x="4805569" y="2972435"/>
                </a:lnTo>
                <a:close/>
                <a:moveTo>
                  <a:pt x="1" y="3188"/>
                </a:moveTo>
                <a:lnTo>
                  <a:pt x="1361006" y="3188"/>
                </a:lnTo>
                <a:lnTo>
                  <a:pt x="1361006" y="1364193"/>
                </a:lnTo>
                <a:lnTo>
                  <a:pt x="1" y="1364193"/>
                </a:lnTo>
                <a:close/>
                <a:moveTo>
                  <a:pt x="8010396" y="0"/>
                </a:moveTo>
                <a:lnTo>
                  <a:pt x="10973196" y="0"/>
                </a:lnTo>
                <a:lnTo>
                  <a:pt x="10973196" y="1361005"/>
                </a:lnTo>
                <a:lnTo>
                  <a:pt x="8010396" y="1361005"/>
                </a:lnTo>
                <a:close/>
                <a:moveTo>
                  <a:pt x="1602887" y="0"/>
                </a:moveTo>
                <a:lnTo>
                  <a:pt x="4565687" y="0"/>
                </a:lnTo>
                <a:lnTo>
                  <a:pt x="4565687" y="1361005"/>
                </a:lnTo>
                <a:lnTo>
                  <a:pt x="1602887" y="1361005"/>
                </a:ln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3867732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Tree>
    <p:extLst>
      <p:ext uri="{BB962C8B-B14F-4D97-AF65-F5344CB8AC3E}">
        <p14:creationId xmlns:p14="http://schemas.microsoft.com/office/powerpoint/2010/main" val="15139823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51913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B197E06-A177-446D-AA13-CE7B4EB4B830}"/>
              </a:ext>
            </a:extLst>
          </p:cNvPr>
          <p:cNvSpPr>
            <a:spLocks noGrp="1"/>
          </p:cNvSpPr>
          <p:nvPr>
            <p:ph type="pic" sz="quarter" idx="17"/>
          </p:nvPr>
        </p:nvSpPr>
        <p:spPr>
          <a:xfrm>
            <a:off x="9191711" y="1256466"/>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C79F6E34-9EB2-4AE6-B278-795312FC28FC}"/>
              </a:ext>
            </a:extLst>
          </p:cNvPr>
          <p:cNvSpPr>
            <a:spLocks noGrp="1"/>
          </p:cNvSpPr>
          <p:nvPr>
            <p:ph type="pic" sz="quarter" idx="18"/>
          </p:nvPr>
        </p:nvSpPr>
        <p:spPr>
          <a:xfrm>
            <a:off x="6969799" y="2415487"/>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09018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8">
            <a:extLst>
              <a:ext uri="{FF2B5EF4-FFF2-40B4-BE49-F238E27FC236}">
                <a16:creationId xmlns:a16="http://schemas.microsoft.com/office/drawing/2014/main" id="{785171CE-8DD2-483A-A4B3-CE421F0E39FA}"/>
              </a:ext>
            </a:extLst>
          </p:cNvPr>
          <p:cNvSpPr>
            <a:spLocks noGrp="1"/>
          </p:cNvSpPr>
          <p:nvPr>
            <p:ph type="pic" sz="quarter" idx="16"/>
          </p:nvPr>
        </p:nvSpPr>
        <p:spPr>
          <a:xfrm>
            <a:off x="6096001" y="898988"/>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6" name="Picture Placeholder 8">
            <a:extLst>
              <a:ext uri="{FF2B5EF4-FFF2-40B4-BE49-F238E27FC236}">
                <a16:creationId xmlns:a16="http://schemas.microsoft.com/office/drawing/2014/main" id="{8CAB5A58-16E7-4059-8C12-7DE8D7C70FE6}"/>
              </a:ext>
            </a:extLst>
          </p:cNvPr>
          <p:cNvSpPr>
            <a:spLocks noGrp="1"/>
          </p:cNvSpPr>
          <p:nvPr>
            <p:ph type="pic" sz="quarter" idx="17"/>
          </p:nvPr>
        </p:nvSpPr>
        <p:spPr>
          <a:xfrm>
            <a:off x="4191807" y="1862191"/>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BC1FAFC6-D6E4-4F07-B207-5075C8D4033B}"/>
              </a:ext>
            </a:extLst>
          </p:cNvPr>
          <p:cNvSpPr>
            <a:spLocks noGrp="1"/>
          </p:cNvSpPr>
          <p:nvPr>
            <p:ph type="pic" sz="quarter" idx="18"/>
          </p:nvPr>
        </p:nvSpPr>
        <p:spPr>
          <a:xfrm>
            <a:off x="2270539" y="2825394"/>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111704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35823C-FF05-4618-B8E6-A5237925F2E1}"/>
              </a:ext>
            </a:extLst>
          </p:cNvPr>
          <p:cNvSpPr>
            <a:spLocks noGrp="1"/>
          </p:cNvSpPr>
          <p:nvPr>
            <p:ph type="pic" sz="quarter" idx="17"/>
          </p:nvPr>
        </p:nvSpPr>
        <p:spPr>
          <a:xfrm>
            <a:off x="7687098"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31B7D490-2E33-4F19-874A-DCD7B8B948F8}"/>
              </a:ext>
            </a:extLst>
          </p:cNvPr>
          <p:cNvSpPr>
            <a:spLocks noGrp="1"/>
          </p:cNvSpPr>
          <p:nvPr>
            <p:ph type="pic" sz="quarter" idx="18"/>
          </p:nvPr>
        </p:nvSpPr>
        <p:spPr>
          <a:xfrm>
            <a:off x="1780176" y="3427516"/>
            <a:ext cx="3509816" cy="3430484"/>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73821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BCBF080-5732-4A19-BEF8-6301B16DCCED}"/>
              </a:ext>
            </a:extLst>
          </p:cNvPr>
          <p:cNvSpPr>
            <a:spLocks noGrp="1"/>
          </p:cNvSpPr>
          <p:nvPr>
            <p:ph type="pic" sz="quarter" idx="17"/>
          </p:nvPr>
        </p:nvSpPr>
        <p:spPr>
          <a:xfrm>
            <a:off x="5646261"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ACC0DD1C-6321-4E81-87A3-1E10A74FB10F}"/>
              </a:ext>
            </a:extLst>
          </p:cNvPr>
          <p:cNvSpPr>
            <a:spLocks noGrp="1"/>
          </p:cNvSpPr>
          <p:nvPr>
            <p:ph type="pic" sz="quarter" idx="18"/>
          </p:nvPr>
        </p:nvSpPr>
        <p:spPr>
          <a:xfrm>
            <a:off x="9162472" y="3105725"/>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799364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13">
            <a:extLst>
              <a:ext uri="{FF2B5EF4-FFF2-40B4-BE49-F238E27FC236}">
                <a16:creationId xmlns:a16="http://schemas.microsoft.com/office/drawing/2014/main" id="{A56E01ED-21C4-4762-B580-7195B0CF732A}"/>
              </a:ext>
            </a:extLst>
          </p:cNvPr>
          <p:cNvSpPr>
            <a:spLocks noGrp="1"/>
          </p:cNvSpPr>
          <p:nvPr>
            <p:ph type="pic" sz="quarter" idx="13"/>
          </p:nvPr>
        </p:nvSpPr>
        <p:spPr>
          <a:xfrm>
            <a:off x="6491905"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6" name="Picture Placeholder 14">
            <a:extLst>
              <a:ext uri="{FF2B5EF4-FFF2-40B4-BE49-F238E27FC236}">
                <a16:creationId xmlns:a16="http://schemas.microsoft.com/office/drawing/2014/main" id="{46379E3D-7E2D-40A3-85D2-C58CFE4E4337}"/>
              </a:ext>
            </a:extLst>
          </p:cNvPr>
          <p:cNvSpPr>
            <a:spLocks noGrp="1"/>
          </p:cNvSpPr>
          <p:nvPr>
            <p:ph type="pic" sz="quarter" idx="14"/>
          </p:nvPr>
        </p:nvSpPr>
        <p:spPr>
          <a:xfrm>
            <a:off x="9029611"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9" name="Picture Placeholder 15">
            <a:extLst>
              <a:ext uri="{FF2B5EF4-FFF2-40B4-BE49-F238E27FC236}">
                <a16:creationId xmlns:a16="http://schemas.microsoft.com/office/drawing/2014/main" id="{CEF89640-1C54-494F-938F-D56B632F9410}"/>
              </a:ext>
            </a:extLst>
          </p:cNvPr>
          <p:cNvSpPr>
            <a:spLocks noGrp="1"/>
          </p:cNvSpPr>
          <p:nvPr>
            <p:ph type="pic" sz="quarter" idx="15"/>
          </p:nvPr>
        </p:nvSpPr>
        <p:spPr>
          <a:xfrm>
            <a:off x="6491905"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10" name="Picture Placeholder 16">
            <a:extLst>
              <a:ext uri="{FF2B5EF4-FFF2-40B4-BE49-F238E27FC236}">
                <a16:creationId xmlns:a16="http://schemas.microsoft.com/office/drawing/2014/main" id="{B91FFF00-5E51-4EB8-A0D7-FAF063F9D0CB}"/>
              </a:ext>
            </a:extLst>
          </p:cNvPr>
          <p:cNvSpPr>
            <a:spLocks noGrp="1"/>
          </p:cNvSpPr>
          <p:nvPr>
            <p:ph type="pic" sz="quarter" idx="16"/>
          </p:nvPr>
        </p:nvSpPr>
        <p:spPr>
          <a:xfrm>
            <a:off x="9029611"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Tree>
    <p:extLst>
      <p:ext uri="{BB962C8B-B14F-4D97-AF65-F5344CB8AC3E}">
        <p14:creationId xmlns:p14="http://schemas.microsoft.com/office/powerpoint/2010/main" val="2540343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11">
            <a:extLst>
              <a:ext uri="{FF2B5EF4-FFF2-40B4-BE49-F238E27FC236}">
                <a16:creationId xmlns:a16="http://schemas.microsoft.com/office/drawing/2014/main" id="{56F4E96F-A292-47A0-84F3-41057C72C227}"/>
              </a:ext>
            </a:extLst>
          </p:cNvPr>
          <p:cNvSpPr>
            <a:spLocks noGrp="1"/>
          </p:cNvSpPr>
          <p:nvPr>
            <p:ph type="pic" sz="quarter" idx="24"/>
          </p:nvPr>
        </p:nvSpPr>
        <p:spPr>
          <a:xfrm>
            <a:off x="4819415" y="1125958"/>
            <a:ext cx="4626838" cy="4629518"/>
          </a:xfrm>
          <a:prstGeom prst="diamond">
            <a:avLst/>
          </a:prstGeom>
        </p:spPr>
        <p:txBody>
          <a:bodyPr>
            <a:normAutofit/>
          </a:bodyPr>
          <a:lstStyle>
            <a:lvl1pPr>
              <a:defRPr sz="1000"/>
            </a:lvl1pPr>
          </a:lstStyle>
          <a:p>
            <a:endParaRPr lang="en-US"/>
          </a:p>
        </p:txBody>
      </p:sp>
      <p:sp>
        <p:nvSpPr>
          <p:cNvPr id="6" name="Picture Placeholder 11">
            <a:extLst>
              <a:ext uri="{FF2B5EF4-FFF2-40B4-BE49-F238E27FC236}">
                <a16:creationId xmlns:a16="http://schemas.microsoft.com/office/drawing/2014/main" id="{F3D85B5F-6AD3-4730-81CD-41344EAB13EF}"/>
              </a:ext>
            </a:extLst>
          </p:cNvPr>
          <p:cNvSpPr>
            <a:spLocks noGrp="1"/>
          </p:cNvSpPr>
          <p:nvPr>
            <p:ph type="pic" sz="quarter" idx="25"/>
          </p:nvPr>
        </p:nvSpPr>
        <p:spPr>
          <a:xfrm>
            <a:off x="9877862" y="1125958"/>
            <a:ext cx="4626838" cy="4629518"/>
          </a:xfrm>
          <a:prstGeom prst="diamond">
            <a:avLst/>
          </a:prstGeom>
        </p:spPr>
        <p:txBody>
          <a:bodyPr>
            <a:normAutofit/>
          </a:bodyPr>
          <a:lstStyle>
            <a:lvl1pPr>
              <a:defRPr sz="1000"/>
            </a:lvl1pPr>
          </a:lstStyle>
          <a:p>
            <a:endParaRPr lang="en-US"/>
          </a:p>
        </p:txBody>
      </p:sp>
      <p:sp>
        <p:nvSpPr>
          <p:cNvPr id="9" name="Picture Placeholder 11">
            <a:extLst>
              <a:ext uri="{FF2B5EF4-FFF2-40B4-BE49-F238E27FC236}">
                <a16:creationId xmlns:a16="http://schemas.microsoft.com/office/drawing/2014/main" id="{36B57733-EC4D-41D4-A4E6-656ED543EBBB}"/>
              </a:ext>
            </a:extLst>
          </p:cNvPr>
          <p:cNvSpPr>
            <a:spLocks noGrp="1"/>
          </p:cNvSpPr>
          <p:nvPr>
            <p:ph type="pic" sz="quarter" idx="26"/>
          </p:nvPr>
        </p:nvSpPr>
        <p:spPr>
          <a:xfrm>
            <a:off x="7347922" y="-1413227"/>
            <a:ext cx="4626838" cy="4629518"/>
          </a:xfrm>
          <a:prstGeom prst="diamond">
            <a:avLst/>
          </a:prstGeom>
        </p:spPr>
        <p:txBody>
          <a:bodyPr>
            <a:normAutofit/>
          </a:bodyPr>
          <a:lstStyle>
            <a:lvl1pPr>
              <a:defRPr sz="1000"/>
            </a:lvl1pPr>
          </a:lstStyle>
          <a:p>
            <a:endParaRPr lang="en-US"/>
          </a:p>
        </p:txBody>
      </p:sp>
      <p:sp>
        <p:nvSpPr>
          <p:cNvPr id="10" name="Picture Placeholder 11">
            <a:extLst>
              <a:ext uri="{FF2B5EF4-FFF2-40B4-BE49-F238E27FC236}">
                <a16:creationId xmlns:a16="http://schemas.microsoft.com/office/drawing/2014/main" id="{50DE1DB7-3575-4A0C-AF98-F80B24D80B3F}"/>
              </a:ext>
            </a:extLst>
          </p:cNvPr>
          <p:cNvSpPr>
            <a:spLocks noGrp="1"/>
          </p:cNvSpPr>
          <p:nvPr>
            <p:ph type="pic" sz="quarter" idx="27"/>
          </p:nvPr>
        </p:nvSpPr>
        <p:spPr>
          <a:xfrm>
            <a:off x="7347922" y="3641709"/>
            <a:ext cx="4626838" cy="4629518"/>
          </a:xfrm>
          <a:prstGeom prst="diamond">
            <a:avLst/>
          </a:prstGeom>
        </p:spPr>
        <p:txBody>
          <a:bodyPr>
            <a:normAutofit/>
          </a:bodyPr>
          <a:lstStyle>
            <a:lvl1pPr>
              <a:defRPr sz="1000"/>
            </a:lvl1pPr>
          </a:lstStyle>
          <a:p>
            <a:endParaRPr lang="en-US"/>
          </a:p>
        </p:txBody>
      </p:sp>
    </p:spTree>
    <p:extLst>
      <p:ext uri="{BB962C8B-B14F-4D97-AF65-F5344CB8AC3E}">
        <p14:creationId xmlns:p14="http://schemas.microsoft.com/office/powerpoint/2010/main" val="137952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742F495-10C4-4D6E-94F3-C690AF89DA83}"/>
              </a:ext>
            </a:extLst>
          </p:cNvPr>
          <p:cNvCxnSpPr>
            <a:cxnSpLocks/>
          </p:cNvCxnSpPr>
          <p:nvPr userDrawn="1"/>
        </p:nvCxnSpPr>
        <p:spPr>
          <a:xfrm flipH="1">
            <a:off x="223084"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F004DB93-FA13-4E6B-B782-7B31A84FECF3}"/>
              </a:ext>
            </a:extLst>
          </p:cNvPr>
          <p:cNvCxnSpPr>
            <a:cxnSpLocks/>
          </p:cNvCxnSpPr>
          <p:nvPr userDrawn="1"/>
        </p:nvCxnSpPr>
        <p:spPr>
          <a:xfrm rot="5400000" flipH="1">
            <a:off x="-62448"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D4D8EC43-0BFA-46A6-A803-E95ED2FAA545}"/>
              </a:ext>
            </a:extLst>
          </p:cNvPr>
          <p:cNvGrpSpPr/>
          <p:nvPr userDrawn="1"/>
        </p:nvGrpSpPr>
        <p:grpSpPr>
          <a:xfrm flipH="1">
            <a:off x="11156277" y="4961299"/>
            <a:ext cx="856034" cy="1604871"/>
            <a:chOff x="165370" y="4961299"/>
            <a:chExt cx="856034" cy="1604871"/>
          </a:xfrm>
        </p:grpSpPr>
        <p:cxnSp>
          <p:nvCxnSpPr>
            <p:cNvPr id="5" name="Straight Connector 4">
              <a:extLst>
                <a:ext uri="{FF2B5EF4-FFF2-40B4-BE49-F238E27FC236}">
                  <a16:creationId xmlns:a16="http://schemas.microsoft.com/office/drawing/2014/main" id="{673CEFBA-70ED-4434-BE10-9DBB79BE4F3A}"/>
                </a:ext>
              </a:extLst>
            </p:cNvPr>
            <p:cNvCxnSpPr>
              <a:cxnSpLocks/>
            </p:cNvCxnSpPr>
            <p:nvPr/>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F8440A8-AD0D-4891-B192-255E927EB482}"/>
                </a:ext>
              </a:extLst>
            </p:cNvPr>
            <p:cNvCxnSpPr>
              <a:cxnSpLocks/>
            </p:cNvCxnSpPr>
            <p:nvPr/>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 name="Oval 6">
            <a:extLst>
              <a:ext uri="{FF2B5EF4-FFF2-40B4-BE49-F238E27FC236}">
                <a16:creationId xmlns:a16="http://schemas.microsoft.com/office/drawing/2014/main" id="{148C8614-30F5-4605-B52B-F028F577CAA8}"/>
              </a:ext>
            </a:extLst>
          </p:cNvPr>
          <p:cNvSpPr/>
          <p:nvPr userDrawn="1"/>
        </p:nvSpPr>
        <p:spPr>
          <a:xfrm>
            <a:off x="0"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7">
            <a:extLst>
              <a:ext uri="{FF2B5EF4-FFF2-40B4-BE49-F238E27FC236}">
                <a16:creationId xmlns:a16="http://schemas.microsoft.com/office/drawing/2014/main" id="{613E0325-E9FD-456F-B71D-EBAC32D7665C}"/>
              </a:ext>
            </a:extLst>
          </p:cNvPr>
          <p:cNvSpPr/>
          <p:nvPr userDrawn="1"/>
        </p:nvSpPr>
        <p:spPr>
          <a:xfrm>
            <a:off x="11704327"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489D11E6-43C0-44A7-8208-BE51B49CC593}"/>
              </a:ext>
            </a:extLst>
          </p:cNvPr>
          <p:cNvSpPr/>
          <p:nvPr userDrawn="1"/>
        </p:nvSpPr>
        <p:spPr>
          <a:xfrm>
            <a:off x="11336718"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006453579"/>
      </p:ext>
    </p:extLst>
  </p:cSld>
  <p:clrMap bg1="lt1" tx1="dk1" bg2="lt2" tx2="dk2" accent1="accent1" accent2="accent2" accent3="accent3" accent4="accent4" accent5="accent5" accent6="accent6" hlink="hlink" folHlink="folHlink"/>
  <p:sldLayoutIdLst>
    <p:sldLayoutId id="2147483683" r:id="rId1"/>
    <p:sldLayoutId id="2147483673" r:id="rId2"/>
    <p:sldLayoutId id="2147483705" r:id="rId3"/>
    <p:sldLayoutId id="2147483704" r:id="rId4"/>
    <p:sldLayoutId id="2147483703" r:id="rId5"/>
    <p:sldLayoutId id="2147483702" r:id="rId6"/>
    <p:sldLayoutId id="2147483701" r:id="rId7"/>
    <p:sldLayoutId id="2147483700" r:id="rId8"/>
    <p:sldLayoutId id="2147483699" r:id="rId9"/>
    <p:sldLayoutId id="2147483698" r:id="rId10"/>
    <p:sldLayoutId id="2147483688" r:id="rId11"/>
    <p:sldLayoutId id="2147483687" r:id="rId12"/>
    <p:sldLayoutId id="2147483685" r:id="rId13"/>
    <p:sldLayoutId id="2147483684" r:id="rId14"/>
    <p:sldLayoutId id="2147483681" r:id="rId15"/>
    <p:sldLayoutId id="2147483682" r:id="rId16"/>
    <p:sldLayoutId id="2147483678"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CEC88C8-89A7-42B7-80DE-9DF045F14F2C}"/>
              </a:ext>
            </a:extLst>
          </p:cNvPr>
          <p:cNvCxnSpPr>
            <a:cxnSpLocks/>
          </p:cNvCxnSpPr>
          <p:nvPr userDrawn="1"/>
        </p:nvCxnSpPr>
        <p:spPr>
          <a:xfrm>
            <a:off x="10583501"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02B30E-800A-4101-903A-DADBC898A2A8}"/>
              </a:ext>
            </a:extLst>
          </p:cNvPr>
          <p:cNvCxnSpPr>
            <a:cxnSpLocks/>
          </p:cNvCxnSpPr>
          <p:nvPr userDrawn="1"/>
        </p:nvCxnSpPr>
        <p:spPr>
          <a:xfrm rot="16200000">
            <a:off x="11266721"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2D5AAB-44AF-4C63-AE8C-48C614933B2B}"/>
              </a:ext>
            </a:extLst>
          </p:cNvPr>
          <p:cNvCxnSpPr>
            <a:cxnSpLocks/>
          </p:cNvCxnSpPr>
          <p:nvPr userDrawn="1"/>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AEDF7D-FBF0-4EA3-973A-A6891AAB4704}"/>
              </a:ext>
            </a:extLst>
          </p:cNvPr>
          <p:cNvCxnSpPr>
            <a:cxnSpLocks/>
          </p:cNvCxnSpPr>
          <p:nvPr userDrawn="1"/>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E121C4A-49D1-49F3-9849-AA9DE8A98E1A}"/>
              </a:ext>
            </a:extLst>
          </p:cNvPr>
          <p:cNvSpPr/>
          <p:nvPr userDrawn="1"/>
        </p:nvSpPr>
        <p:spPr>
          <a:xfrm>
            <a:off x="10492046"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11">
            <a:extLst>
              <a:ext uri="{FF2B5EF4-FFF2-40B4-BE49-F238E27FC236}">
                <a16:creationId xmlns:a16="http://schemas.microsoft.com/office/drawing/2014/main" id="{76588786-5B64-49B9-BD35-2007D8641F4D}"/>
              </a:ext>
            </a:extLst>
          </p:cNvPr>
          <p:cNvSpPr/>
          <p:nvPr userDrawn="1"/>
        </p:nvSpPr>
        <p:spPr>
          <a:xfrm>
            <a:off x="-482368"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725E847F-AF90-4785-B7F4-CA7229DE6985}"/>
              </a:ext>
            </a:extLst>
          </p:cNvPr>
          <p:cNvSpPr/>
          <p:nvPr userDrawn="1"/>
        </p:nvSpPr>
        <p:spPr>
          <a:xfrm>
            <a:off x="-849977"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952069705"/>
      </p:ext>
    </p:extLst>
  </p:cSld>
  <p:clrMap bg1="lt1" tx1="dk1" bg2="lt2" tx2="dk2" accent1="accent1" accent2="accent2" accent3="accent3" accent4="accent4" accent5="accent5" accent6="accent6" hlink="hlink" folHlink="folHlink"/>
  <p:sldLayoutIdLst>
    <p:sldLayoutId id="2147483675" r:id="rId1"/>
    <p:sldLayoutId id="2147483709" r:id="rId2"/>
    <p:sldLayoutId id="2147483708" r:id="rId3"/>
    <p:sldLayoutId id="2147483707" r:id="rId4"/>
    <p:sldLayoutId id="2147483706" r:id="rId5"/>
    <p:sldLayoutId id="2147483697" r:id="rId6"/>
    <p:sldLayoutId id="2147483696" r:id="rId7"/>
    <p:sldLayoutId id="2147483695" r:id="rId8"/>
    <p:sldLayoutId id="2147483694" r:id="rId9"/>
    <p:sldLayoutId id="2147483693" r:id="rId10"/>
    <p:sldLayoutId id="2147483692" r:id="rId11"/>
    <p:sldLayoutId id="2147483691" r:id="rId12"/>
    <p:sldLayoutId id="2147483690" r:id="rId13"/>
    <p:sldLayoutId id="2147483689" r:id="rId14"/>
    <p:sldLayoutId id="2147483679" r:id="rId15"/>
    <p:sldLayoutId id="2147483680" r:id="rId16"/>
    <p:sldLayoutId id="2147483676" r:id="rId17"/>
    <p:sldLayoutId id="214748367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1598295" y="3429000"/>
            <a:ext cx="8995410" cy="588220"/>
          </a:xfrm>
        </p:spPr>
        <p:txBody>
          <a:bodyPr/>
          <a:lstStyle/>
          <a:p>
            <a:pPr>
              <a:lnSpc>
                <a:spcPct val="150000"/>
              </a:lnSpc>
            </a:pPr>
            <a:endParaRPr lang="en-ID" sz="1600" spc="600" dirty="0">
              <a:solidFill>
                <a:schemeClr val="tx1"/>
              </a:solidFill>
              <a:latin typeface="+mj-lt"/>
              <a:ea typeface="Open Sans" panose="020B0606030504020204" pitchFamily="34" charset="0"/>
              <a:cs typeface="Open Sans" panose="020B0606030504020204" pitchFamily="34" charset="0"/>
            </a:endParaRPr>
          </a:p>
          <a:p>
            <a:pPr>
              <a:lnSpc>
                <a:spcPct val="150000"/>
              </a:lnSpc>
            </a:pPr>
            <a:r>
              <a:rPr lang="en-ID" sz="1600" b="1" spc="600" dirty="0">
                <a:solidFill>
                  <a:schemeClr val="tx1"/>
                </a:solidFill>
                <a:latin typeface="+mj-lt"/>
                <a:ea typeface="Open Sans" panose="020B0606030504020204" pitchFamily="34" charset="0"/>
                <a:cs typeface="Open Sans" panose="020B0606030504020204" pitchFamily="34" charset="0"/>
              </a:rPr>
              <a:t>Edward Cheng</a:t>
            </a:r>
            <a:endParaRPr lang="en-US" sz="1600" b="1" spc="600" dirty="0">
              <a:solidFill>
                <a:schemeClr val="tx1"/>
              </a:solidFill>
              <a:latin typeface="+mj-lt"/>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478280"/>
            <a:ext cx="11363111" cy="1378069"/>
          </a:xfrm>
        </p:spPr>
        <p:txBody>
          <a:bodyPr/>
          <a:lstStyle/>
          <a:p>
            <a:r>
              <a:rPr lang="en-ID" sz="8000" b="1" dirty="0">
                <a:solidFill>
                  <a:schemeClr val="accent1"/>
                </a:solidFill>
              </a:rPr>
              <a:t>Tanzanian Water Wells</a:t>
            </a:r>
          </a:p>
        </p:txBody>
      </p:sp>
    </p:spTree>
    <p:extLst>
      <p:ext uri="{BB962C8B-B14F-4D97-AF65-F5344CB8AC3E}">
        <p14:creationId xmlns:p14="http://schemas.microsoft.com/office/powerpoint/2010/main" val="270642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4444" y="308761"/>
            <a:ext cx="11363111" cy="868846"/>
          </a:xfrm>
        </p:spPr>
        <p:txBody>
          <a:bodyPr/>
          <a:lstStyle/>
          <a:p>
            <a:r>
              <a:rPr lang="en-ID" sz="6600" dirty="0">
                <a:solidFill>
                  <a:schemeClr val="accent1"/>
                </a:solidFill>
              </a:rPr>
              <a:t>Recommendations</a:t>
            </a:r>
          </a:p>
        </p:txBody>
      </p:sp>
      <p:sp>
        <p:nvSpPr>
          <p:cNvPr id="2" name="Rectangle 1">
            <a:extLst>
              <a:ext uri="{FF2B5EF4-FFF2-40B4-BE49-F238E27FC236}">
                <a16:creationId xmlns:a16="http://schemas.microsoft.com/office/drawing/2014/main" id="{4295D840-B65F-41EF-B2F4-EF044CCBA06E}"/>
              </a:ext>
            </a:extLst>
          </p:cNvPr>
          <p:cNvSpPr/>
          <p:nvPr/>
        </p:nvSpPr>
        <p:spPr>
          <a:xfrm>
            <a:off x="1147530" y="1571952"/>
            <a:ext cx="450764" cy="369332"/>
          </a:xfrm>
          <a:prstGeom prst="rect">
            <a:avLst/>
          </a:prstGeom>
        </p:spPr>
        <p:txBody>
          <a:bodyPr wrap="none">
            <a:spAutoFit/>
          </a:bodyPr>
          <a:lstStyle/>
          <a:p>
            <a:r>
              <a:rPr lang="en-ID" b="1" dirty="0">
                <a:solidFill>
                  <a:schemeClr val="accent4"/>
                </a:solidFill>
                <a:cs typeface="Poppins" panose="02000000000000000000" pitchFamily="2" charset="0"/>
              </a:rPr>
              <a:t>01</a:t>
            </a:r>
            <a:endParaRPr lang="id-ID" b="1" dirty="0">
              <a:solidFill>
                <a:schemeClr val="accent4"/>
              </a:solidFill>
              <a:cs typeface="Poppins" panose="02000000000000000000" pitchFamily="2" charset="0"/>
            </a:endParaRPr>
          </a:p>
        </p:txBody>
      </p:sp>
      <p:sp>
        <p:nvSpPr>
          <p:cNvPr id="3" name="Rectangle 2">
            <a:extLst>
              <a:ext uri="{FF2B5EF4-FFF2-40B4-BE49-F238E27FC236}">
                <a16:creationId xmlns:a16="http://schemas.microsoft.com/office/drawing/2014/main" id="{BFDD3432-031F-4C19-A149-4AF93BD0C45D}"/>
              </a:ext>
            </a:extLst>
          </p:cNvPr>
          <p:cNvSpPr/>
          <p:nvPr/>
        </p:nvSpPr>
        <p:spPr>
          <a:xfrm>
            <a:off x="1147530" y="2143093"/>
            <a:ext cx="450764" cy="369332"/>
          </a:xfrm>
          <a:prstGeom prst="rect">
            <a:avLst/>
          </a:prstGeom>
        </p:spPr>
        <p:txBody>
          <a:bodyPr wrap="none">
            <a:spAutoFit/>
          </a:bodyPr>
          <a:lstStyle/>
          <a:p>
            <a:r>
              <a:rPr lang="en-ID" b="1" dirty="0">
                <a:solidFill>
                  <a:schemeClr val="accent2"/>
                </a:solidFill>
                <a:cs typeface="Poppins" panose="02000000000000000000" pitchFamily="2" charset="0"/>
              </a:rPr>
              <a:t>02</a:t>
            </a:r>
            <a:endParaRPr lang="id-ID" b="1" dirty="0">
              <a:solidFill>
                <a:schemeClr val="accent2"/>
              </a:solidFill>
              <a:cs typeface="Poppins" panose="02000000000000000000" pitchFamily="2" charset="0"/>
            </a:endParaRPr>
          </a:p>
        </p:txBody>
      </p:sp>
      <p:sp>
        <p:nvSpPr>
          <p:cNvPr id="4" name="Rectangle 3">
            <a:extLst>
              <a:ext uri="{FF2B5EF4-FFF2-40B4-BE49-F238E27FC236}">
                <a16:creationId xmlns:a16="http://schemas.microsoft.com/office/drawing/2014/main" id="{178875A0-D141-475C-9198-8E0E72E75D1D}"/>
              </a:ext>
            </a:extLst>
          </p:cNvPr>
          <p:cNvSpPr/>
          <p:nvPr/>
        </p:nvSpPr>
        <p:spPr>
          <a:xfrm>
            <a:off x="1147530" y="3266343"/>
            <a:ext cx="450764" cy="369332"/>
          </a:xfrm>
          <a:prstGeom prst="rect">
            <a:avLst/>
          </a:prstGeom>
        </p:spPr>
        <p:txBody>
          <a:bodyPr wrap="none">
            <a:spAutoFit/>
          </a:bodyPr>
          <a:lstStyle/>
          <a:p>
            <a:r>
              <a:rPr lang="en-ID" b="1" dirty="0">
                <a:solidFill>
                  <a:srgbClr val="FFC000"/>
                </a:solidFill>
                <a:cs typeface="Poppins" panose="02000000000000000000" pitchFamily="2" charset="0"/>
              </a:rPr>
              <a:t>04</a:t>
            </a:r>
            <a:endParaRPr lang="id-ID" b="1" dirty="0">
              <a:solidFill>
                <a:srgbClr val="FFC000"/>
              </a:solidFill>
              <a:cs typeface="Poppins" panose="02000000000000000000" pitchFamily="2" charset="0"/>
            </a:endParaRPr>
          </a:p>
        </p:txBody>
      </p:sp>
      <p:sp>
        <p:nvSpPr>
          <p:cNvPr id="5" name="Rectangle 4">
            <a:extLst>
              <a:ext uri="{FF2B5EF4-FFF2-40B4-BE49-F238E27FC236}">
                <a16:creationId xmlns:a16="http://schemas.microsoft.com/office/drawing/2014/main" id="{FE27CAE3-9FAF-45BD-BCA8-EE06AC56BF3B}"/>
              </a:ext>
            </a:extLst>
          </p:cNvPr>
          <p:cNvSpPr/>
          <p:nvPr/>
        </p:nvSpPr>
        <p:spPr>
          <a:xfrm>
            <a:off x="1147530" y="2721424"/>
            <a:ext cx="450764" cy="369332"/>
          </a:xfrm>
          <a:prstGeom prst="rect">
            <a:avLst/>
          </a:prstGeom>
        </p:spPr>
        <p:txBody>
          <a:bodyPr wrap="none">
            <a:spAutoFit/>
          </a:bodyPr>
          <a:lstStyle/>
          <a:p>
            <a:r>
              <a:rPr lang="en-ID" b="1" dirty="0">
                <a:solidFill>
                  <a:schemeClr val="accent5"/>
                </a:solidFill>
                <a:cs typeface="Poppins" panose="02000000000000000000" pitchFamily="2" charset="0"/>
              </a:rPr>
              <a:t>03</a:t>
            </a:r>
            <a:endParaRPr lang="id-ID" b="1" dirty="0">
              <a:solidFill>
                <a:schemeClr val="accent5"/>
              </a:solidFill>
              <a:cs typeface="Poppins" panose="02000000000000000000" pitchFamily="2" charset="0"/>
            </a:endParaRPr>
          </a:p>
        </p:txBody>
      </p:sp>
      <p:sp>
        <p:nvSpPr>
          <p:cNvPr id="6" name="Rectangle 5">
            <a:extLst>
              <a:ext uri="{FF2B5EF4-FFF2-40B4-BE49-F238E27FC236}">
                <a16:creationId xmlns:a16="http://schemas.microsoft.com/office/drawing/2014/main" id="{BAE10EF0-2015-4BD6-8F7D-E9330CD80455}"/>
              </a:ext>
            </a:extLst>
          </p:cNvPr>
          <p:cNvSpPr/>
          <p:nvPr/>
        </p:nvSpPr>
        <p:spPr>
          <a:xfrm>
            <a:off x="1147530" y="3811262"/>
            <a:ext cx="450764" cy="369332"/>
          </a:xfrm>
          <a:prstGeom prst="rect">
            <a:avLst/>
          </a:prstGeom>
        </p:spPr>
        <p:txBody>
          <a:bodyPr wrap="none">
            <a:spAutoFit/>
          </a:bodyPr>
          <a:lstStyle/>
          <a:p>
            <a:r>
              <a:rPr lang="en-ID" b="1" dirty="0">
                <a:solidFill>
                  <a:schemeClr val="accent4">
                    <a:lumMod val="40000"/>
                    <a:lumOff val="60000"/>
                  </a:schemeClr>
                </a:solidFill>
                <a:cs typeface="Poppins" panose="02000000000000000000" pitchFamily="2" charset="0"/>
              </a:rPr>
              <a:t>05</a:t>
            </a:r>
            <a:endParaRPr lang="id-ID" b="1" dirty="0">
              <a:solidFill>
                <a:schemeClr val="accent4">
                  <a:lumMod val="40000"/>
                  <a:lumOff val="60000"/>
                </a:schemeClr>
              </a:solidFill>
              <a:cs typeface="Poppins" panose="02000000000000000000" pitchFamily="2" charset="0"/>
            </a:endParaRPr>
          </a:p>
        </p:txBody>
      </p:sp>
      <p:sp>
        <p:nvSpPr>
          <p:cNvPr id="7" name="Rectangle 6">
            <a:extLst>
              <a:ext uri="{FF2B5EF4-FFF2-40B4-BE49-F238E27FC236}">
                <a16:creationId xmlns:a16="http://schemas.microsoft.com/office/drawing/2014/main" id="{19748914-F8BB-482C-9A87-FA13D4F43322}"/>
              </a:ext>
            </a:extLst>
          </p:cNvPr>
          <p:cNvSpPr/>
          <p:nvPr/>
        </p:nvSpPr>
        <p:spPr>
          <a:xfrm>
            <a:off x="1147530" y="4332042"/>
            <a:ext cx="450764" cy="369332"/>
          </a:xfrm>
          <a:prstGeom prst="rect">
            <a:avLst/>
          </a:prstGeom>
        </p:spPr>
        <p:txBody>
          <a:bodyPr wrap="none">
            <a:spAutoFit/>
          </a:bodyPr>
          <a:lstStyle/>
          <a:p>
            <a:r>
              <a:rPr lang="en-ID" b="1" dirty="0">
                <a:solidFill>
                  <a:schemeClr val="accent1">
                    <a:lumMod val="60000"/>
                    <a:lumOff val="40000"/>
                  </a:schemeClr>
                </a:solidFill>
                <a:cs typeface="Poppins" panose="02000000000000000000" pitchFamily="2" charset="0"/>
              </a:rPr>
              <a:t>06</a:t>
            </a:r>
            <a:endParaRPr lang="id-ID" b="1" dirty="0">
              <a:solidFill>
                <a:schemeClr val="accent1">
                  <a:lumMod val="60000"/>
                  <a:lumOff val="40000"/>
                </a:schemeClr>
              </a:solidFill>
              <a:cs typeface="Poppins" panose="02000000000000000000" pitchFamily="2" charset="0"/>
            </a:endParaRPr>
          </a:p>
        </p:txBody>
      </p:sp>
      <p:sp>
        <p:nvSpPr>
          <p:cNvPr id="8" name="Rectangle 7">
            <a:extLst>
              <a:ext uri="{FF2B5EF4-FFF2-40B4-BE49-F238E27FC236}">
                <a16:creationId xmlns:a16="http://schemas.microsoft.com/office/drawing/2014/main" id="{BE9EFED5-E1A7-48DC-B066-DF41F843664A}"/>
              </a:ext>
            </a:extLst>
          </p:cNvPr>
          <p:cNvSpPr/>
          <p:nvPr/>
        </p:nvSpPr>
        <p:spPr>
          <a:xfrm>
            <a:off x="1147530" y="4862761"/>
            <a:ext cx="450764" cy="369332"/>
          </a:xfrm>
          <a:prstGeom prst="rect">
            <a:avLst/>
          </a:prstGeom>
        </p:spPr>
        <p:txBody>
          <a:bodyPr wrap="none">
            <a:spAutoFit/>
          </a:bodyPr>
          <a:lstStyle/>
          <a:p>
            <a:r>
              <a:rPr lang="en-ID" b="1" dirty="0">
                <a:solidFill>
                  <a:schemeClr val="accent3">
                    <a:lumMod val="75000"/>
                  </a:schemeClr>
                </a:solidFill>
                <a:cs typeface="Poppins" panose="02000000000000000000" pitchFamily="2" charset="0"/>
              </a:rPr>
              <a:t>07</a:t>
            </a:r>
            <a:endParaRPr lang="id-ID" b="1" dirty="0">
              <a:solidFill>
                <a:schemeClr val="accent3">
                  <a:lumMod val="75000"/>
                </a:schemeClr>
              </a:solidFill>
              <a:cs typeface="Poppins" panose="02000000000000000000" pitchFamily="2" charset="0"/>
            </a:endParaRPr>
          </a:p>
        </p:txBody>
      </p:sp>
      <p:sp>
        <p:nvSpPr>
          <p:cNvPr id="9" name="Rectangle 8">
            <a:extLst>
              <a:ext uri="{FF2B5EF4-FFF2-40B4-BE49-F238E27FC236}">
                <a16:creationId xmlns:a16="http://schemas.microsoft.com/office/drawing/2014/main" id="{DA72690F-03C6-44CE-92C3-EBC1DE466CFB}"/>
              </a:ext>
            </a:extLst>
          </p:cNvPr>
          <p:cNvSpPr/>
          <p:nvPr/>
        </p:nvSpPr>
        <p:spPr>
          <a:xfrm>
            <a:off x="1147530" y="5896512"/>
            <a:ext cx="450764" cy="369332"/>
          </a:xfrm>
          <a:prstGeom prst="rect">
            <a:avLst/>
          </a:prstGeom>
        </p:spPr>
        <p:txBody>
          <a:bodyPr wrap="none">
            <a:spAutoFit/>
          </a:bodyPr>
          <a:lstStyle/>
          <a:p>
            <a:r>
              <a:rPr lang="en-ID" b="1" dirty="0">
                <a:solidFill>
                  <a:srgbClr val="00B050"/>
                </a:solidFill>
                <a:cs typeface="Poppins" panose="02000000000000000000" pitchFamily="2" charset="0"/>
              </a:rPr>
              <a:t>09</a:t>
            </a:r>
            <a:endParaRPr lang="id-ID" b="1" dirty="0">
              <a:solidFill>
                <a:srgbClr val="00B050"/>
              </a:solidFill>
              <a:cs typeface="Poppins" panose="02000000000000000000" pitchFamily="2" charset="0"/>
            </a:endParaRPr>
          </a:p>
        </p:txBody>
      </p:sp>
      <p:sp>
        <p:nvSpPr>
          <p:cNvPr id="10" name="Rectangle 9">
            <a:extLst>
              <a:ext uri="{FF2B5EF4-FFF2-40B4-BE49-F238E27FC236}">
                <a16:creationId xmlns:a16="http://schemas.microsoft.com/office/drawing/2014/main" id="{66B2D0A5-98C3-4BBB-88C5-285F9FFF92B4}"/>
              </a:ext>
            </a:extLst>
          </p:cNvPr>
          <p:cNvSpPr/>
          <p:nvPr/>
        </p:nvSpPr>
        <p:spPr>
          <a:xfrm>
            <a:off x="1147530" y="5393480"/>
            <a:ext cx="450764" cy="369332"/>
          </a:xfrm>
          <a:prstGeom prst="rect">
            <a:avLst/>
          </a:prstGeom>
        </p:spPr>
        <p:txBody>
          <a:bodyPr wrap="none">
            <a:spAutoFit/>
          </a:bodyPr>
          <a:lstStyle/>
          <a:p>
            <a:r>
              <a:rPr lang="en-ID" b="1" dirty="0">
                <a:solidFill>
                  <a:srgbClr val="ECFF88"/>
                </a:solidFill>
                <a:cs typeface="Poppins" panose="02000000000000000000" pitchFamily="2" charset="0"/>
              </a:rPr>
              <a:t>08</a:t>
            </a:r>
            <a:endParaRPr lang="id-ID" b="1" dirty="0">
              <a:solidFill>
                <a:srgbClr val="ECFF88"/>
              </a:solidFill>
              <a:cs typeface="Poppins" panose="02000000000000000000" pitchFamily="2" charset="0"/>
            </a:endParaRPr>
          </a:p>
        </p:txBody>
      </p:sp>
      <p:sp>
        <p:nvSpPr>
          <p:cNvPr id="11" name="TextBox 10">
            <a:extLst>
              <a:ext uri="{FF2B5EF4-FFF2-40B4-BE49-F238E27FC236}">
                <a16:creationId xmlns:a16="http://schemas.microsoft.com/office/drawing/2014/main" id="{D6471F0F-AE16-447B-81E3-AC0C21DC0B91}"/>
              </a:ext>
            </a:extLst>
          </p:cNvPr>
          <p:cNvSpPr txBox="1"/>
          <p:nvPr/>
        </p:nvSpPr>
        <p:spPr>
          <a:xfrm>
            <a:off x="2554356" y="1587341"/>
            <a:ext cx="1162498" cy="338554"/>
          </a:xfrm>
          <a:prstGeom prst="rect">
            <a:avLst/>
          </a:prstGeom>
          <a:noFill/>
        </p:spPr>
        <p:txBody>
          <a:bodyPr wrap="none" rtlCol="0">
            <a:spAutoFit/>
          </a:bodyPr>
          <a:lstStyle/>
          <a:p>
            <a:r>
              <a:rPr lang="en-CA" sz="1600" b="1" dirty="0">
                <a:solidFill>
                  <a:schemeClr val="accent4"/>
                </a:solidFill>
              </a:rPr>
              <a:t>Longitude</a:t>
            </a:r>
          </a:p>
        </p:txBody>
      </p:sp>
      <p:sp>
        <p:nvSpPr>
          <p:cNvPr id="13" name="Rectangle 12">
            <a:extLst>
              <a:ext uri="{FF2B5EF4-FFF2-40B4-BE49-F238E27FC236}">
                <a16:creationId xmlns:a16="http://schemas.microsoft.com/office/drawing/2014/main" id="{1C85B644-98CF-4DF8-8737-FC38B71AE92D}"/>
              </a:ext>
            </a:extLst>
          </p:cNvPr>
          <p:cNvSpPr/>
          <p:nvPr/>
        </p:nvSpPr>
        <p:spPr>
          <a:xfrm>
            <a:off x="2554356" y="2158482"/>
            <a:ext cx="978153" cy="338554"/>
          </a:xfrm>
          <a:prstGeom prst="rect">
            <a:avLst/>
          </a:prstGeom>
        </p:spPr>
        <p:txBody>
          <a:bodyPr wrap="none">
            <a:spAutoFit/>
          </a:bodyPr>
          <a:lstStyle/>
          <a:p>
            <a:r>
              <a:rPr lang="en-CA" sz="1600" b="1" dirty="0">
                <a:solidFill>
                  <a:schemeClr val="accent2"/>
                </a:solidFill>
              </a:rPr>
              <a:t>Latitude</a:t>
            </a:r>
          </a:p>
        </p:txBody>
      </p:sp>
      <p:sp>
        <p:nvSpPr>
          <p:cNvPr id="14" name="Rectangle 13">
            <a:extLst>
              <a:ext uri="{FF2B5EF4-FFF2-40B4-BE49-F238E27FC236}">
                <a16:creationId xmlns:a16="http://schemas.microsoft.com/office/drawing/2014/main" id="{C425E5E6-A7FA-4DEA-9FB5-69F9E1CFA0FE}"/>
              </a:ext>
            </a:extLst>
          </p:cNvPr>
          <p:cNvSpPr/>
          <p:nvPr/>
        </p:nvSpPr>
        <p:spPr>
          <a:xfrm>
            <a:off x="2554356" y="3281732"/>
            <a:ext cx="1234953" cy="338554"/>
          </a:xfrm>
          <a:prstGeom prst="rect">
            <a:avLst/>
          </a:prstGeom>
        </p:spPr>
        <p:txBody>
          <a:bodyPr wrap="none">
            <a:spAutoFit/>
          </a:bodyPr>
          <a:lstStyle/>
          <a:p>
            <a:r>
              <a:rPr lang="en-CA" sz="1600" b="1" dirty="0">
                <a:solidFill>
                  <a:srgbClr val="FFC000"/>
                </a:solidFill>
              </a:rPr>
              <a:t>Population</a:t>
            </a:r>
          </a:p>
        </p:txBody>
      </p:sp>
      <p:sp>
        <p:nvSpPr>
          <p:cNvPr id="16" name="Rectangle 15">
            <a:extLst>
              <a:ext uri="{FF2B5EF4-FFF2-40B4-BE49-F238E27FC236}">
                <a16:creationId xmlns:a16="http://schemas.microsoft.com/office/drawing/2014/main" id="{45846BB8-A348-4821-8627-F184529F8F4A}"/>
              </a:ext>
            </a:extLst>
          </p:cNvPr>
          <p:cNvSpPr/>
          <p:nvPr/>
        </p:nvSpPr>
        <p:spPr>
          <a:xfrm>
            <a:off x="2554356" y="3826651"/>
            <a:ext cx="1869871" cy="338554"/>
          </a:xfrm>
          <a:prstGeom prst="rect">
            <a:avLst/>
          </a:prstGeom>
        </p:spPr>
        <p:txBody>
          <a:bodyPr wrap="none">
            <a:spAutoFit/>
          </a:bodyPr>
          <a:lstStyle/>
          <a:p>
            <a:r>
              <a:rPr lang="en-CA" sz="1600" b="1" dirty="0">
                <a:solidFill>
                  <a:schemeClr val="accent4">
                    <a:lumMod val="40000"/>
                    <a:lumOff val="60000"/>
                  </a:schemeClr>
                </a:solidFill>
              </a:rPr>
              <a:t>Total Static Head</a:t>
            </a:r>
          </a:p>
        </p:txBody>
      </p:sp>
      <p:sp>
        <p:nvSpPr>
          <p:cNvPr id="17" name="Rectangle 16">
            <a:extLst>
              <a:ext uri="{FF2B5EF4-FFF2-40B4-BE49-F238E27FC236}">
                <a16:creationId xmlns:a16="http://schemas.microsoft.com/office/drawing/2014/main" id="{06D46F38-BD60-4C53-9563-5D8FBCF4B11D}"/>
              </a:ext>
            </a:extLst>
          </p:cNvPr>
          <p:cNvSpPr/>
          <p:nvPr/>
        </p:nvSpPr>
        <p:spPr>
          <a:xfrm>
            <a:off x="2554356" y="2731747"/>
            <a:ext cx="2221506" cy="338554"/>
          </a:xfrm>
          <a:prstGeom prst="rect">
            <a:avLst/>
          </a:prstGeom>
        </p:spPr>
        <p:txBody>
          <a:bodyPr wrap="none">
            <a:spAutoFit/>
          </a:bodyPr>
          <a:lstStyle/>
          <a:p>
            <a:r>
              <a:rPr lang="en-CA" sz="1600" b="1" dirty="0">
                <a:solidFill>
                  <a:schemeClr val="accent5"/>
                </a:solidFill>
              </a:rPr>
              <a:t>Altitude of the Wells</a:t>
            </a:r>
          </a:p>
        </p:txBody>
      </p:sp>
      <p:sp>
        <p:nvSpPr>
          <p:cNvPr id="18" name="Rectangle 17">
            <a:extLst>
              <a:ext uri="{FF2B5EF4-FFF2-40B4-BE49-F238E27FC236}">
                <a16:creationId xmlns:a16="http://schemas.microsoft.com/office/drawing/2014/main" id="{EF5AD6B6-FCDC-4AAF-86BA-9A247F62BB14}"/>
              </a:ext>
            </a:extLst>
          </p:cNvPr>
          <p:cNvSpPr/>
          <p:nvPr/>
        </p:nvSpPr>
        <p:spPr>
          <a:xfrm>
            <a:off x="2554356" y="5408869"/>
            <a:ext cx="2918428" cy="338554"/>
          </a:xfrm>
          <a:prstGeom prst="rect">
            <a:avLst/>
          </a:prstGeom>
        </p:spPr>
        <p:txBody>
          <a:bodyPr wrap="none">
            <a:spAutoFit/>
          </a:bodyPr>
          <a:lstStyle/>
          <a:p>
            <a:r>
              <a:rPr lang="en-CA" sz="1600" b="1" dirty="0">
                <a:solidFill>
                  <a:srgbClr val="ECFF88"/>
                </a:solidFill>
              </a:rPr>
              <a:t>Shallow Well (Water Source)</a:t>
            </a:r>
          </a:p>
        </p:txBody>
      </p:sp>
      <p:sp>
        <p:nvSpPr>
          <p:cNvPr id="19" name="Rectangle 18">
            <a:extLst>
              <a:ext uri="{FF2B5EF4-FFF2-40B4-BE49-F238E27FC236}">
                <a16:creationId xmlns:a16="http://schemas.microsoft.com/office/drawing/2014/main" id="{5615F042-B8DC-4AD4-B6AA-C1A371D459E2}"/>
              </a:ext>
            </a:extLst>
          </p:cNvPr>
          <p:cNvSpPr/>
          <p:nvPr/>
        </p:nvSpPr>
        <p:spPr>
          <a:xfrm>
            <a:off x="2554356" y="4347431"/>
            <a:ext cx="2862258" cy="338554"/>
          </a:xfrm>
          <a:prstGeom prst="rect">
            <a:avLst/>
          </a:prstGeom>
        </p:spPr>
        <p:txBody>
          <a:bodyPr wrap="none">
            <a:spAutoFit/>
          </a:bodyPr>
          <a:lstStyle/>
          <a:p>
            <a:r>
              <a:rPr lang="en-CA" sz="1600" b="1" dirty="0">
                <a:solidFill>
                  <a:schemeClr val="accent1">
                    <a:lumMod val="60000"/>
                    <a:lumOff val="40000"/>
                  </a:schemeClr>
                </a:solidFill>
              </a:rPr>
              <a:t>Insufficient Water Quantity</a:t>
            </a:r>
          </a:p>
        </p:txBody>
      </p:sp>
      <p:sp>
        <p:nvSpPr>
          <p:cNvPr id="20" name="Rectangle 19">
            <a:extLst>
              <a:ext uri="{FF2B5EF4-FFF2-40B4-BE49-F238E27FC236}">
                <a16:creationId xmlns:a16="http://schemas.microsoft.com/office/drawing/2014/main" id="{97955E8A-3C35-40CF-9C0F-7AB19F93BFF2}"/>
              </a:ext>
            </a:extLst>
          </p:cNvPr>
          <p:cNvSpPr/>
          <p:nvPr/>
        </p:nvSpPr>
        <p:spPr>
          <a:xfrm>
            <a:off x="2554356" y="4878150"/>
            <a:ext cx="3250249" cy="584775"/>
          </a:xfrm>
          <a:prstGeom prst="rect">
            <a:avLst/>
          </a:prstGeom>
        </p:spPr>
        <p:txBody>
          <a:bodyPr wrap="none">
            <a:spAutoFit/>
          </a:bodyPr>
          <a:lstStyle/>
          <a:p>
            <a:r>
              <a:rPr lang="en-CA" sz="1600" b="1" dirty="0">
                <a:solidFill>
                  <a:srgbClr val="7030A0"/>
                </a:solidFill>
              </a:rPr>
              <a:t>Wells Constructed in 2006-2010</a:t>
            </a:r>
          </a:p>
          <a:p>
            <a:endParaRPr lang="en-CA" sz="1600" b="1" dirty="0">
              <a:solidFill>
                <a:srgbClr val="7030A0"/>
              </a:solidFill>
            </a:endParaRPr>
          </a:p>
        </p:txBody>
      </p:sp>
      <p:sp>
        <p:nvSpPr>
          <p:cNvPr id="21" name="Rectangle 20">
            <a:extLst>
              <a:ext uri="{FF2B5EF4-FFF2-40B4-BE49-F238E27FC236}">
                <a16:creationId xmlns:a16="http://schemas.microsoft.com/office/drawing/2014/main" id="{A92B0B88-8D2C-4ED8-8963-BF9398B32680}"/>
              </a:ext>
            </a:extLst>
          </p:cNvPr>
          <p:cNvSpPr/>
          <p:nvPr/>
        </p:nvSpPr>
        <p:spPr>
          <a:xfrm>
            <a:off x="2536978" y="5911901"/>
            <a:ext cx="3015313" cy="338554"/>
          </a:xfrm>
          <a:prstGeom prst="rect">
            <a:avLst/>
          </a:prstGeom>
        </p:spPr>
        <p:txBody>
          <a:bodyPr wrap="none">
            <a:spAutoFit/>
          </a:bodyPr>
          <a:lstStyle/>
          <a:p>
            <a:r>
              <a:rPr lang="en-CA" sz="1600" b="1" dirty="0">
                <a:solidFill>
                  <a:srgbClr val="00B050"/>
                </a:solidFill>
              </a:rPr>
              <a:t>Machine Dbh (Water Source)</a:t>
            </a:r>
          </a:p>
        </p:txBody>
      </p:sp>
      <p:sp>
        <p:nvSpPr>
          <p:cNvPr id="22" name="TextBox 21">
            <a:extLst>
              <a:ext uri="{FF2B5EF4-FFF2-40B4-BE49-F238E27FC236}">
                <a16:creationId xmlns:a16="http://schemas.microsoft.com/office/drawing/2014/main" id="{6E935493-6AA2-4440-8819-50E036A609A5}"/>
              </a:ext>
            </a:extLst>
          </p:cNvPr>
          <p:cNvSpPr txBox="1"/>
          <p:nvPr/>
        </p:nvSpPr>
        <p:spPr>
          <a:xfrm>
            <a:off x="1147530" y="1160846"/>
            <a:ext cx="1955215" cy="369332"/>
          </a:xfrm>
          <a:prstGeom prst="rect">
            <a:avLst/>
          </a:prstGeom>
          <a:noFill/>
        </p:spPr>
        <p:txBody>
          <a:bodyPr wrap="none" rtlCol="0">
            <a:spAutoFit/>
          </a:bodyPr>
          <a:lstStyle/>
          <a:p>
            <a:r>
              <a:rPr lang="en-CA" b="1" dirty="0"/>
              <a:t>Top 10 Features</a:t>
            </a:r>
          </a:p>
        </p:txBody>
      </p:sp>
      <p:cxnSp>
        <p:nvCxnSpPr>
          <p:cNvPr id="25" name="Straight Connector 24">
            <a:extLst>
              <a:ext uri="{FF2B5EF4-FFF2-40B4-BE49-F238E27FC236}">
                <a16:creationId xmlns:a16="http://schemas.microsoft.com/office/drawing/2014/main" id="{910A383B-25BA-48CD-AFB3-F4B223A5387C}"/>
              </a:ext>
            </a:extLst>
          </p:cNvPr>
          <p:cNvCxnSpPr>
            <a:cxnSpLocks/>
          </p:cNvCxnSpPr>
          <p:nvPr/>
        </p:nvCxnSpPr>
        <p:spPr>
          <a:xfrm>
            <a:off x="1214838" y="1521808"/>
            <a:ext cx="1723571"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3EFF720-33C5-4899-A911-04EB78D2371A}"/>
              </a:ext>
            </a:extLst>
          </p:cNvPr>
          <p:cNvSpPr/>
          <p:nvPr/>
        </p:nvSpPr>
        <p:spPr>
          <a:xfrm>
            <a:off x="1147530" y="6399544"/>
            <a:ext cx="450764" cy="369332"/>
          </a:xfrm>
          <a:prstGeom prst="rect">
            <a:avLst/>
          </a:prstGeom>
        </p:spPr>
        <p:txBody>
          <a:bodyPr wrap="none">
            <a:spAutoFit/>
          </a:bodyPr>
          <a:lstStyle/>
          <a:p>
            <a:r>
              <a:rPr lang="en-ID" b="1" dirty="0">
                <a:solidFill>
                  <a:srgbClr val="FF0000"/>
                </a:solidFill>
                <a:cs typeface="Poppins" panose="02000000000000000000" pitchFamily="2" charset="0"/>
              </a:rPr>
              <a:t>10</a:t>
            </a:r>
            <a:endParaRPr lang="en-CA" dirty="0">
              <a:solidFill>
                <a:srgbClr val="FF0000"/>
              </a:solidFill>
            </a:endParaRPr>
          </a:p>
        </p:txBody>
      </p:sp>
      <p:sp>
        <p:nvSpPr>
          <p:cNvPr id="30" name="Rectangle 29">
            <a:extLst>
              <a:ext uri="{FF2B5EF4-FFF2-40B4-BE49-F238E27FC236}">
                <a16:creationId xmlns:a16="http://schemas.microsoft.com/office/drawing/2014/main" id="{F17A05FC-5618-419D-94CE-68A59AB045DA}"/>
              </a:ext>
            </a:extLst>
          </p:cNvPr>
          <p:cNvSpPr/>
          <p:nvPr/>
        </p:nvSpPr>
        <p:spPr>
          <a:xfrm>
            <a:off x="2554356" y="6399544"/>
            <a:ext cx="2104038" cy="338554"/>
          </a:xfrm>
          <a:prstGeom prst="rect">
            <a:avLst/>
          </a:prstGeom>
        </p:spPr>
        <p:txBody>
          <a:bodyPr wrap="none">
            <a:spAutoFit/>
          </a:bodyPr>
          <a:lstStyle/>
          <a:p>
            <a:r>
              <a:rPr lang="en-CA" sz="1600" b="1" dirty="0">
                <a:solidFill>
                  <a:srgbClr val="FF0000"/>
                </a:solidFill>
              </a:rPr>
              <a:t>Salty Water Quality</a:t>
            </a:r>
          </a:p>
        </p:txBody>
      </p:sp>
      <p:pic>
        <p:nvPicPr>
          <p:cNvPr id="15" name="Picture 14" descr="A screenshot of a video game&#10;&#10;Description automatically generated">
            <a:extLst>
              <a:ext uri="{FF2B5EF4-FFF2-40B4-BE49-F238E27FC236}">
                <a16:creationId xmlns:a16="http://schemas.microsoft.com/office/drawing/2014/main" id="{846A1E0C-2B00-4993-92C9-DC948F6BB15F}"/>
              </a:ext>
            </a:extLst>
          </p:cNvPr>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5106239" y="1342085"/>
            <a:ext cx="6592907" cy="3797645"/>
          </a:xfrm>
          <a:prstGeom prst="rect">
            <a:avLst/>
          </a:prstGeom>
        </p:spPr>
      </p:pic>
    </p:spTree>
    <p:extLst>
      <p:ext uri="{BB962C8B-B14F-4D97-AF65-F5344CB8AC3E}">
        <p14:creationId xmlns:p14="http://schemas.microsoft.com/office/powerpoint/2010/main" val="261598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4444" y="477078"/>
            <a:ext cx="11363111" cy="715120"/>
          </a:xfrm>
        </p:spPr>
        <p:txBody>
          <a:bodyPr/>
          <a:lstStyle/>
          <a:p>
            <a:r>
              <a:rPr lang="en-ID" sz="6600" dirty="0">
                <a:solidFill>
                  <a:schemeClr val="accent1"/>
                </a:solidFill>
              </a:rPr>
              <a:t>Future Work</a:t>
            </a:r>
          </a:p>
        </p:txBody>
      </p:sp>
      <p:sp>
        <p:nvSpPr>
          <p:cNvPr id="3" name="TextBox 2">
            <a:extLst>
              <a:ext uri="{FF2B5EF4-FFF2-40B4-BE49-F238E27FC236}">
                <a16:creationId xmlns:a16="http://schemas.microsoft.com/office/drawing/2014/main" id="{071D4B56-B925-484C-AB2C-C5A4F1B78A23}"/>
              </a:ext>
            </a:extLst>
          </p:cNvPr>
          <p:cNvSpPr txBox="1"/>
          <p:nvPr/>
        </p:nvSpPr>
        <p:spPr>
          <a:xfrm flipH="1">
            <a:off x="414444" y="1739348"/>
            <a:ext cx="10823398" cy="2585323"/>
          </a:xfrm>
          <a:prstGeom prst="rect">
            <a:avLst/>
          </a:prstGeom>
          <a:noFill/>
        </p:spPr>
        <p:txBody>
          <a:bodyPr wrap="square" rtlCol="0">
            <a:spAutoFit/>
          </a:bodyPr>
          <a:lstStyle/>
          <a:p>
            <a:pPr marL="285750" indent="-285750">
              <a:buFont typeface="Arial" panose="020B0604020202020204" pitchFamily="34" charset="0"/>
              <a:buChar char="•"/>
            </a:pPr>
            <a:r>
              <a:rPr lang="en-CA" dirty="0"/>
              <a:t>Trying different data cleaning methods</a:t>
            </a:r>
          </a:p>
          <a:p>
            <a:endParaRPr lang="en-CA" dirty="0"/>
          </a:p>
          <a:p>
            <a:pPr marL="285750" indent="-285750">
              <a:buFont typeface="Arial" panose="020B0604020202020204" pitchFamily="34" charset="0"/>
              <a:buChar char="•"/>
            </a:pPr>
            <a:r>
              <a:rPr lang="en-CA" dirty="0"/>
              <a:t>Having more time to play around with combining unused features together</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Collect more data to train the model</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Transforming more categorical variables into numerical ones for modelling purposes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Making predictions with another modelling algorithm such as </a:t>
            </a:r>
            <a:r>
              <a:rPr lang="en-CA" dirty="0" err="1"/>
              <a:t>XGBoost</a:t>
            </a:r>
            <a:endParaRPr lang="en-CA" dirty="0"/>
          </a:p>
        </p:txBody>
      </p:sp>
    </p:spTree>
    <p:extLst>
      <p:ext uri="{BB962C8B-B14F-4D97-AF65-F5344CB8AC3E}">
        <p14:creationId xmlns:p14="http://schemas.microsoft.com/office/powerpoint/2010/main" val="196487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1598295" y="3451144"/>
            <a:ext cx="8995410" cy="588220"/>
          </a:xfrm>
        </p:spPr>
        <p:txBody>
          <a:bodyPr/>
          <a:lstStyle/>
          <a:p>
            <a:pPr>
              <a:lnSpc>
                <a:spcPct val="150000"/>
              </a:lnSpc>
            </a:pPr>
            <a:r>
              <a:rPr lang="en-ID" sz="1800" b="1" dirty="0">
                <a:solidFill>
                  <a:schemeClr val="tx1"/>
                </a:solidFill>
                <a:ea typeface="Open Sans" panose="020B0606030504020204" pitchFamily="34" charset="0"/>
                <a:cs typeface="Open Sans" panose="020B0606030504020204" pitchFamily="34" charset="0"/>
              </a:rPr>
              <a:t>Flatiron School Online Data Science Bootcamp</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478280"/>
            <a:ext cx="11363111" cy="1378069"/>
          </a:xfrm>
        </p:spPr>
        <p:txBody>
          <a:bodyPr/>
          <a:lstStyle/>
          <a:p>
            <a:r>
              <a:rPr lang="en-ID" sz="8000" dirty="0">
                <a:solidFill>
                  <a:schemeClr val="accent1"/>
                </a:solidFill>
              </a:rPr>
              <a:t>Thank You</a:t>
            </a:r>
          </a:p>
        </p:txBody>
      </p:sp>
    </p:spTree>
    <p:extLst>
      <p:ext uri="{BB962C8B-B14F-4D97-AF65-F5344CB8AC3E}">
        <p14:creationId xmlns:p14="http://schemas.microsoft.com/office/powerpoint/2010/main" val="366730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picture containing drawing&#10;&#10;Description automatically generated">
            <a:extLst>
              <a:ext uri="{FF2B5EF4-FFF2-40B4-BE49-F238E27FC236}">
                <a16:creationId xmlns:a16="http://schemas.microsoft.com/office/drawing/2014/main" id="{B2B4FEE9-3AA4-43BC-A04A-C3C285ED096C}"/>
              </a:ext>
            </a:extLst>
          </p:cNvPr>
          <p:cNvPicPr>
            <a:picLocks noGrp="1" noChangeAspect="1"/>
          </p:cNvPicPr>
          <p:nvPr>
            <p:ph type="pic" sz="quarter" idx="17"/>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t="15501" b="15501"/>
          <a:stretch>
            <a:fillRect/>
          </a:stretch>
        </p:blipFill>
        <p:spPr>
          <a:xfrm>
            <a:off x="-109330" y="1391857"/>
            <a:ext cx="5730190" cy="2636057"/>
          </a:xfrm>
        </p:spPr>
      </p:pic>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b="1" dirty="0"/>
              <a:t>UNICEF</a:t>
            </a:r>
          </a:p>
        </p:txBody>
      </p:sp>
      <p:sp>
        <p:nvSpPr>
          <p:cNvPr id="104" name="TextBox 103">
            <a:extLst>
              <a:ext uri="{FF2B5EF4-FFF2-40B4-BE49-F238E27FC236}">
                <a16:creationId xmlns:a16="http://schemas.microsoft.com/office/drawing/2014/main" id="{D613BCF7-9C5A-4A73-813E-AFA03071E852}"/>
              </a:ext>
            </a:extLst>
          </p:cNvPr>
          <p:cNvSpPr txBox="1"/>
          <p:nvPr/>
        </p:nvSpPr>
        <p:spPr>
          <a:xfrm>
            <a:off x="5935276" y="1816963"/>
            <a:ext cx="5730190" cy="2243563"/>
          </a:xfrm>
          <a:prstGeom prst="rect">
            <a:avLst/>
          </a:prstGeom>
          <a:noFill/>
        </p:spPr>
        <p:txBody>
          <a:bodyPr wrap="square" rtlCol="0">
            <a:spAutoFit/>
          </a:bodyPr>
          <a:lstStyle/>
          <a:p>
            <a:pPr algn="just">
              <a:lnSpc>
                <a:spcPct val="150000"/>
              </a:lnSpc>
            </a:pPr>
            <a:r>
              <a:rPr lang="en-US" sz="1050" dirty="0"/>
              <a:t>Clean water, basic toilets and good hygiene practices are essential for the survival and development of children. For children under five, water- and sanitation-related diseases are one of the leading causes of death. Every day, over 800 children die from preventable diseases caused by poor water, and a lack of sanitation and hygiene. UNICEF’s water, sanitation and hygiene (WASH) team works in over 100 countries worldwide to improve water and sanitation services, as well as basic hygiene practices. Last year, UNICEF’s efforts provided nearly 14 million people with clean water and over 11 million with basic toilets. Our current mission is to predict the condition of water wells in Tanzania, as they are facing a massive water crisis. Here are some alarming statistics about the Tanzanian water crisis.</a:t>
            </a:r>
            <a:endParaRPr lang="en-US" sz="1050" dirty="0">
              <a:ea typeface="Open Sans Light" panose="020B0306030504020204" pitchFamily="34" charset="0"/>
              <a:cs typeface="Open Sans Light" panose="020B0306030504020204" pitchFamily="34" charset="0"/>
            </a:endParaRPr>
          </a:p>
        </p:txBody>
      </p:sp>
      <p:sp>
        <p:nvSpPr>
          <p:cNvPr id="106" name="TextBox 105">
            <a:extLst>
              <a:ext uri="{FF2B5EF4-FFF2-40B4-BE49-F238E27FC236}">
                <a16:creationId xmlns:a16="http://schemas.microsoft.com/office/drawing/2014/main" id="{596524CB-0999-489B-AD56-6CFBE847BF78}"/>
              </a:ext>
            </a:extLst>
          </p:cNvPr>
          <p:cNvSpPr txBox="1"/>
          <p:nvPr/>
        </p:nvSpPr>
        <p:spPr>
          <a:xfrm>
            <a:off x="526534" y="4107675"/>
            <a:ext cx="541129"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01</a:t>
            </a:r>
            <a:endParaRPr lang="id-ID" sz="2400" dirty="0">
              <a:solidFill>
                <a:schemeClr val="accent1"/>
              </a:solidFill>
              <a:latin typeface="+mj-lt"/>
              <a:ea typeface="Kozuka Gothic Pr6N EL" panose="020B0200000000000000" pitchFamily="34" charset="-128"/>
            </a:endParaRPr>
          </a:p>
        </p:txBody>
      </p:sp>
      <p:sp>
        <p:nvSpPr>
          <p:cNvPr id="107" name="TextBox 106">
            <a:extLst>
              <a:ext uri="{FF2B5EF4-FFF2-40B4-BE49-F238E27FC236}">
                <a16:creationId xmlns:a16="http://schemas.microsoft.com/office/drawing/2014/main" id="{FB0DC830-AF57-4C99-9368-601F75464923}"/>
              </a:ext>
            </a:extLst>
          </p:cNvPr>
          <p:cNvSpPr txBox="1"/>
          <p:nvPr/>
        </p:nvSpPr>
        <p:spPr>
          <a:xfrm>
            <a:off x="1032059" y="4138452"/>
            <a:ext cx="2573802" cy="400110"/>
          </a:xfrm>
          <a:prstGeom prst="rect">
            <a:avLst/>
          </a:prstGeom>
          <a:noFill/>
        </p:spPr>
        <p:txBody>
          <a:bodyPr wrap="square" rtlCol="0">
            <a:spAutoFit/>
          </a:bodyPr>
          <a:lstStyle/>
          <a:p>
            <a:r>
              <a:rPr lang="en-US" sz="2000" b="1" dirty="0">
                <a:solidFill>
                  <a:schemeClr val="accent4"/>
                </a:solidFill>
                <a:latin typeface="+mj-lt"/>
              </a:rPr>
              <a:t>24 Million</a:t>
            </a:r>
          </a:p>
        </p:txBody>
      </p:sp>
      <p:sp>
        <p:nvSpPr>
          <p:cNvPr id="108" name="TextBox 107">
            <a:extLst>
              <a:ext uri="{FF2B5EF4-FFF2-40B4-BE49-F238E27FC236}">
                <a16:creationId xmlns:a16="http://schemas.microsoft.com/office/drawing/2014/main" id="{AE79A96F-3DCD-46E0-9504-0C6C556FE038}"/>
              </a:ext>
            </a:extLst>
          </p:cNvPr>
          <p:cNvSpPr txBox="1"/>
          <p:nvPr/>
        </p:nvSpPr>
        <p:spPr>
          <a:xfrm>
            <a:off x="526534" y="4538562"/>
            <a:ext cx="3629517" cy="546945"/>
          </a:xfrm>
          <a:prstGeom prst="rect">
            <a:avLst/>
          </a:prstGeom>
          <a:noFill/>
        </p:spPr>
        <p:txBody>
          <a:bodyPr wrap="square" rtlCol="0">
            <a:spAutoFit/>
          </a:bodyPr>
          <a:lstStyle/>
          <a:p>
            <a:pPr algn="just">
              <a:lnSpc>
                <a:spcPct val="150000"/>
              </a:lnSpc>
            </a:pPr>
            <a:r>
              <a:rPr lang="en-CA" sz="1050" dirty="0">
                <a:ea typeface="Open Sans Light" panose="020B0306030504020204" pitchFamily="34" charset="0"/>
                <a:cs typeface="Open Sans Light" panose="020B0306030504020204" pitchFamily="34" charset="0"/>
              </a:rPr>
              <a:t>People are impacted by the United Republic of Tanzania’s water crisis; that’s almost half the population of Tanzania</a:t>
            </a:r>
            <a:endParaRPr lang="en-US" sz="1050" dirty="0">
              <a:ea typeface="Open Sans Light" panose="020B0306030504020204" pitchFamily="34" charset="0"/>
              <a:cs typeface="Open Sans Light" panose="020B0306030504020204" pitchFamily="34" charset="0"/>
            </a:endParaRPr>
          </a:p>
        </p:txBody>
      </p:sp>
      <p:sp>
        <p:nvSpPr>
          <p:cNvPr id="110" name="TextBox 109">
            <a:extLst>
              <a:ext uri="{FF2B5EF4-FFF2-40B4-BE49-F238E27FC236}">
                <a16:creationId xmlns:a16="http://schemas.microsoft.com/office/drawing/2014/main" id="{B3384D44-1000-48F7-AA64-6A25E264F46F}"/>
              </a:ext>
            </a:extLst>
          </p:cNvPr>
          <p:cNvSpPr txBox="1"/>
          <p:nvPr/>
        </p:nvSpPr>
        <p:spPr>
          <a:xfrm>
            <a:off x="4192228" y="4107675"/>
            <a:ext cx="621864"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02</a:t>
            </a:r>
            <a:endParaRPr lang="id-ID" sz="2400" dirty="0">
              <a:solidFill>
                <a:schemeClr val="accent1"/>
              </a:solidFill>
              <a:latin typeface="+mj-lt"/>
              <a:ea typeface="Kozuka Gothic Pr6N EL" panose="020B0200000000000000" pitchFamily="34" charset="-128"/>
            </a:endParaRPr>
          </a:p>
        </p:txBody>
      </p:sp>
      <p:sp>
        <p:nvSpPr>
          <p:cNvPr id="111" name="TextBox 110">
            <a:extLst>
              <a:ext uri="{FF2B5EF4-FFF2-40B4-BE49-F238E27FC236}">
                <a16:creationId xmlns:a16="http://schemas.microsoft.com/office/drawing/2014/main" id="{A4A1954C-4ABB-45D5-B6AB-00DC1C432C72}"/>
              </a:ext>
            </a:extLst>
          </p:cNvPr>
          <p:cNvSpPr txBox="1"/>
          <p:nvPr/>
        </p:nvSpPr>
        <p:spPr>
          <a:xfrm>
            <a:off x="4742883" y="4138452"/>
            <a:ext cx="2573802" cy="400110"/>
          </a:xfrm>
          <a:prstGeom prst="rect">
            <a:avLst/>
          </a:prstGeom>
          <a:noFill/>
        </p:spPr>
        <p:txBody>
          <a:bodyPr wrap="square" rtlCol="0">
            <a:spAutoFit/>
          </a:bodyPr>
          <a:lstStyle/>
          <a:p>
            <a:r>
              <a:rPr lang="en-US" sz="2000" b="1" dirty="0">
                <a:solidFill>
                  <a:schemeClr val="accent2"/>
                </a:solidFill>
                <a:latin typeface="+mj-lt"/>
              </a:rPr>
              <a:t>43% </a:t>
            </a:r>
          </a:p>
        </p:txBody>
      </p:sp>
      <p:sp>
        <p:nvSpPr>
          <p:cNvPr id="112" name="TextBox 111">
            <a:extLst>
              <a:ext uri="{FF2B5EF4-FFF2-40B4-BE49-F238E27FC236}">
                <a16:creationId xmlns:a16="http://schemas.microsoft.com/office/drawing/2014/main" id="{D0C220DA-A064-4DDE-B2ED-7B5D403FA8AD}"/>
              </a:ext>
            </a:extLst>
          </p:cNvPr>
          <p:cNvSpPr txBox="1"/>
          <p:nvPr/>
        </p:nvSpPr>
        <p:spPr>
          <a:xfrm>
            <a:off x="4192228" y="4538563"/>
            <a:ext cx="3380385" cy="546945"/>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Of the Tanzanian population are relying on water that does not meet their standard</a:t>
            </a:r>
          </a:p>
        </p:txBody>
      </p:sp>
      <p:sp>
        <p:nvSpPr>
          <p:cNvPr id="114" name="TextBox 113">
            <a:extLst>
              <a:ext uri="{FF2B5EF4-FFF2-40B4-BE49-F238E27FC236}">
                <a16:creationId xmlns:a16="http://schemas.microsoft.com/office/drawing/2014/main" id="{50DCFA89-2852-4B2B-A9BA-788227019B67}"/>
              </a:ext>
            </a:extLst>
          </p:cNvPr>
          <p:cNvSpPr txBox="1"/>
          <p:nvPr/>
        </p:nvSpPr>
        <p:spPr>
          <a:xfrm>
            <a:off x="7572613" y="4138452"/>
            <a:ext cx="621864"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03</a:t>
            </a:r>
            <a:endParaRPr lang="id-ID" sz="2400" dirty="0">
              <a:solidFill>
                <a:schemeClr val="accent1"/>
              </a:solidFill>
              <a:latin typeface="+mj-lt"/>
              <a:ea typeface="Kozuka Gothic Pr6N EL" panose="020B0200000000000000" pitchFamily="34" charset="-128"/>
            </a:endParaRPr>
          </a:p>
        </p:txBody>
      </p:sp>
      <p:sp>
        <p:nvSpPr>
          <p:cNvPr id="115" name="TextBox 114">
            <a:extLst>
              <a:ext uri="{FF2B5EF4-FFF2-40B4-BE49-F238E27FC236}">
                <a16:creationId xmlns:a16="http://schemas.microsoft.com/office/drawing/2014/main" id="{36C1F7CD-C318-44AA-95BD-46648BE857B7}"/>
              </a:ext>
            </a:extLst>
          </p:cNvPr>
          <p:cNvSpPr txBox="1"/>
          <p:nvPr/>
        </p:nvSpPr>
        <p:spPr>
          <a:xfrm>
            <a:off x="8123268" y="4169229"/>
            <a:ext cx="2573802" cy="400110"/>
          </a:xfrm>
          <a:prstGeom prst="rect">
            <a:avLst/>
          </a:prstGeom>
          <a:noFill/>
        </p:spPr>
        <p:txBody>
          <a:bodyPr wrap="square" rtlCol="0">
            <a:spAutoFit/>
          </a:bodyPr>
          <a:lstStyle/>
          <a:p>
            <a:r>
              <a:rPr lang="en-US" sz="2000" b="1" dirty="0">
                <a:solidFill>
                  <a:schemeClr val="accent3"/>
                </a:solidFill>
                <a:latin typeface="+mj-lt"/>
              </a:rPr>
              <a:t>17%</a:t>
            </a:r>
          </a:p>
        </p:txBody>
      </p:sp>
      <p:sp>
        <p:nvSpPr>
          <p:cNvPr id="116" name="TextBox 115">
            <a:extLst>
              <a:ext uri="{FF2B5EF4-FFF2-40B4-BE49-F238E27FC236}">
                <a16:creationId xmlns:a16="http://schemas.microsoft.com/office/drawing/2014/main" id="{52615FB4-4CF3-49AB-9646-6DBF6D4CC5F7}"/>
              </a:ext>
            </a:extLst>
          </p:cNvPr>
          <p:cNvSpPr txBox="1"/>
          <p:nvPr/>
        </p:nvSpPr>
        <p:spPr>
          <a:xfrm>
            <a:off x="7608790" y="4538562"/>
            <a:ext cx="4056676" cy="789319"/>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Of the Tanzanian population have no place to wash their hands. Without hand washing at critical times, such as after using the bathroom, people are more prone to get sick.</a:t>
            </a:r>
          </a:p>
        </p:txBody>
      </p:sp>
      <p:sp>
        <p:nvSpPr>
          <p:cNvPr id="117" name="TextBox 116">
            <a:extLst>
              <a:ext uri="{FF2B5EF4-FFF2-40B4-BE49-F238E27FC236}">
                <a16:creationId xmlns:a16="http://schemas.microsoft.com/office/drawing/2014/main" id="{B3535A06-30E0-488D-AD9F-AB9D508EAA12}"/>
              </a:ext>
            </a:extLst>
          </p:cNvPr>
          <p:cNvSpPr txBox="1"/>
          <p:nvPr/>
        </p:nvSpPr>
        <p:spPr>
          <a:xfrm>
            <a:off x="5929806" y="1361080"/>
            <a:ext cx="4550248" cy="461665"/>
          </a:xfrm>
          <a:prstGeom prst="rect">
            <a:avLst/>
          </a:prstGeom>
          <a:noFill/>
        </p:spPr>
        <p:txBody>
          <a:bodyPr wrap="square" rtlCol="0">
            <a:spAutoFit/>
          </a:bodyPr>
          <a:lstStyle/>
          <a:p>
            <a:r>
              <a:rPr lang="en-US" sz="2400" b="1" dirty="0">
                <a:solidFill>
                  <a:schemeClr val="accent1"/>
                </a:solidFill>
                <a:latin typeface="+mj-lt"/>
              </a:rPr>
              <a:t>Our Mission</a:t>
            </a:r>
          </a:p>
        </p:txBody>
      </p:sp>
      <p:sp>
        <p:nvSpPr>
          <p:cNvPr id="6" name="Text Placeholder 5">
            <a:extLst>
              <a:ext uri="{FF2B5EF4-FFF2-40B4-BE49-F238E27FC236}">
                <a16:creationId xmlns:a16="http://schemas.microsoft.com/office/drawing/2014/main" id="{C7C5100E-788E-4B6E-8359-BCCB8AB333DE}"/>
              </a:ext>
            </a:extLst>
          </p:cNvPr>
          <p:cNvSpPr>
            <a:spLocks noGrp="1"/>
          </p:cNvSpPr>
          <p:nvPr>
            <p:ph type="body" sz="quarter" idx="11"/>
          </p:nvPr>
        </p:nvSpPr>
        <p:spPr/>
        <p:txBody>
          <a:bodyPr/>
          <a:lstStyle/>
          <a:p>
            <a:r>
              <a:rPr lang="en-CA" dirty="0"/>
              <a:t>for every child</a:t>
            </a:r>
          </a:p>
        </p:txBody>
      </p:sp>
    </p:spTree>
    <p:extLst>
      <p:ext uri="{BB962C8B-B14F-4D97-AF65-F5344CB8AC3E}">
        <p14:creationId xmlns:p14="http://schemas.microsoft.com/office/powerpoint/2010/main" val="205528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14:bounceEnd="60000">
                                          <p:cBhvr additive="base">
                                            <p:cTn id="7" dur="500" fill="hold"/>
                                            <p:tgtEl>
                                              <p:spTgt spid="11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14:bounceEnd="60000">
                                          <p:cBhvr additive="base">
                                            <p:cTn id="11" dur="500" fill="hold"/>
                                            <p:tgtEl>
                                              <p:spTgt spid="104"/>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0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14:presetBounceEnd="60000">
                                      <p:stCondLst>
                                        <p:cond delay="0"/>
                                      </p:stCondLst>
                                      <p:childTnLst>
                                        <p:set>
                                          <p:cBhvr>
                                            <p:cTn id="15" dur="1" fill="hold">
                                              <p:stCondLst>
                                                <p:cond delay="0"/>
                                              </p:stCondLst>
                                            </p:cTn>
                                            <p:tgtEl>
                                              <p:spTgt spid="106"/>
                                            </p:tgtEl>
                                            <p:attrNameLst>
                                              <p:attrName>style.visibility</p:attrName>
                                            </p:attrNameLst>
                                          </p:cBhvr>
                                          <p:to>
                                            <p:strVal val="visible"/>
                                          </p:to>
                                        </p:set>
                                        <p:anim calcmode="lin" valueType="num" p14:bounceEnd="60000">
                                          <p:cBhvr additive="base">
                                            <p:cTn id="16" dur="500" fill="hold"/>
                                            <p:tgtEl>
                                              <p:spTgt spid="106"/>
                                            </p:tgtEl>
                                            <p:attrNameLst>
                                              <p:attrName>ppt_x</p:attrName>
                                            </p:attrNameLst>
                                          </p:cBhvr>
                                          <p:tavLst>
                                            <p:tav tm="0">
                                              <p:val>
                                                <p:strVal val="1+#ppt_w/2"/>
                                              </p:val>
                                            </p:tav>
                                            <p:tav tm="100000">
                                              <p:val>
                                                <p:strVal val="#ppt_x"/>
                                              </p:val>
                                            </p:tav>
                                          </p:tavLst>
                                        </p:anim>
                                        <p:anim calcmode="lin" valueType="num" p14:bounceEnd="60000">
                                          <p:cBhvr additive="base">
                                            <p:cTn id="17" dur="500" fill="hold"/>
                                            <p:tgtEl>
                                              <p:spTgt spid="10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14:presetBounceEnd="60000">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14:bounceEnd="60000">
                                          <p:cBhvr additive="base">
                                            <p:cTn id="20" dur="500" fill="hold"/>
                                            <p:tgtEl>
                                              <p:spTgt spid="107"/>
                                            </p:tgtEl>
                                            <p:attrNameLst>
                                              <p:attrName>ppt_x</p:attrName>
                                            </p:attrNameLst>
                                          </p:cBhvr>
                                          <p:tavLst>
                                            <p:tav tm="0">
                                              <p:val>
                                                <p:strVal val="1+#ppt_w/2"/>
                                              </p:val>
                                            </p:tav>
                                            <p:tav tm="100000">
                                              <p:val>
                                                <p:strVal val="#ppt_x"/>
                                              </p:val>
                                            </p:tav>
                                          </p:tavLst>
                                        </p:anim>
                                        <p:anim calcmode="lin" valueType="num" p14:bounceEnd="60000">
                                          <p:cBhvr additive="base">
                                            <p:cTn id="21" dur="500" fill="hold"/>
                                            <p:tgtEl>
                                              <p:spTgt spid="10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14:presetBounceEnd="60000">
                                      <p:stCondLst>
                                        <p:cond delay="0"/>
                                      </p:stCondLst>
                                      <p:childTnLst>
                                        <p:set>
                                          <p:cBhvr>
                                            <p:cTn id="23" dur="1" fill="hold">
                                              <p:stCondLst>
                                                <p:cond delay="0"/>
                                              </p:stCondLst>
                                            </p:cTn>
                                            <p:tgtEl>
                                              <p:spTgt spid="108"/>
                                            </p:tgtEl>
                                            <p:attrNameLst>
                                              <p:attrName>style.visibility</p:attrName>
                                            </p:attrNameLst>
                                          </p:cBhvr>
                                          <p:to>
                                            <p:strVal val="visible"/>
                                          </p:to>
                                        </p:set>
                                        <p:anim calcmode="lin" valueType="num" p14:bounceEnd="60000">
                                          <p:cBhvr additive="base">
                                            <p:cTn id="24" dur="500" fill="hold"/>
                                            <p:tgtEl>
                                              <p:spTgt spid="108"/>
                                            </p:tgtEl>
                                            <p:attrNameLst>
                                              <p:attrName>ppt_x</p:attrName>
                                            </p:attrNameLst>
                                          </p:cBhvr>
                                          <p:tavLst>
                                            <p:tav tm="0">
                                              <p:val>
                                                <p:strVal val="1+#ppt_w/2"/>
                                              </p:val>
                                            </p:tav>
                                            <p:tav tm="100000">
                                              <p:val>
                                                <p:strVal val="#ppt_x"/>
                                              </p:val>
                                            </p:tav>
                                          </p:tavLst>
                                        </p:anim>
                                        <p:anim calcmode="lin" valueType="num" p14:bounceEnd="60000">
                                          <p:cBhvr additive="base">
                                            <p:cTn id="25" dur="500" fill="hold"/>
                                            <p:tgtEl>
                                              <p:spTgt spid="10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14:presetBounceEnd="60000">
                                      <p:stCondLst>
                                        <p:cond delay="250"/>
                                      </p:stCondLst>
                                      <p:childTnLst>
                                        <p:set>
                                          <p:cBhvr>
                                            <p:cTn id="27" dur="1" fill="hold">
                                              <p:stCondLst>
                                                <p:cond delay="0"/>
                                              </p:stCondLst>
                                            </p:cTn>
                                            <p:tgtEl>
                                              <p:spTgt spid="110"/>
                                            </p:tgtEl>
                                            <p:attrNameLst>
                                              <p:attrName>style.visibility</p:attrName>
                                            </p:attrNameLst>
                                          </p:cBhvr>
                                          <p:to>
                                            <p:strVal val="visible"/>
                                          </p:to>
                                        </p:set>
                                        <p:anim calcmode="lin" valueType="num" p14:bounceEnd="60000">
                                          <p:cBhvr additive="base">
                                            <p:cTn id="28" dur="500" fill="hold"/>
                                            <p:tgtEl>
                                              <p:spTgt spid="110"/>
                                            </p:tgtEl>
                                            <p:attrNameLst>
                                              <p:attrName>ppt_x</p:attrName>
                                            </p:attrNameLst>
                                          </p:cBhvr>
                                          <p:tavLst>
                                            <p:tav tm="0">
                                              <p:val>
                                                <p:strVal val="1+#ppt_w/2"/>
                                              </p:val>
                                            </p:tav>
                                            <p:tav tm="100000">
                                              <p:val>
                                                <p:strVal val="#ppt_x"/>
                                              </p:val>
                                            </p:tav>
                                          </p:tavLst>
                                        </p:anim>
                                        <p:anim calcmode="lin" valueType="num" p14:bounceEnd="60000">
                                          <p:cBhvr additive="base">
                                            <p:cTn id="29" dur="500" fill="hold"/>
                                            <p:tgtEl>
                                              <p:spTgt spid="1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14:presetBounceEnd="60000">
                                      <p:stCondLst>
                                        <p:cond delay="250"/>
                                      </p:stCondLst>
                                      <p:childTnLst>
                                        <p:set>
                                          <p:cBhvr>
                                            <p:cTn id="31" dur="1" fill="hold">
                                              <p:stCondLst>
                                                <p:cond delay="0"/>
                                              </p:stCondLst>
                                            </p:cTn>
                                            <p:tgtEl>
                                              <p:spTgt spid="111"/>
                                            </p:tgtEl>
                                            <p:attrNameLst>
                                              <p:attrName>style.visibility</p:attrName>
                                            </p:attrNameLst>
                                          </p:cBhvr>
                                          <p:to>
                                            <p:strVal val="visible"/>
                                          </p:to>
                                        </p:set>
                                        <p:anim calcmode="lin" valueType="num" p14:bounceEnd="60000">
                                          <p:cBhvr additive="base">
                                            <p:cTn id="32" dur="500" fill="hold"/>
                                            <p:tgtEl>
                                              <p:spTgt spid="111"/>
                                            </p:tgtEl>
                                            <p:attrNameLst>
                                              <p:attrName>ppt_x</p:attrName>
                                            </p:attrNameLst>
                                          </p:cBhvr>
                                          <p:tavLst>
                                            <p:tav tm="0">
                                              <p:val>
                                                <p:strVal val="1+#ppt_w/2"/>
                                              </p:val>
                                            </p:tav>
                                            <p:tav tm="100000">
                                              <p:val>
                                                <p:strVal val="#ppt_x"/>
                                              </p:val>
                                            </p:tav>
                                          </p:tavLst>
                                        </p:anim>
                                        <p:anim calcmode="lin" valueType="num" p14:bounceEnd="60000">
                                          <p:cBhvr additive="base">
                                            <p:cTn id="33" dur="500" fill="hold"/>
                                            <p:tgtEl>
                                              <p:spTgt spid="11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14:presetBounceEnd="60000">
                                      <p:stCondLst>
                                        <p:cond delay="250"/>
                                      </p:stCondLst>
                                      <p:childTnLst>
                                        <p:set>
                                          <p:cBhvr>
                                            <p:cTn id="35" dur="1" fill="hold">
                                              <p:stCondLst>
                                                <p:cond delay="0"/>
                                              </p:stCondLst>
                                            </p:cTn>
                                            <p:tgtEl>
                                              <p:spTgt spid="112"/>
                                            </p:tgtEl>
                                            <p:attrNameLst>
                                              <p:attrName>style.visibility</p:attrName>
                                            </p:attrNameLst>
                                          </p:cBhvr>
                                          <p:to>
                                            <p:strVal val="visible"/>
                                          </p:to>
                                        </p:set>
                                        <p:anim calcmode="lin" valueType="num" p14:bounceEnd="60000">
                                          <p:cBhvr additive="base">
                                            <p:cTn id="36" dur="500" fill="hold"/>
                                            <p:tgtEl>
                                              <p:spTgt spid="112"/>
                                            </p:tgtEl>
                                            <p:attrNameLst>
                                              <p:attrName>ppt_x</p:attrName>
                                            </p:attrNameLst>
                                          </p:cBhvr>
                                          <p:tavLst>
                                            <p:tav tm="0">
                                              <p:val>
                                                <p:strVal val="1+#ppt_w/2"/>
                                              </p:val>
                                            </p:tav>
                                            <p:tav tm="100000">
                                              <p:val>
                                                <p:strVal val="#ppt_x"/>
                                              </p:val>
                                            </p:tav>
                                          </p:tavLst>
                                        </p:anim>
                                        <p:anim calcmode="lin" valueType="num" p14:bounceEnd="60000">
                                          <p:cBhvr additive="base">
                                            <p:cTn id="37" dur="500" fill="hold"/>
                                            <p:tgtEl>
                                              <p:spTgt spid="112"/>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14:presetBounceEnd="60000">
                                      <p:stCondLst>
                                        <p:cond delay="500"/>
                                      </p:stCondLst>
                                      <p:childTnLst>
                                        <p:set>
                                          <p:cBhvr>
                                            <p:cTn id="39" dur="1" fill="hold">
                                              <p:stCondLst>
                                                <p:cond delay="0"/>
                                              </p:stCondLst>
                                            </p:cTn>
                                            <p:tgtEl>
                                              <p:spTgt spid="114"/>
                                            </p:tgtEl>
                                            <p:attrNameLst>
                                              <p:attrName>style.visibility</p:attrName>
                                            </p:attrNameLst>
                                          </p:cBhvr>
                                          <p:to>
                                            <p:strVal val="visible"/>
                                          </p:to>
                                        </p:set>
                                        <p:anim calcmode="lin" valueType="num" p14:bounceEnd="60000">
                                          <p:cBhvr additive="base">
                                            <p:cTn id="40" dur="500" fill="hold"/>
                                            <p:tgtEl>
                                              <p:spTgt spid="114"/>
                                            </p:tgtEl>
                                            <p:attrNameLst>
                                              <p:attrName>ppt_x</p:attrName>
                                            </p:attrNameLst>
                                          </p:cBhvr>
                                          <p:tavLst>
                                            <p:tav tm="0">
                                              <p:val>
                                                <p:strVal val="1+#ppt_w/2"/>
                                              </p:val>
                                            </p:tav>
                                            <p:tav tm="100000">
                                              <p:val>
                                                <p:strVal val="#ppt_x"/>
                                              </p:val>
                                            </p:tav>
                                          </p:tavLst>
                                        </p:anim>
                                        <p:anim calcmode="lin" valueType="num" p14:bounceEnd="60000">
                                          <p:cBhvr additive="base">
                                            <p:cTn id="41" dur="500" fill="hold"/>
                                            <p:tgtEl>
                                              <p:spTgt spid="114"/>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14:presetBounceEnd="60000">
                                      <p:stCondLst>
                                        <p:cond delay="500"/>
                                      </p:stCondLst>
                                      <p:childTnLst>
                                        <p:set>
                                          <p:cBhvr>
                                            <p:cTn id="43" dur="1" fill="hold">
                                              <p:stCondLst>
                                                <p:cond delay="0"/>
                                              </p:stCondLst>
                                            </p:cTn>
                                            <p:tgtEl>
                                              <p:spTgt spid="115"/>
                                            </p:tgtEl>
                                            <p:attrNameLst>
                                              <p:attrName>style.visibility</p:attrName>
                                            </p:attrNameLst>
                                          </p:cBhvr>
                                          <p:to>
                                            <p:strVal val="visible"/>
                                          </p:to>
                                        </p:set>
                                        <p:anim calcmode="lin" valueType="num" p14:bounceEnd="60000">
                                          <p:cBhvr additive="base">
                                            <p:cTn id="44" dur="500" fill="hold"/>
                                            <p:tgtEl>
                                              <p:spTgt spid="115"/>
                                            </p:tgtEl>
                                            <p:attrNameLst>
                                              <p:attrName>ppt_x</p:attrName>
                                            </p:attrNameLst>
                                          </p:cBhvr>
                                          <p:tavLst>
                                            <p:tav tm="0">
                                              <p:val>
                                                <p:strVal val="1+#ppt_w/2"/>
                                              </p:val>
                                            </p:tav>
                                            <p:tav tm="100000">
                                              <p:val>
                                                <p:strVal val="#ppt_x"/>
                                              </p:val>
                                            </p:tav>
                                          </p:tavLst>
                                        </p:anim>
                                        <p:anim calcmode="lin" valueType="num" p14:bounceEnd="60000">
                                          <p:cBhvr additive="base">
                                            <p:cTn id="45" dur="500" fill="hold"/>
                                            <p:tgtEl>
                                              <p:spTgt spid="11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14:presetBounceEnd="60000">
                                      <p:stCondLst>
                                        <p:cond delay="500"/>
                                      </p:stCondLst>
                                      <p:childTnLst>
                                        <p:set>
                                          <p:cBhvr>
                                            <p:cTn id="47" dur="1" fill="hold">
                                              <p:stCondLst>
                                                <p:cond delay="0"/>
                                              </p:stCondLst>
                                            </p:cTn>
                                            <p:tgtEl>
                                              <p:spTgt spid="116"/>
                                            </p:tgtEl>
                                            <p:attrNameLst>
                                              <p:attrName>style.visibility</p:attrName>
                                            </p:attrNameLst>
                                          </p:cBhvr>
                                          <p:to>
                                            <p:strVal val="visible"/>
                                          </p:to>
                                        </p:set>
                                        <p:anim calcmode="lin" valueType="num" p14:bounceEnd="60000">
                                          <p:cBhvr additive="base">
                                            <p:cTn id="48" dur="500" fill="hold"/>
                                            <p:tgtEl>
                                              <p:spTgt spid="116"/>
                                            </p:tgtEl>
                                            <p:attrNameLst>
                                              <p:attrName>ppt_x</p:attrName>
                                            </p:attrNameLst>
                                          </p:cBhvr>
                                          <p:tavLst>
                                            <p:tav tm="0">
                                              <p:val>
                                                <p:strVal val="1+#ppt_w/2"/>
                                              </p:val>
                                            </p:tav>
                                            <p:tav tm="100000">
                                              <p:val>
                                                <p:strVal val="#ppt_x"/>
                                              </p:val>
                                            </p:tav>
                                          </p:tavLst>
                                        </p:anim>
                                        <p:anim calcmode="lin" valueType="num" p14:bounceEnd="60000">
                                          <p:cBhvr additive="base">
                                            <p:cTn id="49"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07" grpId="0"/>
          <p:bldP spid="108" grpId="0"/>
          <p:bldP spid="110" grpId="0"/>
          <p:bldP spid="111" grpId="0"/>
          <p:bldP spid="112" grpId="0"/>
          <p:bldP spid="114" grpId="0"/>
          <p:bldP spid="115" grpId="0"/>
          <p:bldP spid="116" grpId="0"/>
          <p:bldP spid="1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500" fill="hold"/>
                                            <p:tgtEl>
                                              <p:spTgt spid="117"/>
                                            </p:tgtEl>
                                            <p:attrNameLst>
                                              <p:attrName>ppt_x</p:attrName>
                                            </p:attrNameLst>
                                          </p:cBhvr>
                                          <p:tavLst>
                                            <p:tav tm="0">
                                              <p:val>
                                                <p:strVal val="1+#ppt_w/2"/>
                                              </p:val>
                                            </p:tav>
                                            <p:tav tm="100000">
                                              <p:val>
                                                <p:strVal val="#ppt_x"/>
                                              </p:val>
                                            </p:tav>
                                          </p:tavLst>
                                        </p:anim>
                                        <p:anim calcmode="lin" valueType="num">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cBhvr additive="base">
                                            <p:cTn id="11" dur="500" fill="hold"/>
                                            <p:tgtEl>
                                              <p:spTgt spid="104"/>
                                            </p:tgtEl>
                                            <p:attrNameLst>
                                              <p:attrName>ppt_x</p:attrName>
                                            </p:attrNameLst>
                                          </p:cBhvr>
                                          <p:tavLst>
                                            <p:tav tm="0">
                                              <p:val>
                                                <p:strVal val="1+#ppt_w/2"/>
                                              </p:val>
                                            </p:tav>
                                            <p:tav tm="100000">
                                              <p:val>
                                                <p:strVal val="#ppt_x"/>
                                              </p:val>
                                            </p:tav>
                                          </p:tavLst>
                                        </p:anim>
                                        <p:anim calcmode="lin" valueType="num">
                                          <p:cBhvr additive="base">
                                            <p:cTn id="12" dur="500" fill="hold"/>
                                            <p:tgtEl>
                                              <p:spTgt spid="10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06"/>
                                            </p:tgtEl>
                                            <p:attrNameLst>
                                              <p:attrName>style.visibility</p:attrName>
                                            </p:attrNameLst>
                                          </p:cBhvr>
                                          <p:to>
                                            <p:strVal val="visible"/>
                                          </p:to>
                                        </p:set>
                                        <p:anim calcmode="lin" valueType="num">
                                          <p:cBhvr additive="base">
                                            <p:cTn id="16" dur="500" fill="hold"/>
                                            <p:tgtEl>
                                              <p:spTgt spid="106"/>
                                            </p:tgtEl>
                                            <p:attrNameLst>
                                              <p:attrName>ppt_x</p:attrName>
                                            </p:attrNameLst>
                                          </p:cBhvr>
                                          <p:tavLst>
                                            <p:tav tm="0">
                                              <p:val>
                                                <p:strVal val="1+#ppt_w/2"/>
                                              </p:val>
                                            </p:tav>
                                            <p:tav tm="100000">
                                              <p:val>
                                                <p:strVal val="#ppt_x"/>
                                              </p:val>
                                            </p:tav>
                                          </p:tavLst>
                                        </p:anim>
                                        <p:anim calcmode="lin" valueType="num">
                                          <p:cBhvr additive="base">
                                            <p:cTn id="17" dur="500" fill="hold"/>
                                            <p:tgtEl>
                                              <p:spTgt spid="10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cBhvr additive="base">
                                            <p:cTn id="20" dur="500" fill="hold"/>
                                            <p:tgtEl>
                                              <p:spTgt spid="107"/>
                                            </p:tgtEl>
                                            <p:attrNameLst>
                                              <p:attrName>ppt_x</p:attrName>
                                            </p:attrNameLst>
                                          </p:cBhvr>
                                          <p:tavLst>
                                            <p:tav tm="0">
                                              <p:val>
                                                <p:strVal val="1+#ppt_w/2"/>
                                              </p:val>
                                            </p:tav>
                                            <p:tav tm="100000">
                                              <p:val>
                                                <p:strVal val="#ppt_x"/>
                                              </p:val>
                                            </p:tav>
                                          </p:tavLst>
                                        </p:anim>
                                        <p:anim calcmode="lin" valueType="num">
                                          <p:cBhvr additive="base">
                                            <p:cTn id="21" dur="500" fill="hold"/>
                                            <p:tgtEl>
                                              <p:spTgt spid="10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08"/>
                                            </p:tgtEl>
                                            <p:attrNameLst>
                                              <p:attrName>style.visibility</p:attrName>
                                            </p:attrNameLst>
                                          </p:cBhvr>
                                          <p:to>
                                            <p:strVal val="visible"/>
                                          </p:to>
                                        </p:set>
                                        <p:anim calcmode="lin" valueType="num">
                                          <p:cBhvr additive="base">
                                            <p:cTn id="24" dur="500" fill="hold"/>
                                            <p:tgtEl>
                                              <p:spTgt spid="108"/>
                                            </p:tgtEl>
                                            <p:attrNameLst>
                                              <p:attrName>ppt_x</p:attrName>
                                            </p:attrNameLst>
                                          </p:cBhvr>
                                          <p:tavLst>
                                            <p:tav tm="0">
                                              <p:val>
                                                <p:strVal val="1+#ppt_w/2"/>
                                              </p:val>
                                            </p:tav>
                                            <p:tav tm="100000">
                                              <p:val>
                                                <p:strVal val="#ppt_x"/>
                                              </p:val>
                                            </p:tav>
                                          </p:tavLst>
                                        </p:anim>
                                        <p:anim calcmode="lin" valueType="num">
                                          <p:cBhvr additive="base">
                                            <p:cTn id="25" dur="500" fill="hold"/>
                                            <p:tgtEl>
                                              <p:spTgt spid="10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250"/>
                                      </p:stCondLst>
                                      <p:childTnLst>
                                        <p:set>
                                          <p:cBhvr>
                                            <p:cTn id="27" dur="1" fill="hold">
                                              <p:stCondLst>
                                                <p:cond delay="0"/>
                                              </p:stCondLst>
                                            </p:cTn>
                                            <p:tgtEl>
                                              <p:spTgt spid="110"/>
                                            </p:tgtEl>
                                            <p:attrNameLst>
                                              <p:attrName>style.visibility</p:attrName>
                                            </p:attrNameLst>
                                          </p:cBhvr>
                                          <p:to>
                                            <p:strVal val="visible"/>
                                          </p:to>
                                        </p:set>
                                        <p:anim calcmode="lin" valueType="num">
                                          <p:cBhvr additive="base">
                                            <p:cTn id="28" dur="500" fill="hold"/>
                                            <p:tgtEl>
                                              <p:spTgt spid="110"/>
                                            </p:tgtEl>
                                            <p:attrNameLst>
                                              <p:attrName>ppt_x</p:attrName>
                                            </p:attrNameLst>
                                          </p:cBhvr>
                                          <p:tavLst>
                                            <p:tav tm="0">
                                              <p:val>
                                                <p:strVal val="1+#ppt_w/2"/>
                                              </p:val>
                                            </p:tav>
                                            <p:tav tm="100000">
                                              <p:val>
                                                <p:strVal val="#ppt_x"/>
                                              </p:val>
                                            </p:tav>
                                          </p:tavLst>
                                        </p:anim>
                                        <p:anim calcmode="lin" valueType="num">
                                          <p:cBhvr additive="base">
                                            <p:cTn id="29" dur="500" fill="hold"/>
                                            <p:tgtEl>
                                              <p:spTgt spid="1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250"/>
                                      </p:stCondLst>
                                      <p:childTnLst>
                                        <p:set>
                                          <p:cBhvr>
                                            <p:cTn id="31" dur="1" fill="hold">
                                              <p:stCondLst>
                                                <p:cond delay="0"/>
                                              </p:stCondLst>
                                            </p:cTn>
                                            <p:tgtEl>
                                              <p:spTgt spid="111"/>
                                            </p:tgtEl>
                                            <p:attrNameLst>
                                              <p:attrName>style.visibility</p:attrName>
                                            </p:attrNameLst>
                                          </p:cBhvr>
                                          <p:to>
                                            <p:strVal val="visible"/>
                                          </p:to>
                                        </p:set>
                                        <p:anim calcmode="lin" valueType="num">
                                          <p:cBhvr additive="base">
                                            <p:cTn id="32" dur="500" fill="hold"/>
                                            <p:tgtEl>
                                              <p:spTgt spid="111"/>
                                            </p:tgtEl>
                                            <p:attrNameLst>
                                              <p:attrName>ppt_x</p:attrName>
                                            </p:attrNameLst>
                                          </p:cBhvr>
                                          <p:tavLst>
                                            <p:tav tm="0">
                                              <p:val>
                                                <p:strVal val="1+#ppt_w/2"/>
                                              </p:val>
                                            </p:tav>
                                            <p:tav tm="100000">
                                              <p:val>
                                                <p:strVal val="#ppt_x"/>
                                              </p:val>
                                            </p:tav>
                                          </p:tavLst>
                                        </p:anim>
                                        <p:anim calcmode="lin" valueType="num">
                                          <p:cBhvr additive="base">
                                            <p:cTn id="33" dur="500" fill="hold"/>
                                            <p:tgtEl>
                                              <p:spTgt spid="11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250"/>
                                      </p:stCondLst>
                                      <p:childTnLst>
                                        <p:set>
                                          <p:cBhvr>
                                            <p:cTn id="35" dur="1" fill="hold">
                                              <p:stCondLst>
                                                <p:cond delay="0"/>
                                              </p:stCondLst>
                                            </p:cTn>
                                            <p:tgtEl>
                                              <p:spTgt spid="112"/>
                                            </p:tgtEl>
                                            <p:attrNameLst>
                                              <p:attrName>style.visibility</p:attrName>
                                            </p:attrNameLst>
                                          </p:cBhvr>
                                          <p:to>
                                            <p:strVal val="visible"/>
                                          </p:to>
                                        </p:set>
                                        <p:anim calcmode="lin" valueType="num">
                                          <p:cBhvr additive="base">
                                            <p:cTn id="36" dur="500" fill="hold"/>
                                            <p:tgtEl>
                                              <p:spTgt spid="112"/>
                                            </p:tgtEl>
                                            <p:attrNameLst>
                                              <p:attrName>ppt_x</p:attrName>
                                            </p:attrNameLst>
                                          </p:cBhvr>
                                          <p:tavLst>
                                            <p:tav tm="0">
                                              <p:val>
                                                <p:strVal val="1+#ppt_w/2"/>
                                              </p:val>
                                            </p:tav>
                                            <p:tav tm="100000">
                                              <p:val>
                                                <p:strVal val="#ppt_x"/>
                                              </p:val>
                                            </p:tav>
                                          </p:tavLst>
                                        </p:anim>
                                        <p:anim calcmode="lin" valueType="num">
                                          <p:cBhvr additive="base">
                                            <p:cTn id="37" dur="500" fill="hold"/>
                                            <p:tgtEl>
                                              <p:spTgt spid="112"/>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500"/>
                                      </p:stCondLst>
                                      <p:childTnLst>
                                        <p:set>
                                          <p:cBhvr>
                                            <p:cTn id="39" dur="1" fill="hold">
                                              <p:stCondLst>
                                                <p:cond delay="0"/>
                                              </p:stCondLst>
                                            </p:cTn>
                                            <p:tgtEl>
                                              <p:spTgt spid="114"/>
                                            </p:tgtEl>
                                            <p:attrNameLst>
                                              <p:attrName>style.visibility</p:attrName>
                                            </p:attrNameLst>
                                          </p:cBhvr>
                                          <p:to>
                                            <p:strVal val="visible"/>
                                          </p:to>
                                        </p:set>
                                        <p:anim calcmode="lin" valueType="num">
                                          <p:cBhvr additive="base">
                                            <p:cTn id="40" dur="500" fill="hold"/>
                                            <p:tgtEl>
                                              <p:spTgt spid="114"/>
                                            </p:tgtEl>
                                            <p:attrNameLst>
                                              <p:attrName>ppt_x</p:attrName>
                                            </p:attrNameLst>
                                          </p:cBhvr>
                                          <p:tavLst>
                                            <p:tav tm="0">
                                              <p:val>
                                                <p:strVal val="1+#ppt_w/2"/>
                                              </p:val>
                                            </p:tav>
                                            <p:tav tm="100000">
                                              <p:val>
                                                <p:strVal val="#ppt_x"/>
                                              </p:val>
                                            </p:tav>
                                          </p:tavLst>
                                        </p:anim>
                                        <p:anim calcmode="lin" valueType="num">
                                          <p:cBhvr additive="base">
                                            <p:cTn id="41" dur="500" fill="hold"/>
                                            <p:tgtEl>
                                              <p:spTgt spid="114"/>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500"/>
                                      </p:stCondLst>
                                      <p:childTnLst>
                                        <p:set>
                                          <p:cBhvr>
                                            <p:cTn id="43" dur="1" fill="hold">
                                              <p:stCondLst>
                                                <p:cond delay="0"/>
                                              </p:stCondLst>
                                            </p:cTn>
                                            <p:tgtEl>
                                              <p:spTgt spid="115"/>
                                            </p:tgtEl>
                                            <p:attrNameLst>
                                              <p:attrName>style.visibility</p:attrName>
                                            </p:attrNameLst>
                                          </p:cBhvr>
                                          <p:to>
                                            <p:strVal val="visible"/>
                                          </p:to>
                                        </p:set>
                                        <p:anim calcmode="lin" valueType="num">
                                          <p:cBhvr additive="base">
                                            <p:cTn id="44" dur="500" fill="hold"/>
                                            <p:tgtEl>
                                              <p:spTgt spid="115"/>
                                            </p:tgtEl>
                                            <p:attrNameLst>
                                              <p:attrName>ppt_x</p:attrName>
                                            </p:attrNameLst>
                                          </p:cBhvr>
                                          <p:tavLst>
                                            <p:tav tm="0">
                                              <p:val>
                                                <p:strVal val="1+#ppt_w/2"/>
                                              </p:val>
                                            </p:tav>
                                            <p:tav tm="100000">
                                              <p:val>
                                                <p:strVal val="#ppt_x"/>
                                              </p:val>
                                            </p:tav>
                                          </p:tavLst>
                                        </p:anim>
                                        <p:anim calcmode="lin" valueType="num">
                                          <p:cBhvr additive="base">
                                            <p:cTn id="45" dur="500" fill="hold"/>
                                            <p:tgtEl>
                                              <p:spTgt spid="11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500"/>
                                      </p:stCondLst>
                                      <p:childTnLst>
                                        <p:set>
                                          <p:cBhvr>
                                            <p:cTn id="47" dur="1" fill="hold">
                                              <p:stCondLst>
                                                <p:cond delay="0"/>
                                              </p:stCondLst>
                                            </p:cTn>
                                            <p:tgtEl>
                                              <p:spTgt spid="116"/>
                                            </p:tgtEl>
                                            <p:attrNameLst>
                                              <p:attrName>style.visibility</p:attrName>
                                            </p:attrNameLst>
                                          </p:cBhvr>
                                          <p:to>
                                            <p:strVal val="visible"/>
                                          </p:to>
                                        </p:set>
                                        <p:anim calcmode="lin" valueType="num">
                                          <p:cBhvr additive="base">
                                            <p:cTn id="48" dur="500" fill="hold"/>
                                            <p:tgtEl>
                                              <p:spTgt spid="116"/>
                                            </p:tgtEl>
                                            <p:attrNameLst>
                                              <p:attrName>ppt_x</p:attrName>
                                            </p:attrNameLst>
                                          </p:cBhvr>
                                          <p:tavLst>
                                            <p:tav tm="0">
                                              <p:val>
                                                <p:strVal val="1+#ppt_w/2"/>
                                              </p:val>
                                            </p:tav>
                                            <p:tav tm="100000">
                                              <p:val>
                                                <p:strVal val="#ppt_x"/>
                                              </p:val>
                                            </p:tav>
                                          </p:tavLst>
                                        </p:anim>
                                        <p:anim calcmode="lin" valueType="num">
                                          <p:cBhvr additive="base">
                                            <p:cTn id="49"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07" grpId="0"/>
          <p:bldP spid="108" grpId="0"/>
          <p:bldP spid="110" grpId="0"/>
          <p:bldP spid="111" grpId="0"/>
          <p:bldP spid="112" grpId="0"/>
          <p:bldP spid="114" grpId="0"/>
          <p:bldP spid="115" grpId="0"/>
          <p:bldP spid="116" grpId="0"/>
          <p:bldP spid="11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OSEM</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b="1" dirty="0"/>
              <a:t>Process</a:t>
            </a:r>
          </a:p>
        </p:txBody>
      </p:sp>
      <p:sp>
        <p:nvSpPr>
          <p:cNvPr id="17" name="TextBox 16">
            <a:extLst>
              <a:ext uri="{FF2B5EF4-FFF2-40B4-BE49-F238E27FC236}">
                <a16:creationId xmlns:a16="http://schemas.microsoft.com/office/drawing/2014/main" id="{60057E84-F833-42B2-A3BB-0983D684D482}"/>
              </a:ext>
            </a:extLst>
          </p:cNvPr>
          <p:cNvSpPr txBox="1"/>
          <p:nvPr/>
        </p:nvSpPr>
        <p:spPr>
          <a:xfrm>
            <a:off x="619940" y="2296789"/>
            <a:ext cx="1443024" cy="1446550"/>
          </a:xfrm>
          <a:prstGeom prst="rect">
            <a:avLst/>
          </a:prstGeom>
          <a:noFill/>
        </p:spPr>
        <p:txBody>
          <a:bodyPr wrap="none" rtlCol="0">
            <a:spAutoFit/>
          </a:bodyPr>
          <a:lstStyle/>
          <a:p>
            <a:r>
              <a:rPr lang="en-ID" sz="8800" b="1" dirty="0">
                <a:solidFill>
                  <a:schemeClr val="accent1"/>
                </a:solidFill>
                <a:latin typeface="+mj-lt"/>
                <a:cs typeface="Poppins" panose="02000000000000000000" pitchFamily="2" charset="0"/>
              </a:rPr>
              <a:t>01</a:t>
            </a:r>
            <a:endParaRPr lang="id-ID" sz="8800" b="1" dirty="0">
              <a:solidFill>
                <a:schemeClr val="accent1"/>
              </a:solidFill>
              <a:latin typeface="+mj-lt"/>
              <a:cs typeface="Poppins" panose="02000000000000000000" pitchFamily="2" charset="0"/>
            </a:endParaRPr>
          </a:p>
        </p:txBody>
      </p:sp>
      <p:sp>
        <p:nvSpPr>
          <p:cNvPr id="18" name="TextBox 17">
            <a:extLst>
              <a:ext uri="{FF2B5EF4-FFF2-40B4-BE49-F238E27FC236}">
                <a16:creationId xmlns:a16="http://schemas.microsoft.com/office/drawing/2014/main" id="{C0B52E24-A22E-414E-9568-F01B01ABD5E4}"/>
              </a:ext>
            </a:extLst>
          </p:cNvPr>
          <p:cNvSpPr txBox="1"/>
          <p:nvPr/>
        </p:nvSpPr>
        <p:spPr>
          <a:xfrm>
            <a:off x="618357" y="3574062"/>
            <a:ext cx="1550617" cy="338554"/>
          </a:xfrm>
          <a:prstGeom prst="rect">
            <a:avLst/>
          </a:prstGeom>
          <a:noFill/>
        </p:spPr>
        <p:txBody>
          <a:bodyPr wrap="none" rtlCol="0">
            <a:spAutoFit/>
          </a:bodyPr>
          <a:lstStyle/>
          <a:p>
            <a:r>
              <a:rPr lang="en-ID" sz="1600" dirty="0">
                <a:latin typeface="+mj-lt"/>
                <a:cs typeface="Poppins" panose="02000000000000000000" pitchFamily="2" charset="0"/>
              </a:rPr>
              <a:t>Obtain the Data</a:t>
            </a:r>
            <a:endParaRPr lang="id-ID" sz="1600" dirty="0">
              <a:latin typeface="+mj-lt"/>
              <a:cs typeface="Poppins" panose="02000000000000000000" pitchFamily="2" charset="0"/>
            </a:endParaRPr>
          </a:p>
        </p:txBody>
      </p:sp>
      <p:sp>
        <p:nvSpPr>
          <p:cNvPr id="19" name="Rectangle 18">
            <a:extLst>
              <a:ext uri="{FF2B5EF4-FFF2-40B4-BE49-F238E27FC236}">
                <a16:creationId xmlns:a16="http://schemas.microsoft.com/office/drawing/2014/main" id="{912BF2A3-D971-4DC4-9623-A322A6F1FC6D}"/>
              </a:ext>
            </a:extLst>
          </p:cNvPr>
          <p:cNvSpPr/>
          <p:nvPr/>
        </p:nvSpPr>
        <p:spPr>
          <a:xfrm>
            <a:off x="619940" y="3870271"/>
            <a:ext cx="2611318" cy="56861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Import the Tanzanian_data_set.csv and Tanzanian_labels.csv</a:t>
            </a:r>
            <a:endParaRPr lang="id-ID" sz="1100" dirty="0">
              <a:ea typeface="Open Sans Light" panose="020B0306030504020204" pitchFamily="34" charset="0"/>
              <a:cs typeface="Open Sans Light" panose="020B0306030504020204" pitchFamily="34" charset="0"/>
            </a:endParaRPr>
          </a:p>
        </p:txBody>
      </p:sp>
      <p:sp>
        <p:nvSpPr>
          <p:cNvPr id="20" name="TextBox 19">
            <a:extLst>
              <a:ext uri="{FF2B5EF4-FFF2-40B4-BE49-F238E27FC236}">
                <a16:creationId xmlns:a16="http://schemas.microsoft.com/office/drawing/2014/main" id="{DD6A7737-E4AE-40D6-B931-8AC107C01C51}"/>
              </a:ext>
            </a:extLst>
          </p:cNvPr>
          <p:cNvSpPr txBox="1"/>
          <p:nvPr/>
        </p:nvSpPr>
        <p:spPr>
          <a:xfrm>
            <a:off x="3454808" y="2296789"/>
            <a:ext cx="1564852" cy="1446550"/>
          </a:xfrm>
          <a:prstGeom prst="rect">
            <a:avLst/>
          </a:prstGeom>
          <a:noFill/>
        </p:spPr>
        <p:txBody>
          <a:bodyPr wrap="none" rtlCol="0">
            <a:spAutoFit/>
          </a:bodyPr>
          <a:lstStyle/>
          <a:p>
            <a:r>
              <a:rPr lang="en-ID" sz="8800" b="1" dirty="0">
                <a:solidFill>
                  <a:schemeClr val="accent2"/>
                </a:solidFill>
                <a:latin typeface="+mj-lt"/>
                <a:cs typeface="Poppins" panose="02000000000000000000" pitchFamily="2" charset="0"/>
              </a:rPr>
              <a:t>02</a:t>
            </a:r>
            <a:endParaRPr lang="id-ID" sz="8800" b="1" dirty="0">
              <a:solidFill>
                <a:schemeClr val="accent2"/>
              </a:solidFill>
              <a:latin typeface="+mj-lt"/>
              <a:cs typeface="Poppins" panose="02000000000000000000" pitchFamily="2" charset="0"/>
            </a:endParaRPr>
          </a:p>
        </p:txBody>
      </p:sp>
      <p:sp>
        <p:nvSpPr>
          <p:cNvPr id="21" name="TextBox 20">
            <a:extLst>
              <a:ext uri="{FF2B5EF4-FFF2-40B4-BE49-F238E27FC236}">
                <a16:creationId xmlns:a16="http://schemas.microsoft.com/office/drawing/2014/main" id="{47ACC97C-3D60-4605-B49D-76A7CBAB3036}"/>
              </a:ext>
            </a:extLst>
          </p:cNvPr>
          <p:cNvSpPr txBox="1"/>
          <p:nvPr/>
        </p:nvSpPr>
        <p:spPr>
          <a:xfrm>
            <a:off x="3453225" y="3574062"/>
            <a:ext cx="1411348" cy="338554"/>
          </a:xfrm>
          <a:prstGeom prst="rect">
            <a:avLst/>
          </a:prstGeom>
          <a:noFill/>
        </p:spPr>
        <p:txBody>
          <a:bodyPr wrap="none" rtlCol="0">
            <a:spAutoFit/>
          </a:bodyPr>
          <a:lstStyle/>
          <a:p>
            <a:r>
              <a:rPr lang="en-ID" sz="1600" dirty="0">
                <a:latin typeface="+mj-lt"/>
                <a:cs typeface="Poppins" panose="02000000000000000000" pitchFamily="2" charset="0"/>
              </a:rPr>
              <a:t>Scrub the Data</a:t>
            </a:r>
            <a:endParaRPr lang="id-ID" sz="1600" dirty="0">
              <a:latin typeface="+mj-lt"/>
              <a:cs typeface="Poppins" panose="02000000000000000000" pitchFamily="2" charset="0"/>
            </a:endParaRPr>
          </a:p>
        </p:txBody>
      </p:sp>
      <p:sp>
        <p:nvSpPr>
          <p:cNvPr id="22" name="Rectangle 21">
            <a:extLst>
              <a:ext uri="{FF2B5EF4-FFF2-40B4-BE49-F238E27FC236}">
                <a16:creationId xmlns:a16="http://schemas.microsoft.com/office/drawing/2014/main" id="{FB487647-187A-4C9C-A508-07FDA9DF432C}"/>
              </a:ext>
            </a:extLst>
          </p:cNvPr>
          <p:cNvSpPr/>
          <p:nvPr/>
        </p:nvSpPr>
        <p:spPr>
          <a:xfrm>
            <a:off x="3454808" y="3870271"/>
            <a:ext cx="2611318" cy="234602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Cast appropriate data types to predictor variables</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Clean up NA values</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Filter data set to exclude insignificant values</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Convert important categorical variables into numerical ones to use for modelling stage</a:t>
            </a:r>
          </a:p>
          <a:p>
            <a:pPr marL="171450" indent="-171450">
              <a:lnSpc>
                <a:spcPct val="150000"/>
              </a:lnSpc>
              <a:buFont typeface="Arial" panose="020B0604020202020204" pitchFamily="34" charset="0"/>
              <a:buChar char="•"/>
            </a:pPr>
            <a:endParaRPr lang="id-ID" sz="1100" dirty="0">
              <a:ea typeface="Open Sans Light" panose="020B0306030504020204" pitchFamily="34" charset="0"/>
              <a:cs typeface="Open Sans Light" panose="020B0306030504020204" pitchFamily="34" charset="0"/>
            </a:endParaRPr>
          </a:p>
        </p:txBody>
      </p:sp>
      <p:sp>
        <p:nvSpPr>
          <p:cNvPr id="23" name="TextBox 22">
            <a:extLst>
              <a:ext uri="{FF2B5EF4-FFF2-40B4-BE49-F238E27FC236}">
                <a16:creationId xmlns:a16="http://schemas.microsoft.com/office/drawing/2014/main" id="{E4BEDF38-F1A3-4863-A200-68E64460EA36}"/>
              </a:ext>
            </a:extLst>
          </p:cNvPr>
          <p:cNvSpPr txBox="1"/>
          <p:nvPr/>
        </p:nvSpPr>
        <p:spPr>
          <a:xfrm>
            <a:off x="6310020" y="2296789"/>
            <a:ext cx="1608133" cy="1446550"/>
          </a:xfrm>
          <a:prstGeom prst="rect">
            <a:avLst/>
          </a:prstGeom>
          <a:noFill/>
        </p:spPr>
        <p:txBody>
          <a:bodyPr wrap="none" rtlCol="0">
            <a:spAutoFit/>
          </a:bodyPr>
          <a:lstStyle/>
          <a:p>
            <a:r>
              <a:rPr lang="en-ID" sz="8800" b="1" dirty="0">
                <a:solidFill>
                  <a:schemeClr val="accent3"/>
                </a:solidFill>
                <a:latin typeface="+mj-lt"/>
                <a:cs typeface="Poppins" panose="02000000000000000000" pitchFamily="2" charset="0"/>
              </a:rPr>
              <a:t>03</a:t>
            </a:r>
            <a:endParaRPr lang="id-ID" sz="8800" b="1" dirty="0">
              <a:solidFill>
                <a:schemeClr val="accent3"/>
              </a:solidFill>
              <a:latin typeface="+mj-lt"/>
              <a:cs typeface="Poppins" panose="02000000000000000000" pitchFamily="2" charset="0"/>
            </a:endParaRPr>
          </a:p>
        </p:txBody>
      </p:sp>
      <p:sp>
        <p:nvSpPr>
          <p:cNvPr id="30" name="TextBox 29">
            <a:extLst>
              <a:ext uri="{FF2B5EF4-FFF2-40B4-BE49-F238E27FC236}">
                <a16:creationId xmlns:a16="http://schemas.microsoft.com/office/drawing/2014/main" id="{268F35A1-E410-4385-BCD2-7DC435AD7588}"/>
              </a:ext>
            </a:extLst>
          </p:cNvPr>
          <p:cNvSpPr txBox="1"/>
          <p:nvPr/>
        </p:nvSpPr>
        <p:spPr>
          <a:xfrm>
            <a:off x="6308437" y="3574062"/>
            <a:ext cx="1613840" cy="338554"/>
          </a:xfrm>
          <a:prstGeom prst="rect">
            <a:avLst/>
          </a:prstGeom>
          <a:noFill/>
        </p:spPr>
        <p:txBody>
          <a:bodyPr wrap="none" rtlCol="0">
            <a:spAutoFit/>
          </a:bodyPr>
          <a:lstStyle/>
          <a:p>
            <a:r>
              <a:rPr lang="en-ID" sz="1600" dirty="0">
                <a:latin typeface="+mj-lt"/>
                <a:cs typeface="Poppins" panose="02000000000000000000" pitchFamily="2" charset="0"/>
              </a:rPr>
              <a:t>Explore the Data</a:t>
            </a:r>
            <a:endParaRPr lang="id-ID" sz="1600" dirty="0">
              <a:latin typeface="+mj-lt"/>
              <a:cs typeface="Poppins" panose="02000000000000000000" pitchFamily="2" charset="0"/>
            </a:endParaRPr>
          </a:p>
        </p:txBody>
      </p:sp>
      <p:sp>
        <p:nvSpPr>
          <p:cNvPr id="31" name="Rectangle 30">
            <a:extLst>
              <a:ext uri="{FF2B5EF4-FFF2-40B4-BE49-F238E27FC236}">
                <a16:creationId xmlns:a16="http://schemas.microsoft.com/office/drawing/2014/main" id="{1F1C9C8B-F58C-4697-AA9E-A86F9A899835}"/>
              </a:ext>
            </a:extLst>
          </p:cNvPr>
          <p:cNvSpPr/>
          <p:nvPr/>
        </p:nvSpPr>
        <p:spPr>
          <a:xfrm>
            <a:off x="6310020" y="3870271"/>
            <a:ext cx="2611318" cy="2092111"/>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Explore relationships between categorical and continuous predictor variables with the target variable ‘well condition’</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Observe for any patterns/trends, which indicates that a certain variable may be useful for the final model</a:t>
            </a:r>
            <a:endParaRPr lang="id-ID" sz="1100" dirty="0">
              <a:ea typeface="Open Sans Light" panose="020B0306030504020204" pitchFamily="34" charset="0"/>
              <a:cs typeface="Open Sans Light" panose="020B0306030504020204" pitchFamily="34" charset="0"/>
            </a:endParaRPr>
          </a:p>
        </p:txBody>
      </p:sp>
      <p:sp>
        <p:nvSpPr>
          <p:cNvPr id="32" name="TextBox 31">
            <a:extLst>
              <a:ext uri="{FF2B5EF4-FFF2-40B4-BE49-F238E27FC236}">
                <a16:creationId xmlns:a16="http://schemas.microsoft.com/office/drawing/2014/main" id="{D12F8A86-2FE9-4556-83BD-60465507457E}"/>
              </a:ext>
            </a:extLst>
          </p:cNvPr>
          <p:cNvSpPr txBox="1"/>
          <p:nvPr/>
        </p:nvSpPr>
        <p:spPr>
          <a:xfrm>
            <a:off x="9137770" y="2296789"/>
            <a:ext cx="1693092" cy="1446550"/>
          </a:xfrm>
          <a:prstGeom prst="rect">
            <a:avLst/>
          </a:prstGeom>
          <a:noFill/>
        </p:spPr>
        <p:txBody>
          <a:bodyPr wrap="none" rtlCol="0">
            <a:spAutoFit/>
          </a:bodyPr>
          <a:lstStyle/>
          <a:p>
            <a:r>
              <a:rPr lang="en-ID" sz="8800" b="1" dirty="0">
                <a:solidFill>
                  <a:schemeClr val="accent4"/>
                </a:solidFill>
                <a:latin typeface="+mj-lt"/>
                <a:cs typeface="Poppins" panose="02000000000000000000" pitchFamily="2" charset="0"/>
              </a:rPr>
              <a:t>04</a:t>
            </a:r>
            <a:endParaRPr lang="id-ID" sz="8800" b="1" dirty="0">
              <a:solidFill>
                <a:schemeClr val="accent4"/>
              </a:solidFill>
              <a:latin typeface="+mj-lt"/>
              <a:cs typeface="Poppins" panose="02000000000000000000" pitchFamily="2" charset="0"/>
            </a:endParaRPr>
          </a:p>
        </p:txBody>
      </p:sp>
      <p:sp>
        <p:nvSpPr>
          <p:cNvPr id="33" name="TextBox 32">
            <a:extLst>
              <a:ext uri="{FF2B5EF4-FFF2-40B4-BE49-F238E27FC236}">
                <a16:creationId xmlns:a16="http://schemas.microsoft.com/office/drawing/2014/main" id="{B3CAD410-FCB5-4B72-A979-2C72D5FACAC7}"/>
              </a:ext>
            </a:extLst>
          </p:cNvPr>
          <p:cNvSpPr txBox="1"/>
          <p:nvPr/>
        </p:nvSpPr>
        <p:spPr>
          <a:xfrm>
            <a:off x="9136187" y="3574062"/>
            <a:ext cx="1529971" cy="338554"/>
          </a:xfrm>
          <a:prstGeom prst="rect">
            <a:avLst/>
          </a:prstGeom>
          <a:noFill/>
        </p:spPr>
        <p:txBody>
          <a:bodyPr wrap="none" rtlCol="0">
            <a:spAutoFit/>
          </a:bodyPr>
          <a:lstStyle/>
          <a:p>
            <a:r>
              <a:rPr lang="en-ID" sz="1600" dirty="0">
                <a:latin typeface="+mj-lt"/>
                <a:cs typeface="Poppins" panose="02000000000000000000" pitchFamily="2" charset="0"/>
              </a:rPr>
              <a:t>Model the Data</a:t>
            </a:r>
            <a:endParaRPr lang="id-ID" sz="1600" dirty="0">
              <a:latin typeface="+mj-lt"/>
              <a:cs typeface="Poppins" panose="02000000000000000000" pitchFamily="2" charset="0"/>
            </a:endParaRPr>
          </a:p>
        </p:txBody>
      </p:sp>
      <p:sp>
        <p:nvSpPr>
          <p:cNvPr id="34" name="Rectangle 33">
            <a:extLst>
              <a:ext uri="{FF2B5EF4-FFF2-40B4-BE49-F238E27FC236}">
                <a16:creationId xmlns:a16="http://schemas.microsoft.com/office/drawing/2014/main" id="{D4FBAE11-365C-4767-A97A-17267C194509}"/>
              </a:ext>
            </a:extLst>
          </p:cNvPr>
          <p:cNvSpPr/>
          <p:nvPr/>
        </p:nvSpPr>
        <p:spPr>
          <a:xfrm>
            <a:off x="9137770" y="3870271"/>
            <a:ext cx="2611318" cy="234602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Run 5 different machine learning algorithms:</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Logistic Regression</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Decision Tree</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Random Forest</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Ada boosting</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Gradient boosting </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Select best performing algorithm and perform Randomized Search </a:t>
            </a:r>
          </a:p>
        </p:txBody>
      </p:sp>
    </p:spTree>
    <p:extLst>
      <p:ext uri="{BB962C8B-B14F-4D97-AF65-F5344CB8AC3E}">
        <p14:creationId xmlns:p14="http://schemas.microsoft.com/office/powerpoint/2010/main" val="4814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60000">
                                          <p:cBhvr additive="base">
                                            <p:cTn id="7" dur="750" fill="hold"/>
                                            <p:tgtEl>
                                              <p:spTgt spid="17"/>
                                            </p:tgtEl>
                                            <p:attrNameLst>
                                              <p:attrName>ppt_x</p:attrName>
                                            </p:attrNameLst>
                                          </p:cBhvr>
                                          <p:tavLst>
                                            <p:tav tm="0">
                                              <p:val>
                                                <p:strVal val="1+#ppt_w/2"/>
                                              </p:val>
                                            </p:tav>
                                            <p:tav tm="100000">
                                              <p:val>
                                                <p:strVal val="#ppt_x"/>
                                              </p:val>
                                            </p:tav>
                                          </p:tavLst>
                                        </p:anim>
                                        <p:anim calcmode="lin" valueType="num" p14:bounceEnd="60000">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14:bounceEnd="60000">
                                          <p:cBhvr additive="base">
                                            <p:cTn id="11" dur="75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60000">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14:bounceEnd="60000">
                                          <p:cBhvr additive="base">
                                            <p:cTn id="15" dur="75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16" dur="75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0000">
                                      <p:stCondLst>
                                        <p:cond delay="250"/>
                                      </p:stCondLst>
                                      <p:childTnLst>
                                        <p:set>
                                          <p:cBhvr>
                                            <p:cTn id="18" dur="1" fill="hold">
                                              <p:stCondLst>
                                                <p:cond delay="0"/>
                                              </p:stCondLst>
                                            </p:cTn>
                                            <p:tgtEl>
                                              <p:spTgt spid="20"/>
                                            </p:tgtEl>
                                            <p:attrNameLst>
                                              <p:attrName>style.visibility</p:attrName>
                                            </p:attrNameLst>
                                          </p:cBhvr>
                                          <p:to>
                                            <p:strVal val="visible"/>
                                          </p:to>
                                        </p:set>
                                        <p:anim calcmode="lin" valueType="num" p14:bounceEnd="60000">
                                          <p:cBhvr additive="base">
                                            <p:cTn id="19" dur="750" fill="hold"/>
                                            <p:tgtEl>
                                              <p:spTgt spid="20"/>
                                            </p:tgtEl>
                                            <p:attrNameLst>
                                              <p:attrName>ppt_x</p:attrName>
                                            </p:attrNameLst>
                                          </p:cBhvr>
                                          <p:tavLst>
                                            <p:tav tm="0">
                                              <p:val>
                                                <p:strVal val="1+#ppt_w/2"/>
                                              </p:val>
                                            </p:tav>
                                            <p:tav tm="100000">
                                              <p:val>
                                                <p:strVal val="#ppt_x"/>
                                              </p:val>
                                            </p:tav>
                                          </p:tavLst>
                                        </p:anim>
                                        <p:anim calcmode="lin" valueType="num" p14:bounceEnd="60000">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60000">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14:bounceEnd="60000">
                                          <p:cBhvr additive="base">
                                            <p:cTn id="23" dur="75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60000">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14:bounceEnd="60000">
                                          <p:cBhvr additive="base">
                                            <p:cTn id="27" dur="750" fill="hold"/>
                                            <p:tgtEl>
                                              <p:spTgt spid="22"/>
                                            </p:tgtEl>
                                            <p:attrNameLst>
                                              <p:attrName>ppt_x</p:attrName>
                                            </p:attrNameLst>
                                          </p:cBhvr>
                                          <p:tavLst>
                                            <p:tav tm="0">
                                              <p:val>
                                                <p:strVal val="1+#ppt_w/2"/>
                                              </p:val>
                                            </p:tav>
                                            <p:tav tm="100000">
                                              <p:val>
                                                <p:strVal val="#ppt_x"/>
                                              </p:val>
                                            </p:tav>
                                          </p:tavLst>
                                        </p:anim>
                                        <p:anim calcmode="lin" valueType="num" p14:bounceEnd="60000">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60000">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14:bounceEnd="60000">
                                          <p:cBhvr additive="base">
                                            <p:cTn id="31" dur="750" fill="hold"/>
                                            <p:tgtEl>
                                              <p:spTgt spid="23"/>
                                            </p:tgtEl>
                                            <p:attrNameLst>
                                              <p:attrName>ppt_x</p:attrName>
                                            </p:attrNameLst>
                                          </p:cBhvr>
                                          <p:tavLst>
                                            <p:tav tm="0">
                                              <p:val>
                                                <p:strVal val="1+#ppt_w/2"/>
                                              </p:val>
                                            </p:tav>
                                            <p:tav tm="100000">
                                              <p:val>
                                                <p:strVal val="#ppt_x"/>
                                              </p:val>
                                            </p:tav>
                                          </p:tavLst>
                                        </p:anim>
                                        <p:anim calcmode="lin" valueType="num" p14:bounceEnd="60000">
                                          <p:cBhvr additive="base">
                                            <p:cTn id="32" dur="75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14:presetBounceEnd="60000">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14:bounceEnd="60000">
                                          <p:cBhvr additive="base">
                                            <p:cTn id="35" dur="75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14:presetBounceEnd="60000">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14:bounceEnd="60000">
                                          <p:cBhvr additive="base">
                                            <p:cTn id="39" dur="750" fill="hold"/>
                                            <p:tgtEl>
                                              <p:spTgt spid="31"/>
                                            </p:tgtEl>
                                            <p:attrNameLst>
                                              <p:attrName>ppt_x</p:attrName>
                                            </p:attrNameLst>
                                          </p:cBhvr>
                                          <p:tavLst>
                                            <p:tav tm="0">
                                              <p:val>
                                                <p:strVal val="1+#ppt_w/2"/>
                                              </p:val>
                                            </p:tav>
                                            <p:tav tm="100000">
                                              <p:val>
                                                <p:strVal val="#ppt_x"/>
                                              </p:val>
                                            </p:tav>
                                          </p:tavLst>
                                        </p:anim>
                                        <p:anim calcmode="lin" valueType="num" p14:bounceEnd="60000">
                                          <p:cBhvr additive="base">
                                            <p:cTn id="40" dur="750" fill="hold"/>
                                            <p:tgtEl>
                                              <p:spTgt spid="3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60000">
                                      <p:stCondLst>
                                        <p:cond delay="750"/>
                                      </p:stCondLst>
                                      <p:childTnLst>
                                        <p:set>
                                          <p:cBhvr>
                                            <p:cTn id="42" dur="1" fill="hold">
                                              <p:stCondLst>
                                                <p:cond delay="0"/>
                                              </p:stCondLst>
                                            </p:cTn>
                                            <p:tgtEl>
                                              <p:spTgt spid="32"/>
                                            </p:tgtEl>
                                            <p:attrNameLst>
                                              <p:attrName>style.visibility</p:attrName>
                                            </p:attrNameLst>
                                          </p:cBhvr>
                                          <p:to>
                                            <p:strVal val="visible"/>
                                          </p:to>
                                        </p:set>
                                        <p:anim calcmode="lin" valueType="num" p14:bounceEnd="60000">
                                          <p:cBhvr additive="base">
                                            <p:cTn id="43" dur="750" fill="hold"/>
                                            <p:tgtEl>
                                              <p:spTgt spid="32"/>
                                            </p:tgtEl>
                                            <p:attrNameLst>
                                              <p:attrName>ppt_x</p:attrName>
                                            </p:attrNameLst>
                                          </p:cBhvr>
                                          <p:tavLst>
                                            <p:tav tm="0">
                                              <p:val>
                                                <p:strVal val="1+#ppt_w/2"/>
                                              </p:val>
                                            </p:tav>
                                            <p:tav tm="100000">
                                              <p:val>
                                                <p:strVal val="#ppt_x"/>
                                              </p:val>
                                            </p:tav>
                                          </p:tavLst>
                                        </p:anim>
                                        <p:anim calcmode="lin" valueType="num" p14:bounceEnd="60000">
                                          <p:cBhvr additive="base">
                                            <p:cTn id="44" dur="75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60000">
                                      <p:stCondLst>
                                        <p:cond delay="750"/>
                                      </p:stCondLst>
                                      <p:childTnLst>
                                        <p:set>
                                          <p:cBhvr>
                                            <p:cTn id="46" dur="1" fill="hold">
                                              <p:stCondLst>
                                                <p:cond delay="0"/>
                                              </p:stCondLst>
                                            </p:cTn>
                                            <p:tgtEl>
                                              <p:spTgt spid="33"/>
                                            </p:tgtEl>
                                            <p:attrNameLst>
                                              <p:attrName>style.visibility</p:attrName>
                                            </p:attrNameLst>
                                          </p:cBhvr>
                                          <p:to>
                                            <p:strVal val="visible"/>
                                          </p:to>
                                        </p:set>
                                        <p:anim calcmode="lin" valueType="num" p14:bounceEnd="60000">
                                          <p:cBhvr additive="base">
                                            <p:cTn id="47" dur="750" fill="hold"/>
                                            <p:tgtEl>
                                              <p:spTgt spid="33"/>
                                            </p:tgtEl>
                                            <p:attrNameLst>
                                              <p:attrName>ppt_x</p:attrName>
                                            </p:attrNameLst>
                                          </p:cBhvr>
                                          <p:tavLst>
                                            <p:tav tm="0">
                                              <p:val>
                                                <p:strVal val="1+#ppt_w/2"/>
                                              </p:val>
                                            </p:tav>
                                            <p:tav tm="100000">
                                              <p:val>
                                                <p:strVal val="#ppt_x"/>
                                              </p:val>
                                            </p:tav>
                                          </p:tavLst>
                                        </p:anim>
                                        <p:anim calcmode="lin" valueType="num" p14:bounceEnd="60000">
                                          <p:cBhvr additive="base">
                                            <p:cTn id="48" dur="750" fill="hold"/>
                                            <p:tgtEl>
                                              <p:spTgt spid="3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60000">
                                      <p:stCondLst>
                                        <p:cond delay="750"/>
                                      </p:stCondLst>
                                      <p:childTnLst>
                                        <p:set>
                                          <p:cBhvr>
                                            <p:cTn id="50" dur="1" fill="hold">
                                              <p:stCondLst>
                                                <p:cond delay="0"/>
                                              </p:stCondLst>
                                            </p:cTn>
                                            <p:tgtEl>
                                              <p:spTgt spid="34"/>
                                            </p:tgtEl>
                                            <p:attrNameLst>
                                              <p:attrName>style.visibility</p:attrName>
                                            </p:attrNameLst>
                                          </p:cBhvr>
                                          <p:to>
                                            <p:strVal val="visible"/>
                                          </p:to>
                                        </p:set>
                                        <p:anim calcmode="lin" valueType="num" p14:bounceEnd="60000">
                                          <p:cBhvr additive="base">
                                            <p:cTn id="51" dur="750" fill="hold"/>
                                            <p:tgtEl>
                                              <p:spTgt spid="34"/>
                                            </p:tgtEl>
                                            <p:attrNameLst>
                                              <p:attrName>ppt_x</p:attrName>
                                            </p:attrNameLst>
                                          </p:cBhvr>
                                          <p:tavLst>
                                            <p:tav tm="0">
                                              <p:val>
                                                <p:strVal val="1+#ppt_w/2"/>
                                              </p:val>
                                            </p:tav>
                                            <p:tav tm="100000">
                                              <p:val>
                                                <p:strVal val="#ppt_x"/>
                                              </p:val>
                                            </p:tav>
                                          </p:tavLst>
                                        </p:anim>
                                        <p:anim calcmode="lin" valueType="num" p14:bounceEnd="60000">
                                          <p:cBhvr additive="base">
                                            <p:cTn id="52"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30" grpId="0"/>
          <p:bldP spid="31" grpId="0"/>
          <p:bldP spid="32" grpId="0"/>
          <p:bldP spid="33" grpId="0"/>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1+#ppt_w/2"/>
                                              </p:val>
                                            </p:tav>
                                            <p:tav tm="100000">
                                              <p:val>
                                                <p:strVal val="#ppt_x"/>
                                              </p:val>
                                            </p:tav>
                                          </p:tavLst>
                                        </p:anim>
                                        <p:anim calcmode="lin" valueType="num">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1+#ppt_w/2"/>
                                              </p:val>
                                            </p:tav>
                                            <p:tav tm="100000">
                                              <p:val>
                                                <p:strVal val="#ppt_x"/>
                                              </p:val>
                                            </p:tav>
                                          </p:tavLst>
                                        </p:anim>
                                        <p:anim calcmode="lin" valueType="num">
                                          <p:cBhvr additive="base">
                                            <p:cTn id="16" dur="75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1+#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750" fill="hold"/>
                                            <p:tgtEl>
                                              <p:spTgt spid="21"/>
                                            </p:tgtEl>
                                            <p:attrNameLst>
                                              <p:attrName>ppt_x</p:attrName>
                                            </p:attrNameLst>
                                          </p:cBhvr>
                                          <p:tavLst>
                                            <p:tav tm="0">
                                              <p:val>
                                                <p:strVal val="1+#ppt_w/2"/>
                                              </p:val>
                                            </p:tav>
                                            <p:tav tm="100000">
                                              <p:val>
                                                <p:strVal val="#ppt_x"/>
                                              </p:val>
                                            </p:tav>
                                          </p:tavLst>
                                        </p:anim>
                                        <p:anim calcmode="lin" valueType="num">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750" fill="hold"/>
                                            <p:tgtEl>
                                              <p:spTgt spid="22"/>
                                            </p:tgtEl>
                                            <p:attrNameLst>
                                              <p:attrName>ppt_x</p:attrName>
                                            </p:attrNameLst>
                                          </p:cBhvr>
                                          <p:tavLst>
                                            <p:tav tm="0">
                                              <p:val>
                                                <p:strVal val="1+#ppt_w/2"/>
                                              </p:val>
                                            </p:tav>
                                            <p:tav tm="100000">
                                              <p:val>
                                                <p:strVal val="#ppt_x"/>
                                              </p:val>
                                            </p:tav>
                                          </p:tavLst>
                                        </p:anim>
                                        <p:anim calcmode="lin" valueType="num">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750" fill="hold"/>
                                            <p:tgtEl>
                                              <p:spTgt spid="23"/>
                                            </p:tgtEl>
                                            <p:attrNameLst>
                                              <p:attrName>ppt_x</p:attrName>
                                            </p:attrNameLst>
                                          </p:cBhvr>
                                          <p:tavLst>
                                            <p:tav tm="0">
                                              <p:val>
                                                <p:strVal val="1+#ppt_w/2"/>
                                              </p:val>
                                            </p:tav>
                                            <p:tav tm="100000">
                                              <p:val>
                                                <p:strVal val="#ppt_x"/>
                                              </p:val>
                                            </p:tav>
                                          </p:tavLst>
                                        </p:anim>
                                        <p:anim calcmode="lin" valueType="num">
                                          <p:cBhvr additive="base">
                                            <p:cTn id="32" dur="75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750" fill="hold"/>
                                            <p:tgtEl>
                                              <p:spTgt spid="30"/>
                                            </p:tgtEl>
                                            <p:attrNameLst>
                                              <p:attrName>ppt_x</p:attrName>
                                            </p:attrNameLst>
                                          </p:cBhvr>
                                          <p:tavLst>
                                            <p:tav tm="0">
                                              <p:val>
                                                <p:strVal val="1+#ppt_w/2"/>
                                              </p:val>
                                            </p:tav>
                                            <p:tav tm="100000">
                                              <p:val>
                                                <p:strVal val="#ppt_x"/>
                                              </p:val>
                                            </p:tav>
                                          </p:tavLst>
                                        </p:anim>
                                        <p:anim calcmode="lin" valueType="num">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750" fill="hold"/>
                                            <p:tgtEl>
                                              <p:spTgt spid="31"/>
                                            </p:tgtEl>
                                            <p:attrNameLst>
                                              <p:attrName>ppt_x</p:attrName>
                                            </p:attrNameLst>
                                          </p:cBhvr>
                                          <p:tavLst>
                                            <p:tav tm="0">
                                              <p:val>
                                                <p:strVal val="1+#ppt_w/2"/>
                                              </p:val>
                                            </p:tav>
                                            <p:tav tm="100000">
                                              <p:val>
                                                <p:strVal val="#ppt_x"/>
                                              </p:val>
                                            </p:tav>
                                          </p:tavLst>
                                        </p:anim>
                                        <p:anim calcmode="lin" valueType="num">
                                          <p:cBhvr additive="base">
                                            <p:cTn id="40" dur="750" fill="hold"/>
                                            <p:tgtEl>
                                              <p:spTgt spid="3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75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750" fill="hold"/>
                                            <p:tgtEl>
                                              <p:spTgt spid="32"/>
                                            </p:tgtEl>
                                            <p:attrNameLst>
                                              <p:attrName>ppt_x</p:attrName>
                                            </p:attrNameLst>
                                          </p:cBhvr>
                                          <p:tavLst>
                                            <p:tav tm="0">
                                              <p:val>
                                                <p:strVal val="1+#ppt_w/2"/>
                                              </p:val>
                                            </p:tav>
                                            <p:tav tm="100000">
                                              <p:val>
                                                <p:strVal val="#ppt_x"/>
                                              </p:val>
                                            </p:tav>
                                          </p:tavLst>
                                        </p:anim>
                                        <p:anim calcmode="lin" valueType="num">
                                          <p:cBhvr additive="base">
                                            <p:cTn id="44" dur="75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75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750" fill="hold"/>
                                            <p:tgtEl>
                                              <p:spTgt spid="33"/>
                                            </p:tgtEl>
                                            <p:attrNameLst>
                                              <p:attrName>ppt_x</p:attrName>
                                            </p:attrNameLst>
                                          </p:cBhvr>
                                          <p:tavLst>
                                            <p:tav tm="0">
                                              <p:val>
                                                <p:strVal val="1+#ppt_w/2"/>
                                              </p:val>
                                            </p:tav>
                                            <p:tav tm="100000">
                                              <p:val>
                                                <p:strVal val="#ppt_x"/>
                                              </p:val>
                                            </p:tav>
                                          </p:tavLst>
                                        </p:anim>
                                        <p:anim calcmode="lin" valueType="num">
                                          <p:cBhvr additive="base">
                                            <p:cTn id="48" dur="750" fill="hold"/>
                                            <p:tgtEl>
                                              <p:spTgt spid="3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75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750" fill="hold"/>
                                            <p:tgtEl>
                                              <p:spTgt spid="34"/>
                                            </p:tgtEl>
                                            <p:attrNameLst>
                                              <p:attrName>ppt_x</p:attrName>
                                            </p:attrNameLst>
                                          </p:cBhvr>
                                          <p:tavLst>
                                            <p:tav tm="0">
                                              <p:val>
                                                <p:strVal val="1+#ppt_w/2"/>
                                              </p:val>
                                            </p:tav>
                                            <p:tav tm="100000">
                                              <p:val>
                                                <p:strVal val="#ppt_x"/>
                                              </p:val>
                                            </p:tav>
                                          </p:tavLst>
                                        </p:anim>
                                        <p:anim calcmode="lin" valueType="num">
                                          <p:cBhvr additive="base">
                                            <p:cTn id="52"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30" grpId="0"/>
          <p:bldP spid="31" grpId="0"/>
          <p:bldP spid="32" grpId="0"/>
          <p:bldP spid="33" grpId="0"/>
          <p:bldP spid="34"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b="1" dirty="0"/>
              <a:t>By Date Recorded</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dirty="0"/>
              <a:t>Distribution of Well Conditions</a:t>
            </a:r>
          </a:p>
        </p:txBody>
      </p:sp>
      <p:sp>
        <p:nvSpPr>
          <p:cNvPr id="14" name="Rectangle 13">
            <a:extLst>
              <a:ext uri="{FF2B5EF4-FFF2-40B4-BE49-F238E27FC236}">
                <a16:creationId xmlns:a16="http://schemas.microsoft.com/office/drawing/2014/main" id="{9FBCC30C-E4CB-4983-B45B-AF343ABB840C}"/>
              </a:ext>
            </a:extLst>
          </p:cNvPr>
          <p:cNvSpPr/>
          <p:nvPr/>
        </p:nvSpPr>
        <p:spPr>
          <a:xfrm>
            <a:off x="6837218" y="1160465"/>
            <a:ext cx="2619624" cy="1105111"/>
          </a:xfrm>
          <a:prstGeom prst="rect">
            <a:avLst/>
          </a:prstGeom>
        </p:spPr>
        <p:txBody>
          <a:bodyPr wrap="square">
            <a:spAutoFit/>
          </a:bodyPr>
          <a:lstStyle/>
          <a:p>
            <a:pPr>
              <a:lnSpc>
                <a:spcPct val="130000"/>
              </a:lnSpc>
            </a:pPr>
            <a:r>
              <a:rPr lang="en-US" sz="3600" b="1" dirty="0">
                <a:solidFill>
                  <a:schemeClr val="accent1"/>
                </a:solidFill>
                <a:latin typeface="+mj-lt"/>
                <a:ea typeface="Roboto" panose="02000000000000000000" pitchFamily="2" charset="0"/>
              </a:rPr>
              <a:t>54.4%</a:t>
            </a:r>
          </a:p>
          <a:p>
            <a:pPr>
              <a:lnSpc>
                <a:spcPct val="130000"/>
              </a:lnSpc>
            </a:pPr>
            <a:r>
              <a:rPr lang="en-US" sz="1400" dirty="0">
                <a:latin typeface="+mj-lt"/>
              </a:rPr>
              <a:t>Of the wells are functional</a:t>
            </a:r>
            <a:endParaRPr lang="en-US" sz="1400" dirty="0"/>
          </a:p>
        </p:txBody>
      </p:sp>
      <p:sp>
        <p:nvSpPr>
          <p:cNvPr id="16" name="Rectangle 15">
            <a:extLst>
              <a:ext uri="{FF2B5EF4-FFF2-40B4-BE49-F238E27FC236}">
                <a16:creationId xmlns:a16="http://schemas.microsoft.com/office/drawing/2014/main" id="{176C5CF5-04A1-4E16-8ACF-CE7397B88705}"/>
              </a:ext>
            </a:extLst>
          </p:cNvPr>
          <p:cNvSpPr/>
          <p:nvPr/>
        </p:nvSpPr>
        <p:spPr>
          <a:xfrm>
            <a:off x="9157103" y="1155033"/>
            <a:ext cx="2619624" cy="1068562"/>
          </a:xfrm>
          <a:prstGeom prst="rect">
            <a:avLst/>
          </a:prstGeom>
        </p:spPr>
        <p:txBody>
          <a:bodyPr wrap="square">
            <a:spAutoFit/>
          </a:bodyPr>
          <a:lstStyle/>
          <a:p>
            <a:pPr>
              <a:lnSpc>
                <a:spcPct val="130000"/>
              </a:lnSpc>
            </a:pPr>
            <a:r>
              <a:rPr lang="en-US" sz="3600" b="1" dirty="0">
                <a:solidFill>
                  <a:schemeClr val="accent4">
                    <a:lumMod val="40000"/>
                    <a:lumOff val="60000"/>
                  </a:schemeClr>
                </a:solidFill>
                <a:latin typeface="+mj-lt"/>
                <a:ea typeface="Roboto" panose="02000000000000000000" pitchFamily="2" charset="0"/>
              </a:rPr>
              <a:t>36.6%</a:t>
            </a:r>
          </a:p>
          <a:p>
            <a:pPr>
              <a:lnSpc>
                <a:spcPct val="130000"/>
              </a:lnSpc>
            </a:pPr>
            <a:r>
              <a:rPr lang="en-US" sz="1400" dirty="0">
                <a:latin typeface="+mj-lt"/>
                <a:ea typeface="Roboto" panose="02000000000000000000" pitchFamily="2" charset="0"/>
              </a:rPr>
              <a:t>Of the wells are non-functional</a:t>
            </a:r>
            <a:endParaRPr lang="en-US" sz="1400" dirty="0"/>
          </a:p>
        </p:txBody>
      </p:sp>
      <p:pic>
        <p:nvPicPr>
          <p:cNvPr id="1028" name="Picture 4">
            <a:extLst>
              <a:ext uri="{FF2B5EF4-FFF2-40B4-BE49-F238E27FC236}">
                <a16:creationId xmlns:a16="http://schemas.microsoft.com/office/drawing/2014/main" id="{31B98815-9CEB-490C-918F-F1CBBFF5C2CF}"/>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7142565" y="2593810"/>
            <a:ext cx="4029075" cy="3238500"/>
          </a:xfrm>
          <a:prstGeom prst="rect">
            <a:avLst/>
          </a:prstGeom>
          <a:noFill/>
        </p:spPr>
      </p:pic>
      <p:pic>
        <p:nvPicPr>
          <p:cNvPr id="1034" name="Picture 10">
            <a:extLst>
              <a:ext uri="{FF2B5EF4-FFF2-40B4-BE49-F238E27FC236}">
                <a16:creationId xmlns:a16="http://schemas.microsoft.com/office/drawing/2014/main" id="{B993CF7B-D039-4FC1-8E71-95046EEBDFBA}"/>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13616" y="1282869"/>
            <a:ext cx="5707590" cy="395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06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250"/>
                                      </p:stCondLst>
                                      <p:childTnLst>
                                        <p:set>
                                          <p:cBhvr>
                                            <p:cTn id="6" dur="1" fill="hold">
                                              <p:stCondLst>
                                                <p:cond delay="0"/>
                                              </p:stCondLst>
                                            </p:cTn>
                                            <p:tgtEl>
                                              <p:spTgt spid="14"/>
                                            </p:tgtEl>
                                            <p:attrNameLst>
                                              <p:attrName>style.visibility</p:attrName>
                                            </p:attrNameLst>
                                          </p:cBhvr>
                                          <p:to>
                                            <p:strVal val="visible"/>
                                          </p:to>
                                        </p:set>
                                        <p:anim calcmode="lin" valueType="num" p14:bounceEnd="60000">
                                          <p:cBhvr additive="base">
                                            <p:cTn id="7" dur="500" fill="hold"/>
                                            <p:tgtEl>
                                              <p:spTgt spid="14"/>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500"/>
                                      </p:stCondLst>
                                      <p:childTnLst>
                                        <p:set>
                                          <p:cBhvr>
                                            <p:cTn id="10" dur="1" fill="hold">
                                              <p:stCondLst>
                                                <p:cond delay="0"/>
                                              </p:stCondLst>
                                            </p:cTn>
                                            <p:tgtEl>
                                              <p:spTgt spid="16"/>
                                            </p:tgtEl>
                                            <p:attrNameLst>
                                              <p:attrName>style.visibility</p:attrName>
                                            </p:attrNameLst>
                                          </p:cBhvr>
                                          <p:to>
                                            <p:strVal val="visible"/>
                                          </p:to>
                                        </p:set>
                                        <p:anim calcmode="lin" valueType="num" p14:bounceEnd="60000">
                                          <p:cBhvr additive="base">
                                            <p:cTn id="11" dur="500" fill="hold"/>
                                            <p:tgtEl>
                                              <p:spTgt spid="16"/>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409788" y="738736"/>
            <a:ext cx="11363111" cy="588220"/>
          </a:xfrm>
        </p:spPr>
        <p:txBody>
          <a:bodyPr/>
          <a:lstStyle/>
          <a:p>
            <a:r>
              <a:rPr lang="en-ID" dirty="0"/>
              <a:t>And the distribution of its altitude</a:t>
            </a:r>
          </a:p>
        </p:txBody>
      </p:sp>
      <p:sp>
        <p:nvSpPr>
          <p:cNvPr id="442" name="Rectangle 441">
            <a:extLst>
              <a:ext uri="{FF2B5EF4-FFF2-40B4-BE49-F238E27FC236}">
                <a16:creationId xmlns:a16="http://schemas.microsoft.com/office/drawing/2014/main" id="{C88552D6-A2E8-4ACB-8C07-1758A4F4E7E6}"/>
              </a:ext>
            </a:extLst>
          </p:cNvPr>
          <p:cNvSpPr/>
          <p:nvPr/>
        </p:nvSpPr>
        <p:spPr>
          <a:xfrm>
            <a:off x="419101" y="1891592"/>
            <a:ext cx="4258419" cy="334900"/>
          </a:xfrm>
          <a:prstGeom prst="rect">
            <a:avLst/>
          </a:prstGeom>
        </p:spPr>
        <p:txBody>
          <a:bodyPr wrap="square">
            <a:spAutoFit/>
          </a:bodyPr>
          <a:lstStyle/>
          <a:p>
            <a:pPr algn="just">
              <a:lnSpc>
                <a:spcPct val="150000"/>
              </a:lnSpc>
              <a:buClr>
                <a:schemeClr val="accent6"/>
              </a:buClr>
            </a:pPr>
            <a:r>
              <a:rPr lang="en-ID" sz="1200" dirty="0">
                <a:ea typeface="Open Sans" panose="020B0606030504020204" pitchFamily="34" charset="0"/>
                <a:cs typeface="Open Sans" panose="020B0606030504020204" pitchFamily="34" charset="0"/>
              </a:rPr>
              <a:t>                            </a:t>
            </a:r>
            <a:endParaRPr lang="en-US" sz="1200" dirty="0">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444626"/>
            <a:ext cx="11363111" cy="588220"/>
          </a:xfrm>
        </p:spPr>
        <p:txBody>
          <a:bodyPr/>
          <a:lstStyle/>
          <a:p>
            <a:r>
              <a:rPr lang="en-ID" dirty="0"/>
              <a:t>Locations of Wells</a:t>
            </a:r>
          </a:p>
        </p:txBody>
      </p:sp>
      <p:pic>
        <p:nvPicPr>
          <p:cNvPr id="2054" name="Picture 6">
            <a:extLst>
              <a:ext uri="{FF2B5EF4-FFF2-40B4-BE49-F238E27FC236}">
                <a16:creationId xmlns:a16="http://schemas.microsoft.com/office/drawing/2014/main" id="{25D091BC-9F21-486F-BEE2-CAFAB46B3511}"/>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15273" y="1386167"/>
            <a:ext cx="4542183" cy="37306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F05FAC2-E0F6-4F2D-8CBD-D0B75E60D824}"/>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957456" y="1518325"/>
            <a:ext cx="6634359" cy="4304823"/>
          </a:xfrm>
          <a:prstGeom prst="rect">
            <a:avLst/>
          </a:prstGeom>
          <a:noFill/>
        </p:spPr>
      </p:pic>
    </p:spTree>
    <p:extLst>
      <p:ext uri="{BB962C8B-B14F-4D97-AF65-F5344CB8AC3E}">
        <p14:creationId xmlns:p14="http://schemas.microsoft.com/office/powerpoint/2010/main" val="87658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442"/>
                                            </p:tgtEl>
                                            <p:attrNameLst>
                                              <p:attrName>style.visibility</p:attrName>
                                            </p:attrNameLst>
                                          </p:cBhvr>
                                          <p:to>
                                            <p:strVal val="visible"/>
                                          </p:to>
                                        </p:set>
                                        <p:anim calcmode="lin" valueType="num" p14:bounceEnd="60000">
                                          <p:cBhvr additive="base">
                                            <p:cTn id="7" dur="500" fill="hold"/>
                                            <p:tgtEl>
                                              <p:spTgt spid="442"/>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4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2"/>
                                            </p:tgtEl>
                                            <p:attrNameLst>
                                              <p:attrName>style.visibility</p:attrName>
                                            </p:attrNameLst>
                                          </p:cBhvr>
                                          <p:to>
                                            <p:strVal val="visible"/>
                                          </p:to>
                                        </p:set>
                                        <p:anim calcmode="lin" valueType="num">
                                          <p:cBhvr additive="base">
                                            <p:cTn id="7" dur="500" fill="hold"/>
                                            <p:tgtEl>
                                              <p:spTgt spid="442"/>
                                            </p:tgtEl>
                                            <p:attrNameLst>
                                              <p:attrName>ppt_x</p:attrName>
                                            </p:attrNameLst>
                                          </p:cBhvr>
                                          <p:tavLst>
                                            <p:tav tm="0">
                                              <p:val>
                                                <p:strVal val="0-#ppt_w/2"/>
                                              </p:val>
                                            </p:tav>
                                            <p:tav tm="100000">
                                              <p:val>
                                                <p:strVal val="#ppt_x"/>
                                              </p:val>
                                            </p:tav>
                                          </p:tavLst>
                                        </p:anim>
                                        <p:anim calcmode="lin" valueType="num">
                                          <p:cBhvr additive="base">
                                            <p:cTn id="8" dur="500" fill="hold"/>
                                            <p:tgtEl>
                                              <p:spTgt spid="4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By Well Condition</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444626"/>
            <a:ext cx="10716553" cy="588220"/>
          </a:xfrm>
        </p:spPr>
        <p:txBody>
          <a:bodyPr/>
          <a:lstStyle/>
          <a:p>
            <a:r>
              <a:rPr lang="en-ID" dirty="0"/>
              <a:t>Construction Years of Wells</a:t>
            </a:r>
          </a:p>
        </p:txBody>
      </p:sp>
      <p:sp>
        <p:nvSpPr>
          <p:cNvPr id="444" name="Rectangle 443">
            <a:extLst>
              <a:ext uri="{FF2B5EF4-FFF2-40B4-BE49-F238E27FC236}">
                <a16:creationId xmlns:a16="http://schemas.microsoft.com/office/drawing/2014/main" id="{BF0B711C-A7D1-4AA7-B99E-A874378033B3}"/>
              </a:ext>
            </a:extLst>
          </p:cNvPr>
          <p:cNvSpPr/>
          <p:nvPr/>
        </p:nvSpPr>
        <p:spPr>
          <a:xfrm>
            <a:off x="419101" y="1891592"/>
            <a:ext cx="4755800" cy="334900"/>
          </a:xfrm>
          <a:prstGeom prst="rect">
            <a:avLst/>
          </a:prstGeom>
        </p:spPr>
        <p:txBody>
          <a:bodyPr wrap="square">
            <a:spAutoFit/>
          </a:bodyPr>
          <a:lstStyle/>
          <a:p>
            <a:pPr algn="just">
              <a:lnSpc>
                <a:spcPct val="150000"/>
              </a:lnSpc>
              <a:buClr>
                <a:schemeClr val="accent6"/>
              </a:buClr>
            </a:pPr>
            <a:r>
              <a:rPr lang="en-ID" sz="1200" dirty="0">
                <a:ea typeface="Open Sans" panose="020B0606030504020204" pitchFamily="34" charset="0"/>
                <a:cs typeface="Open Sans" panose="020B0606030504020204" pitchFamily="34" charset="0"/>
              </a:rPr>
              <a:t>                    </a:t>
            </a:r>
            <a:endParaRPr lang="en-US" sz="1200" dirty="0">
              <a:ea typeface="Open Sans" panose="020B0606030504020204" pitchFamily="34" charset="0"/>
              <a:cs typeface="Open Sans" panose="020B0606030504020204" pitchFamily="34" charset="0"/>
            </a:endParaRPr>
          </a:p>
        </p:txBody>
      </p:sp>
      <p:pic>
        <p:nvPicPr>
          <p:cNvPr id="4098" name="Picture 2">
            <a:extLst>
              <a:ext uri="{FF2B5EF4-FFF2-40B4-BE49-F238E27FC236}">
                <a16:creationId xmlns:a16="http://schemas.microsoft.com/office/drawing/2014/main" id="{593150E5-C12C-4483-8FF9-2B8BF1F94484}"/>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466522" y="931135"/>
            <a:ext cx="5837782" cy="533051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FCD7CE1-3116-49D3-A8B7-1B7E2C3DAEAF}"/>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13616" y="1191121"/>
            <a:ext cx="5201625" cy="387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00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444"/>
                                            </p:tgtEl>
                                            <p:attrNameLst>
                                              <p:attrName>style.visibility</p:attrName>
                                            </p:attrNameLst>
                                          </p:cBhvr>
                                          <p:to>
                                            <p:strVal val="visible"/>
                                          </p:to>
                                        </p:set>
                                        <p:anim calcmode="lin" valueType="num" p14:bounceEnd="60000">
                                          <p:cBhvr additive="base">
                                            <p:cTn id="7" dur="500" fill="hold"/>
                                            <p:tgtEl>
                                              <p:spTgt spid="444"/>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4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4"/>
                                            </p:tgtEl>
                                            <p:attrNameLst>
                                              <p:attrName>style.visibility</p:attrName>
                                            </p:attrNameLst>
                                          </p:cBhvr>
                                          <p:to>
                                            <p:strVal val="visible"/>
                                          </p:to>
                                        </p:set>
                                        <p:anim calcmode="lin" valueType="num">
                                          <p:cBhvr additive="base">
                                            <p:cTn id="7" dur="500" fill="hold"/>
                                            <p:tgtEl>
                                              <p:spTgt spid="444"/>
                                            </p:tgtEl>
                                            <p:attrNameLst>
                                              <p:attrName>ppt_x</p:attrName>
                                            </p:attrNameLst>
                                          </p:cBhvr>
                                          <p:tavLst>
                                            <p:tav tm="0">
                                              <p:val>
                                                <p:strVal val="0-#ppt_w/2"/>
                                              </p:val>
                                            </p:tav>
                                            <p:tav tm="100000">
                                              <p:val>
                                                <p:strVal val="#ppt_x"/>
                                              </p:val>
                                            </p:tav>
                                          </p:tavLst>
                                        </p:anim>
                                        <p:anim calcmode="lin" valueType="num">
                                          <p:cBhvr additive="base">
                                            <p:cTn id="8" dur="500" fill="hold"/>
                                            <p:tgtEl>
                                              <p:spTgt spid="4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8ED8D5-EC42-4A91-A83F-303D954FD929}"/>
              </a:ext>
            </a:extLst>
          </p:cNvPr>
          <p:cNvSpPr>
            <a:spLocks noGrp="1"/>
          </p:cNvSpPr>
          <p:nvPr>
            <p:ph type="body" sz="quarter" idx="11"/>
          </p:nvPr>
        </p:nvSpPr>
        <p:spPr/>
        <p:txBody>
          <a:bodyPr/>
          <a:lstStyle/>
          <a:p>
            <a:r>
              <a:rPr lang="en-CA" dirty="0"/>
              <a:t>By Well Condition</a:t>
            </a:r>
          </a:p>
        </p:txBody>
      </p:sp>
      <p:sp>
        <p:nvSpPr>
          <p:cNvPr id="3" name="Text Placeholder 2">
            <a:extLst>
              <a:ext uri="{FF2B5EF4-FFF2-40B4-BE49-F238E27FC236}">
                <a16:creationId xmlns:a16="http://schemas.microsoft.com/office/drawing/2014/main" id="{00244BC1-6553-4DBE-9919-555B963F670C}"/>
              </a:ext>
            </a:extLst>
          </p:cNvPr>
          <p:cNvSpPr>
            <a:spLocks noGrp="1"/>
          </p:cNvSpPr>
          <p:nvPr>
            <p:ph type="body" sz="quarter" idx="10"/>
          </p:nvPr>
        </p:nvSpPr>
        <p:spPr/>
        <p:txBody>
          <a:bodyPr/>
          <a:lstStyle/>
          <a:p>
            <a:r>
              <a:rPr lang="en-CA" dirty="0"/>
              <a:t>Best Water Quality</a:t>
            </a:r>
          </a:p>
        </p:txBody>
      </p:sp>
      <p:pic>
        <p:nvPicPr>
          <p:cNvPr id="5122" name="Picture 2">
            <a:extLst>
              <a:ext uri="{FF2B5EF4-FFF2-40B4-BE49-F238E27FC236}">
                <a16:creationId xmlns:a16="http://schemas.microsoft.com/office/drawing/2014/main" id="{D628E152-5129-447D-9D00-CA0AAF74A24F}"/>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756074" y="1361080"/>
            <a:ext cx="5936194" cy="456264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DCC7BE5-E5DF-4545-8FA9-54EAFF988323}"/>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13616" y="1361080"/>
            <a:ext cx="5186143" cy="378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53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614E06-9BB3-4801-B3B4-47C4B163E2B9}"/>
              </a:ext>
            </a:extLst>
          </p:cNvPr>
          <p:cNvSpPr>
            <a:spLocks noGrp="1"/>
          </p:cNvSpPr>
          <p:nvPr>
            <p:ph type="body" sz="quarter" idx="11"/>
          </p:nvPr>
        </p:nvSpPr>
        <p:spPr/>
        <p:txBody>
          <a:bodyPr/>
          <a:lstStyle/>
          <a:p>
            <a:r>
              <a:rPr lang="en-CA" dirty="0"/>
              <a:t>By Well Condition</a:t>
            </a:r>
          </a:p>
        </p:txBody>
      </p:sp>
      <p:sp>
        <p:nvSpPr>
          <p:cNvPr id="3" name="Text Placeholder 2">
            <a:extLst>
              <a:ext uri="{FF2B5EF4-FFF2-40B4-BE49-F238E27FC236}">
                <a16:creationId xmlns:a16="http://schemas.microsoft.com/office/drawing/2014/main" id="{56D41939-744A-4802-B856-1C13BE4392DC}"/>
              </a:ext>
            </a:extLst>
          </p:cNvPr>
          <p:cNvSpPr>
            <a:spLocks noGrp="1"/>
          </p:cNvSpPr>
          <p:nvPr>
            <p:ph type="body" sz="quarter" idx="10"/>
          </p:nvPr>
        </p:nvSpPr>
        <p:spPr/>
        <p:txBody>
          <a:bodyPr/>
          <a:lstStyle/>
          <a:p>
            <a:r>
              <a:rPr lang="en-CA" dirty="0"/>
              <a:t>Best Water Quantity</a:t>
            </a:r>
          </a:p>
        </p:txBody>
      </p:sp>
      <p:pic>
        <p:nvPicPr>
          <p:cNvPr id="6146" name="Picture 2">
            <a:extLst>
              <a:ext uri="{FF2B5EF4-FFF2-40B4-BE49-F238E27FC236}">
                <a16:creationId xmlns:a16="http://schemas.microsoft.com/office/drawing/2014/main" id="{1C01955E-D13B-49FF-A56C-C36F54C1533C}"/>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657262" y="1231158"/>
            <a:ext cx="5833672" cy="448384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B399497-5E0D-43FC-9E44-038003EEFBF0}"/>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13616" y="1359026"/>
            <a:ext cx="5310427" cy="396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54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D43B7E-C05D-4CAD-BD0E-06243AA64361}"/>
              </a:ext>
            </a:extLst>
          </p:cNvPr>
          <p:cNvSpPr>
            <a:spLocks noGrp="1"/>
          </p:cNvSpPr>
          <p:nvPr>
            <p:ph type="body" sz="quarter" idx="11"/>
          </p:nvPr>
        </p:nvSpPr>
        <p:spPr/>
        <p:txBody>
          <a:bodyPr/>
          <a:lstStyle/>
          <a:p>
            <a:r>
              <a:rPr lang="en-CA" b="1" dirty="0"/>
              <a:t>Logistic Regression, Decision Tree, Random Forest, Ada Boosting, Gradient Boosting</a:t>
            </a:r>
          </a:p>
        </p:txBody>
      </p:sp>
      <p:sp>
        <p:nvSpPr>
          <p:cNvPr id="3" name="Text Placeholder 2">
            <a:extLst>
              <a:ext uri="{FF2B5EF4-FFF2-40B4-BE49-F238E27FC236}">
                <a16:creationId xmlns:a16="http://schemas.microsoft.com/office/drawing/2014/main" id="{AFF9CC32-8006-43C3-A1F3-970C0CA0CC86}"/>
              </a:ext>
            </a:extLst>
          </p:cNvPr>
          <p:cNvSpPr>
            <a:spLocks noGrp="1"/>
          </p:cNvSpPr>
          <p:nvPr>
            <p:ph type="body" sz="quarter" idx="10"/>
          </p:nvPr>
        </p:nvSpPr>
        <p:spPr>
          <a:xfrm>
            <a:off x="414444" y="364841"/>
            <a:ext cx="11363111" cy="588220"/>
          </a:xfrm>
        </p:spPr>
        <p:txBody>
          <a:bodyPr/>
          <a:lstStyle/>
          <a:p>
            <a:r>
              <a:rPr lang="en-CA" b="1" dirty="0"/>
              <a:t>Model Selection Algorithms</a:t>
            </a:r>
          </a:p>
        </p:txBody>
      </p:sp>
      <p:sp>
        <p:nvSpPr>
          <p:cNvPr id="4" name="TextBox 3">
            <a:extLst>
              <a:ext uri="{FF2B5EF4-FFF2-40B4-BE49-F238E27FC236}">
                <a16:creationId xmlns:a16="http://schemas.microsoft.com/office/drawing/2014/main" id="{B937D0A2-D53A-4A0C-BDDD-C14AE8C365E9}"/>
              </a:ext>
            </a:extLst>
          </p:cNvPr>
          <p:cNvSpPr txBox="1"/>
          <p:nvPr/>
        </p:nvSpPr>
        <p:spPr>
          <a:xfrm>
            <a:off x="415273" y="1439342"/>
            <a:ext cx="4476225" cy="369332"/>
          </a:xfrm>
          <a:prstGeom prst="rect">
            <a:avLst/>
          </a:prstGeom>
          <a:noFill/>
        </p:spPr>
        <p:txBody>
          <a:bodyPr wrap="none" rtlCol="0">
            <a:spAutoFit/>
          </a:bodyPr>
          <a:lstStyle/>
          <a:p>
            <a:r>
              <a:rPr lang="en-CA" b="1" dirty="0"/>
              <a:t>Best Performing Model: </a:t>
            </a:r>
            <a:r>
              <a:rPr lang="en-CA" b="1" dirty="0">
                <a:solidFill>
                  <a:srgbClr val="ECFF88"/>
                </a:solidFill>
              </a:rPr>
              <a:t>Random Forest</a:t>
            </a:r>
          </a:p>
        </p:txBody>
      </p:sp>
      <p:sp>
        <p:nvSpPr>
          <p:cNvPr id="5" name="TextBox 4">
            <a:extLst>
              <a:ext uri="{FF2B5EF4-FFF2-40B4-BE49-F238E27FC236}">
                <a16:creationId xmlns:a16="http://schemas.microsoft.com/office/drawing/2014/main" id="{22B69AA4-26B5-4E56-82FF-001A36CEED27}"/>
              </a:ext>
            </a:extLst>
          </p:cNvPr>
          <p:cNvSpPr txBox="1"/>
          <p:nvPr/>
        </p:nvSpPr>
        <p:spPr>
          <a:xfrm>
            <a:off x="415273" y="1808674"/>
            <a:ext cx="5209631" cy="1169551"/>
          </a:xfrm>
          <a:prstGeom prst="rect">
            <a:avLst/>
          </a:prstGeom>
          <a:noFill/>
        </p:spPr>
        <p:txBody>
          <a:bodyPr wrap="none" rtlCol="0">
            <a:spAutoFit/>
          </a:bodyPr>
          <a:lstStyle/>
          <a:p>
            <a:r>
              <a:rPr lang="en-US" sz="1600" b="1" dirty="0">
                <a:solidFill>
                  <a:schemeClr val="accent1"/>
                </a:solidFill>
                <a:ea typeface="Roboto" panose="02000000000000000000" pitchFamily="2" charset="0"/>
              </a:rPr>
              <a:t>70.2% Accuracy Score (with hyperparameter tuning)</a:t>
            </a:r>
          </a:p>
          <a:p>
            <a:endParaRPr lang="en-CA" dirty="0"/>
          </a:p>
          <a:p>
            <a:endParaRPr lang="en-CA" dirty="0"/>
          </a:p>
          <a:p>
            <a:endParaRPr lang="en-CA" dirty="0"/>
          </a:p>
        </p:txBody>
      </p:sp>
      <p:sp>
        <p:nvSpPr>
          <p:cNvPr id="7" name="Rectangle 6">
            <a:extLst>
              <a:ext uri="{FF2B5EF4-FFF2-40B4-BE49-F238E27FC236}">
                <a16:creationId xmlns:a16="http://schemas.microsoft.com/office/drawing/2014/main" id="{7A93953E-8C0A-4BC1-9110-56FDB61AC5C1}"/>
              </a:ext>
            </a:extLst>
          </p:cNvPr>
          <p:cNvSpPr/>
          <p:nvPr/>
        </p:nvSpPr>
        <p:spPr>
          <a:xfrm>
            <a:off x="415273" y="2131839"/>
            <a:ext cx="1642566" cy="338554"/>
          </a:xfrm>
          <a:prstGeom prst="rect">
            <a:avLst/>
          </a:prstGeom>
        </p:spPr>
        <p:txBody>
          <a:bodyPr wrap="none">
            <a:spAutoFit/>
          </a:bodyPr>
          <a:lstStyle/>
          <a:p>
            <a:r>
              <a:rPr lang="en-US" sz="1600" b="1" dirty="0">
                <a:solidFill>
                  <a:schemeClr val="accent4">
                    <a:lumMod val="40000"/>
                    <a:lumOff val="60000"/>
                  </a:schemeClr>
                </a:solidFill>
                <a:ea typeface="Roboto" panose="02000000000000000000" pitchFamily="2" charset="0"/>
              </a:rPr>
              <a:t>69.0% F1 Score</a:t>
            </a:r>
          </a:p>
        </p:txBody>
      </p:sp>
      <p:pic>
        <p:nvPicPr>
          <p:cNvPr id="7176" name="Picture 8" descr="Frontiers | Random Forest Algorithm for the Classification of ...">
            <a:extLst>
              <a:ext uri="{FF2B5EF4-FFF2-40B4-BE49-F238E27FC236}">
                <a16:creationId xmlns:a16="http://schemas.microsoft.com/office/drawing/2014/main" id="{0303F2BF-612C-4136-A43A-AAF0B74E98EC}"/>
              </a:ext>
            </a:extLst>
          </p:cNvPr>
          <p:cNvPicPr>
            <a:picLocks noChangeAspect="1" noChangeArrowheads="1"/>
          </p:cNvPicPr>
          <p:nvPr/>
        </p:nvPicPr>
        <p:blipFill>
          <a:blip r:embed="rId2">
            <a:clrChange>
              <a:clrFrom>
                <a:srgbClr val="030303"/>
              </a:clrFrom>
              <a:clrTo>
                <a:srgbClr val="030303">
                  <a:alpha val="0"/>
                </a:srgbClr>
              </a:clrTo>
            </a:clrChange>
            <a:extLst>
              <a:ext uri="{28A0092B-C50C-407E-A947-70E740481C1C}">
                <a14:useLocalDpi xmlns:a14="http://schemas.microsoft.com/office/drawing/2010/main" val="0"/>
              </a:ext>
            </a:extLst>
          </a:blip>
          <a:srcRect/>
          <a:stretch>
            <a:fillRect/>
          </a:stretch>
        </p:blipFill>
        <p:spPr bwMode="auto">
          <a:xfrm>
            <a:off x="415273" y="2689099"/>
            <a:ext cx="4324350" cy="37242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table&#10;&#10;Description automatically generated">
            <a:extLst>
              <a:ext uri="{FF2B5EF4-FFF2-40B4-BE49-F238E27FC236}">
                <a16:creationId xmlns:a16="http://schemas.microsoft.com/office/drawing/2014/main" id="{EA496F2A-3A0A-43DC-98A4-56DD35AF615D}"/>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5959011" y="1324192"/>
            <a:ext cx="5698775" cy="5491654"/>
          </a:xfrm>
          <a:prstGeom prst="rect">
            <a:avLst/>
          </a:prstGeom>
        </p:spPr>
      </p:pic>
    </p:spTree>
    <p:extLst>
      <p:ext uri="{BB962C8B-B14F-4D97-AF65-F5344CB8AC3E}">
        <p14:creationId xmlns:p14="http://schemas.microsoft.com/office/powerpoint/2010/main" val="331143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14705</TotalTime>
  <Words>541</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Open Sans</vt:lpstr>
      <vt:lpstr>Poppins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dc:creator>
  <cp:lastModifiedBy>Edward Cheng</cp:lastModifiedBy>
  <cp:revision>129</cp:revision>
  <dcterms:created xsi:type="dcterms:W3CDTF">2016-11-04T05:31:34Z</dcterms:created>
  <dcterms:modified xsi:type="dcterms:W3CDTF">2020-08-19T23:35:46Z</dcterms:modified>
</cp:coreProperties>
</file>