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21075-936F-45B7-B90F-6CFBDF60A9C8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2F0F-74B3-4CF4-9D30-E369EFF72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081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21075-936F-45B7-B90F-6CFBDF60A9C8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2F0F-74B3-4CF4-9D30-E369EFF72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005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21075-936F-45B7-B90F-6CFBDF60A9C8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2F0F-74B3-4CF4-9D30-E369EFF72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26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21075-936F-45B7-B90F-6CFBDF60A9C8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2F0F-74B3-4CF4-9D30-E369EFF72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555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21075-936F-45B7-B90F-6CFBDF60A9C8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2F0F-74B3-4CF4-9D30-E369EFF72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407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21075-936F-45B7-B90F-6CFBDF60A9C8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2F0F-74B3-4CF4-9D30-E369EFF72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024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21075-936F-45B7-B90F-6CFBDF60A9C8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2F0F-74B3-4CF4-9D30-E369EFF72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050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21075-936F-45B7-B90F-6CFBDF60A9C8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2F0F-74B3-4CF4-9D30-E369EFF72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077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21075-936F-45B7-B90F-6CFBDF60A9C8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2F0F-74B3-4CF4-9D30-E369EFF72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062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21075-936F-45B7-B90F-6CFBDF60A9C8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2F0F-74B3-4CF4-9D30-E369EFF72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619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21075-936F-45B7-B90F-6CFBDF60A9C8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2F0F-74B3-4CF4-9D30-E369EFF72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034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21075-936F-45B7-B90F-6CFBDF60A9C8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92F0F-74B3-4CF4-9D30-E369EFF72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825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notes-on-artificial-intelligence-ai-machine-learning-ml-and-deep-learning-dl-for-56e51a2071c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36800" y="137490"/>
            <a:ext cx="11905252" cy="487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 smtClean="0">
                <a:latin typeface="+mj-ea"/>
              </a:rPr>
              <a:t>AI / Machine Learning / Deep Learning</a:t>
            </a:r>
            <a:endParaRPr lang="ko-KR" altLang="en-US" sz="2000" b="1" dirty="0">
              <a:solidFill>
                <a:schemeClr val="accent2">
                  <a:lumMod val="50000"/>
                </a:schemeClr>
              </a:solidFill>
              <a:latin typeface="+mj-ea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36800" y="682836"/>
            <a:ext cx="11905252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004" y="1429592"/>
            <a:ext cx="7029812" cy="39109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0410" y="5948799"/>
            <a:ext cx="9961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hlinkClick r:id="rId3"/>
              </a:rPr>
              <a:t>https://towardsdatascience.com/notes-on-artificial-intelligence-ai-machine-learning-ml-and-deep-learning-dl-for-56e51a2071c2</a:t>
            </a:r>
            <a:endParaRPr lang="ko-KR" altLang="en-US" sz="12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100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</cp:revision>
  <dcterms:created xsi:type="dcterms:W3CDTF">2020-06-25T00:00:47Z</dcterms:created>
  <dcterms:modified xsi:type="dcterms:W3CDTF">2020-06-25T00:03:45Z</dcterms:modified>
</cp:coreProperties>
</file>