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8" r:id="rId5"/>
    <p:sldId id="269" r:id="rId6"/>
    <p:sldId id="258" r:id="rId7"/>
    <p:sldId id="270" r:id="rId8"/>
    <p:sldId id="259" r:id="rId9"/>
    <p:sldId id="271" r:id="rId10"/>
    <p:sldId id="260" r:id="rId11"/>
    <p:sldId id="261" r:id="rId12"/>
    <p:sldId id="262" r:id="rId13"/>
    <p:sldId id="263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55DF-EDEB-C64D-9484-53068C422A61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5142-FD4A-A140-8B07-5DFD8F2F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graph of relative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95142-FD4A-A140-8B07-5DFD8F2F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2D42-D417-CB40-B979-46B496A9FB0D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Roshan Rao and Eddie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O(LN^3)</a:t>
            </a:r>
          </a:p>
          <a:p>
            <a:r>
              <a:rPr lang="en-US" dirty="0" err="1" smtClean="0"/>
              <a:t>Muhat</a:t>
            </a:r>
            <a:r>
              <a:rPr lang="en-US" dirty="0" smtClean="0"/>
              <a:t> calculation takes too long</a:t>
            </a:r>
          </a:p>
        </p:txBody>
      </p:sp>
    </p:spTree>
    <p:extLst>
      <p:ext uri="{BB962C8B-B14F-4D97-AF65-F5344CB8AC3E}">
        <p14:creationId xmlns:p14="http://schemas.microsoft.com/office/powerpoint/2010/main" val="204573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(not conditioned)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(conditioned)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Amino Acid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 curve using only amino acid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Potentials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Protein Contact Prediction?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4096" y="1544063"/>
            <a:ext cx="8719165" cy="3069398"/>
            <a:chOff x="294096" y="1931735"/>
            <a:chExt cx="8719165" cy="3069398"/>
          </a:xfrm>
        </p:grpSpPr>
        <p:sp>
          <p:nvSpPr>
            <p:cNvPr id="4" name="TextBox 3"/>
            <p:cNvSpPr txBox="1"/>
            <p:nvPr/>
          </p:nvSpPr>
          <p:spPr>
            <a:xfrm>
              <a:off x="294096" y="3156955"/>
              <a:ext cx="2576115" cy="61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GIVEQCCTS</a:t>
              </a:r>
              <a:r>
                <a:rPr lang="mr-IN" sz="2800" dirty="0" smtClean="0"/>
                <a:t>…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907652" y="2970804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Inference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 descr="protei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1" r="24562"/>
            <a:stretch/>
          </p:blipFill>
          <p:spPr>
            <a:xfrm>
              <a:off x="5212157" y="1931735"/>
              <a:ext cx="3801104" cy="30693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12157" y="1931735"/>
              <a:ext cx="395606" cy="4339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062621"/>
            <a:ext cx="8229600" cy="4525963"/>
          </a:xfrm>
        </p:spPr>
        <p:txBody>
          <a:bodyPr/>
          <a:lstStyle/>
          <a:p>
            <a:r>
              <a:rPr lang="en-US" dirty="0" smtClean="0"/>
              <a:t>Sub-problem of Protein Structure Prediction</a:t>
            </a:r>
          </a:p>
          <a:p>
            <a:r>
              <a:rPr lang="en-US" dirty="0" smtClean="0"/>
              <a:t>Structure prediction estimate 3D structure from amino acid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</a:t>
            </a:r>
            <a:r>
              <a:rPr lang="en-US" dirty="0" smtClean="0"/>
              <a:t>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</a:t>
            </a:r>
            <a:r>
              <a:rPr lang="en-US" dirty="0" smtClean="0"/>
              <a:t>Å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6470316" y="2727157"/>
            <a:ext cx="2486527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4991" y="46522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Implies knowledge of full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04256" y="5981029"/>
            <a:ext cx="5759113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mr-IN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represent an amino acid sequence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be an indicator variable determining if there is an edge between amino acids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r>
              <a:rPr lang="en-US" dirty="0" smtClean="0"/>
              <a:t>Goal: Predict adjacency matrix</a:t>
            </a:r>
          </a:p>
          <a:p>
            <a:endParaRPr lang="en-US" dirty="0" smtClean="0"/>
          </a:p>
        </p:txBody>
      </p:sp>
      <p:pic>
        <p:nvPicPr>
          <p:cNvPr id="4" name="Picture 3" descr="prediction_go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" y="4236534"/>
            <a:ext cx="656360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Amino acid features</a:t>
            </a:r>
          </a:p>
          <a:p>
            <a:pPr lvl="1"/>
            <a:r>
              <a:rPr lang="en-US" dirty="0" smtClean="0"/>
              <a:t>20 Amino Acids</a:t>
            </a:r>
            <a:r>
              <a:rPr lang="en-US" smtClean="0"/>
              <a:t>, 210 indicator </a:t>
            </a:r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Distance features</a:t>
            </a:r>
          </a:p>
          <a:p>
            <a:pPr lvl="1"/>
            <a:r>
              <a:rPr lang="en-US" i="1" dirty="0" err="1">
                <a:latin typeface="Symbol" charset="2"/>
                <a:cs typeface="Symbol" charset="2"/>
              </a:rPr>
              <a:t>f</a:t>
            </a:r>
            <a:r>
              <a:rPr lang="en-US" i="1" baseline="-25000" dirty="0" err="1" smtClean="0"/>
              <a:t>dist</a:t>
            </a:r>
            <a:r>
              <a:rPr lang="en-US" i="1" dirty="0" smtClean="0"/>
              <a:t>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 =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j|</a:t>
            </a:r>
            <a:endParaRPr lang="en-US" i="1" dirty="0" smtClean="0"/>
          </a:p>
          <a:p>
            <a:r>
              <a:rPr lang="en-US" dirty="0" err="1" smtClean="0"/>
              <a:t>Seqlen</a:t>
            </a:r>
            <a:r>
              <a:rPr lang="en-US" dirty="0" smtClean="0"/>
              <a:t> feature</a:t>
            </a:r>
          </a:p>
          <a:p>
            <a:pPr lvl="1"/>
            <a:r>
              <a:rPr lang="en-US" dirty="0" smtClean="0"/>
              <a:t>Length of protein sequence (acts as prior)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Factor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if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dirty="0" smtClean="0"/>
              <a:t> then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probably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dirty="0" smtClean="0"/>
          </a:p>
          <a:p>
            <a:r>
              <a:rPr lang="en-US" dirty="0" smtClean="0"/>
              <a:t>Model using four features:</a:t>
            </a:r>
            <a:endParaRPr lang="en-US" dirty="0"/>
          </a:p>
        </p:txBody>
      </p:sp>
      <p:pic>
        <p:nvPicPr>
          <p:cNvPr id="4" name="Picture 3" descr="three_way_potenti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70300"/>
            <a:ext cx="7823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full_formu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" y="1751837"/>
            <a:ext cx="8977520" cy="3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1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248</Words>
  <Application>Microsoft Macintosh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Protein Contact Prediction</vt:lpstr>
      <vt:lpstr>What is Protein Contact Prediction?</vt:lpstr>
      <vt:lpstr>Protein Structure Representation</vt:lpstr>
      <vt:lpstr>Protein Structure Representation</vt:lpstr>
      <vt:lpstr>Protein Contact Prediction</vt:lpstr>
      <vt:lpstr>Protein Features</vt:lpstr>
      <vt:lpstr>Three-way Factor Potential</vt:lpstr>
      <vt:lpstr>Graphical Model</vt:lpstr>
      <vt:lpstr>Graphical Model</vt:lpstr>
      <vt:lpstr>Mean Field Approximation</vt:lpstr>
      <vt:lpstr>Speedups</vt:lpstr>
      <vt:lpstr>Results (not conditioned)</vt:lpstr>
      <vt:lpstr>Results (conditioned)</vt:lpstr>
      <vt:lpstr>Problem: Amino Acid Features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Contact Prediction</dc:title>
  <dc:creator>Roshan Rao</dc:creator>
  <cp:lastModifiedBy>Roshan Rao</cp:lastModifiedBy>
  <cp:revision>12</cp:revision>
  <dcterms:created xsi:type="dcterms:W3CDTF">2016-12-11T23:52:58Z</dcterms:created>
  <dcterms:modified xsi:type="dcterms:W3CDTF">2016-12-12T03:43:51Z</dcterms:modified>
</cp:coreProperties>
</file>