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AC740-F853-480D-8421-76E6AA29F6F4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29AD-2005-4C82-B5F7-B6238D8E17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Singleton</a:t>
            </a:r>
          </a:p>
          <a:p>
            <a:r>
              <a:rPr lang="en-US" dirty="0" smtClean="0"/>
              <a:t>2. Factory</a:t>
            </a:r>
          </a:p>
          <a:p>
            <a:pPr lvl="1"/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Abstract factory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Ensure that a class has one and only one instance</a:t>
            </a:r>
          </a:p>
          <a:p>
            <a:pPr>
              <a:buNone/>
            </a:pPr>
            <a:r>
              <a:rPr lang="en-US" dirty="0" smtClean="0"/>
              <a:t>Cases:</a:t>
            </a:r>
          </a:p>
          <a:p>
            <a:pPr>
              <a:buFontTx/>
              <a:buChar char="-"/>
            </a:pPr>
            <a:r>
              <a:rPr lang="en-US" dirty="0" smtClean="0"/>
              <a:t>Simple singleton</a:t>
            </a:r>
          </a:p>
          <a:p>
            <a:pPr>
              <a:buFontTx/>
              <a:buChar char="-"/>
            </a:pPr>
            <a:r>
              <a:rPr lang="en-US" dirty="0" smtClean="0"/>
              <a:t>Lazy initialized singleton</a:t>
            </a:r>
          </a:p>
          <a:p>
            <a:pPr>
              <a:buFontTx/>
              <a:buChar char="-"/>
            </a:pPr>
            <a:r>
              <a:rPr lang="en-US" dirty="0" smtClean="0"/>
              <a:t>Thread safe singleton</a:t>
            </a:r>
          </a:p>
          <a:p>
            <a:pPr>
              <a:buFontTx/>
              <a:buChar char="-"/>
            </a:pPr>
            <a:r>
              <a:rPr lang="en-US" dirty="0" err="1" smtClean="0"/>
              <a:t>Serializable</a:t>
            </a:r>
            <a:r>
              <a:rPr lang="en-US" dirty="0" smtClean="0"/>
              <a:t> singleton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Factory: 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define abstract creator method but lets subclasses define the implementation used</a:t>
            </a:r>
          </a:p>
          <a:p>
            <a:pPr>
              <a:buNone/>
            </a:pPr>
            <a:r>
              <a:rPr lang="en-US" dirty="0" smtClean="0"/>
              <a:t>Cases:</a:t>
            </a:r>
          </a:p>
          <a:p>
            <a:pPr>
              <a:buFontTx/>
              <a:buChar char="-"/>
            </a:pPr>
            <a:r>
              <a:rPr lang="en-US" dirty="0" smtClean="0"/>
              <a:t>Optimistic approach (</a:t>
            </a:r>
            <a:r>
              <a:rPr lang="en-US" strike="sngStrike" dirty="0" smtClean="0"/>
              <a:t>Open Close principle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Using factory method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Factory: 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provides an interface for creating families of related or dependent objects w/o specifying the </a:t>
            </a:r>
            <a:r>
              <a:rPr lang="en-US" smtClean="0"/>
              <a:t>concrete classes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First – Design Patterns, O’Reilly</a:t>
            </a:r>
          </a:p>
          <a:p>
            <a:r>
              <a:rPr lang="en-US" dirty="0" smtClean="0"/>
              <a:t>Design Patterns Explained, </a:t>
            </a:r>
          </a:p>
          <a:p>
            <a:r>
              <a:rPr lang="en-US" dirty="0" smtClean="0"/>
              <a:t>Effective Java, Joshua Bloch, Addison-Wesley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Design Patterns</vt:lpstr>
      <vt:lpstr>Slide 2</vt:lpstr>
      <vt:lpstr>Singleton</vt:lpstr>
      <vt:lpstr>Factory: Factory method</vt:lpstr>
      <vt:lpstr>Factory: Abstract Factory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Edward</dc:creator>
  <cp:lastModifiedBy>Edward</cp:lastModifiedBy>
  <cp:revision>20</cp:revision>
  <dcterms:created xsi:type="dcterms:W3CDTF">2013-10-27T19:07:14Z</dcterms:created>
  <dcterms:modified xsi:type="dcterms:W3CDTF">2013-10-27T22:19:06Z</dcterms:modified>
</cp:coreProperties>
</file>