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SpringMVC</a:t>
            </a:r>
            <a:r>
              <a:rPr lang="zh-CN" altLang="en-US">
                <a:sym typeface="+mn-ea"/>
              </a:rPr>
              <a:t>简化版</a:t>
            </a:r>
            <a:endParaRPr lang="en-US" altLang="zh-CN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楚增彬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开始之前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如何获取</a:t>
            </a:r>
            <a:r>
              <a:rPr lang="en-US" altLang="zh-CN"/>
              <a:t>Class</a:t>
            </a:r>
            <a:r>
              <a:rPr lang="zh-CN" altLang="en-US"/>
              <a:t>对象</a:t>
            </a:r>
            <a:endParaRPr lang="zh-CN" altLang="en-US"/>
          </a:p>
          <a:p>
            <a:pPr lvl="1"/>
            <a:r>
              <a:rPr lang="en-US" altLang="zh-CN" sz="2400"/>
              <a:t>Class&lt;?&gt; clazz = Class.forName();</a:t>
            </a:r>
            <a:endParaRPr lang="en-US" altLang="zh-CN" sz="2400"/>
          </a:p>
          <a:p>
            <a:pPr lvl="1"/>
            <a:r>
              <a:rPr lang="en-US" altLang="zh-CN"/>
              <a:t>Class&lt;?&gt; clazz = a.getClass();</a:t>
            </a:r>
            <a:endParaRPr lang="en-US" altLang="zh-CN"/>
          </a:p>
          <a:p>
            <a:pPr lvl="1"/>
            <a:r>
              <a:rPr lang="en-US" altLang="zh-CN"/>
              <a:t>Class&lt;?&gt; clazz = A.class;</a:t>
            </a:r>
            <a:endParaRPr lang="zh-CN" altLang="en-US"/>
          </a:p>
          <a:p>
            <a:r>
              <a:rPr lang="zh-CN" altLang="en-US"/>
              <a:t>如何创建实例</a:t>
            </a:r>
            <a:endParaRPr lang="zh-CN" altLang="en-US"/>
          </a:p>
          <a:p>
            <a:pPr lvl="1"/>
            <a:r>
              <a:rPr lang="en-US" altLang="zh-CN"/>
              <a:t>clazz.newInstance();</a:t>
            </a:r>
            <a:endParaRPr lang="en-US" altLang="zh-CN"/>
          </a:p>
          <a:p>
            <a:pPr lvl="1"/>
            <a:r>
              <a:rPr lang="en-US" altLang="zh-CN"/>
              <a:t>A a = new A();</a:t>
            </a:r>
            <a:endParaRPr lang="zh-CN" altLang="en-US"/>
          </a:p>
          <a:p>
            <a:r>
              <a:rPr lang="zh-CN" altLang="en-US"/>
              <a:t>如何获取类里面定义的所有属性及方法</a:t>
            </a:r>
            <a:endParaRPr lang="zh-CN" altLang="en-US"/>
          </a:p>
          <a:p>
            <a:pPr lvl="1"/>
            <a:r>
              <a:rPr lang="en-US" altLang="zh-CN" sz="2400"/>
              <a:t>Field[] fields = clazz.getDeclaredFields();</a:t>
            </a:r>
            <a:endParaRPr lang="en-US" altLang="zh-CN" sz="2400"/>
          </a:p>
          <a:p>
            <a:pPr lvl="1"/>
            <a:r>
              <a:rPr lang="en-US" altLang="zh-CN" sz="2400"/>
              <a:t>Method[] methods = clazz.getMethods();</a:t>
            </a:r>
            <a:endParaRPr lang="zh-CN" altLang="en-US"/>
          </a:p>
          <a:p>
            <a:r>
              <a:rPr lang="zh-CN" altLang="en-US"/>
              <a:t>如何调用方法</a:t>
            </a:r>
            <a:endParaRPr lang="zh-CN" altLang="en-US"/>
          </a:p>
          <a:p>
            <a:pPr lvl="1"/>
            <a:r>
              <a:rPr lang="en-US" altLang="zh-CN" sz="2400"/>
              <a:t>a.test(“ddd”);</a:t>
            </a:r>
            <a:endParaRPr lang="en-US" altLang="zh-CN" sz="2400"/>
          </a:p>
          <a:p>
            <a:pPr lvl="1"/>
            <a:r>
              <a:rPr lang="en-US" altLang="zh-CN" sz="2400"/>
              <a:t>method.invoke(instance,args[]);</a:t>
            </a:r>
            <a:endParaRPr lang="zh-CN" altLang="en-US"/>
          </a:p>
          <a:p>
            <a:r>
              <a:rPr lang="zh-CN" altLang="en-US"/>
              <a:t>如何获取请求路径</a:t>
            </a:r>
            <a:endParaRPr lang="zh-CN" altLang="en-US"/>
          </a:p>
          <a:p>
            <a:pPr lvl="1"/>
            <a:r>
              <a:rPr lang="en-US" altLang="zh-CN"/>
              <a:t>request.getRequestURI();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回顾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9965" y="1858645"/>
            <a:ext cx="5159375" cy="3688715"/>
          </a:xfrm>
          <a:prstGeom prst="rect">
            <a:avLst/>
          </a:prstGeom>
        </p:spPr>
      </p:pic>
      <p:graphicFrame>
        <p:nvGraphicFramePr>
          <p:cNvPr id="5" name="对象 4"/>
          <p:cNvGraphicFramePr/>
          <p:nvPr/>
        </p:nvGraphicFramePr>
        <p:xfrm>
          <a:off x="8484870" y="2155190"/>
          <a:ext cx="926465" cy="254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723265" imgH="1938020" progId="Visio.Drawing.15">
                  <p:embed/>
                </p:oleObj>
              </mc:Choice>
              <mc:Fallback>
                <p:oleObj name="" r:id="rId2" imgW="723265" imgH="193802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84870" y="2155190"/>
                        <a:ext cx="926465" cy="2547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请求处理流程</a:t>
            </a:r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2211705" y="1153795"/>
          <a:ext cx="7767955" cy="543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5914390" imgH="4117975" progId="Visio.Drawing.15">
                  <p:embed/>
                </p:oleObj>
              </mc:Choice>
              <mc:Fallback>
                <p:oleObj name="" r:id="rId1" imgW="5914390" imgH="411797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1705" y="1153795"/>
                        <a:ext cx="7767955" cy="543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猜想</a:t>
            </a:r>
            <a:r>
              <a:rPr lang="en-US" altLang="zh-CN"/>
              <a:t>---</a:t>
            </a:r>
            <a:r>
              <a:rPr lang="zh-CN" altLang="en-US"/>
              <a:t>初始化阶段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需要有一个容器存放</a:t>
            </a:r>
            <a:r>
              <a:rPr lang="en-US" altLang="zh-CN"/>
              <a:t>url</a:t>
            </a:r>
            <a:r>
              <a:rPr lang="zh-CN" altLang="en-US"/>
              <a:t>和实际</a:t>
            </a:r>
            <a:r>
              <a:rPr lang="en-US" altLang="zh-CN"/>
              <a:t>method</a:t>
            </a:r>
            <a:r>
              <a:rPr lang="zh-CN" altLang="en-US"/>
              <a:t>对应关系</a:t>
            </a:r>
            <a:endParaRPr lang="zh-CN" altLang="en-US"/>
          </a:p>
          <a:p>
            <a:r>
              <a:rPr lang="zh-CN" altLang="en-US"/>
              <a:t>还需要有一个容器存放所有实例化的</a:t>
            </a:r>
            <a:r>
              <a:rPr lang="en-US" altLang="zh-CN"/>
              <a:t>bean</a:t>
            </a:r>
            <a:r>
              <a:rPr lang="zh-CN" altLang="en-US"/>
              <a:t>实例，因为执行方法需要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回忆</a:t>
            </a:r>
            <a:r>
              <a:rPr lang="en-US" altLang="zh-CN"/>
              <a:t>Spring</a:t>
            </a:r>
            <a:r>
              <a:rPr lang="zh-CN" altLang="en-US"/>
              <a:t>常用注解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Controller</a:t>
            </a:r>
            <a:endParaRPr lang="en-US" altLang="zh-CN"/>
          </a:p>
          <a:p>
            <a:r>
              <a:rPr lang="en-US" altLang="zh-CN"/>
              <a:t>Service</a:t>
            </a:r>
            <a:endParaRPr lang="en-US" altLang="zh-CN"/>
          </a:p>
          <a:p>
            <a:r>
              <a:rPr lang="en-US" altLang="zh-CN"/>
              <a:t>Component</a:t>
            </a:r>
            <a:endParaRPr lang="en-US" altLang="zh-CN"/>
          </a:p>
          <a:p>
            <a:r>
              <a:rPr lang="en-US" altLang="zh-CN"/>
              <a:t>Repository</a:t>
            </a:r>
            <a:endParaRPr lang="en-US" altLang="zh-CN"/>
          </a:p>
          <a:p>
            <a:r>
              <a:rPr lang="en-US" altLang="zh-CN"/>
              <a:t>Autowired</a:t>
            </a:r>
            <a:endParaRPr lang="en-US" altLang="zh-CN"/>
          </a:p>
          <a:p>
            <a:r>
              <a:rPr lang="en-US" altLang="zh-CN"/>
              <a:t>Resource</a:t>
            </a:r>
            <a:endParaRPr lang="en-US" altLang="zh-CN"/>
          </a:p>
          <a:p>
            <a:r>
              <a:rPr lang="en-US" altLang="zh-CN"/>
              <a:t>RequestMapping</a:t>
            </a:r>
            <a:endParaRPr lang="en-US" altLang="zh-CN"/>
          </a:p>
          <a:p>
            <a:r>
              <a:rPr lang="en-US" altLang="zh-CN"/>
              <a:t>RequestParam</a:t>
            </a:r>
            <a:endParaRPr lang="en-US" altLang="zh-CN"/>
          </a:p>
          <a:p>
            <a:r>
              <a:rPr lang="en-US" altLang="zh-CN"/>
              <a:t>ResponseBody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此版本处理流程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zh-CN"/>
              <a:t>初始化阶段</a:t>
            </a:r>
            <a:endParaRPr lang="zh-CN" altLang="zh-CN"/>
          </a:p>
          <a:p>
            <a:pPr lvl="1"/>
            <a:r>
              <a:rPr lang="zh-CN" altLang="zh-CN" sz="2800">
                <a:sym typeface="+mn-ea"/>
              </a:rPr>
              <a:t>扫描</a:t>
            </a:r>
            <a:endParaRPr lang="zh-CN" altLang="zh-CN" sz="2800"/>
          </a:p>
          <a:p>
            <a:pPr lvl="1"/>
            <a:r>
              <a:rPr lang="zh-CN" altLang="zh-CN" sz="2800">
                <a:sym typeface="+mn-ea"/>
              </a:rPr>
              <a:t>实例化</a:t>
            </a:r>
            <a:endParaRPr lang="zh-CN" altLang="zh-CN" sz="2800"/>
          </a:p>
          <a:p>
            <a:pPr lvl="1"/>
            <a:r>
              <a:rPr lang="en-US" altLang="zh-CN" sz="2800">
                <a:sym typeface="+mn-ea"/>
              </a:rPr>
              <a:t>handlerMapping</a:t>
            </a:r>
            <a:endParaRPr lang="en-US" altLang="zh-CN" sz="2800"/>
          </a:p>
          <a:p>
            <a:pPr lvl="1"/>
            <a:r>
              <a:rPr lang="zh-CN" altLang="en-US" sz="2800">
                <a:sym typeface="+mn-ea"/>
              </a:rPr>
              <a:t>注入</a:t>
            </a:r>
            <a:endParaRPr lang="zh-CN" altLang="zh-CN"/>
          </a:p>
          <a:p>
            <a:r>
              <a:rPr lang="zh-CN" altLang="zh-CN"/>
              <a:t>处理阶段</a:t>
            </a:r>
            <a:endParaRPr lang="zh-CN" altLang="zh-CN"/>
          </a:p>
          <a:p>
            <a:pPr lvl="1"/>
            <a:r>
              <a:rPr lang="zh-CN" altLang="zh-CN" sz="2800">
                <a:sym typeface="+mn-ea"/>
              </a:rPr>
              <a:t>获取</a:t>
            </a:r>
            <a:r>
              <a:rPr lang="en-US" altLang="zh-CN" sz="2800">
                <a:sym typeface="+mn-ea"/>
              </a:rPr>
              <a:t>url</a:t>
            </a:r>
            <a:endParaRPr lang="en-US" altLang="zh-CN" sz="2800"/>
          </a:p>
          <a:p>
            <a:pPr lvl="1"/>
            <a:r>
              <a:rPr lang="zh-CN" altLang="en-US" sz="2800">
                <a:sym typeface="+mn-ea"/>
              </a:rPr>
              <a:t>获取参数</a:t>
            </a:r>
            <a:endParaRPr lang="zh-CN" altLang="en-US" sz="2800"/>
          </a:p>
          <a:p>
            <a:pPr lvl="1"/>
            <a:r>
              <a:rPr lang="zh-CN" altLang="zh-CN" sz="2800">
                <a:sym typeface="+mn-ea"/>
              </a:rPr>
              <a:t>获取方法及实例</a:t>
            </a:r>
            <a:endParaRPr lang="zh-CN" altLang="zh-CN" sz="2800"/>
          </a:p>
          <a:p>
            <a:pPr lvl="1"/>
            <a:r>
              <a:rPr lang="zh-CN" altLang="zh-CN" sz="2800">
                <a:sym typeface="+mn-ea"/>
              </a:rPr>
              <a:t>执行方法</a:t>
            </a:r>
            <a:endParaRPr lang="zh-CN" altLang="zh-CN"/>
          </a:p>
          <a:p>
            <a:r>
              <a:rPr lang="zh-CN" altLang="zh-CN"/>
              <a:t>响应阶段</a:t>
            </a:r>
            <a:endParaRPr lang="zh-CN" altLang="zh-CN"/>
          </a:p>
          <a:p>
            <a:pPr lvl="1"/>
            <a:r>
              <a:rPr lang="zh-CN"/>
              <a:t>响应结果返回</a:t>
            </a:r>
            <a:endParaRPr lang="zh-CN" altLang="zh-CN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WPS 演示</Application>
  <PresentationFormat>宽屏</PresentationFormat>
  <Paragraphs>64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Visio.Drawing.15</vt:lpstr>
      <vt:lpstr>Visio.Drawing.15</vt:lpstr>
      <vt:lpstr>简化版SpringMVC</vt:lpstr>
      <vt:lpstr>开始之前</vt:lpstr>
      <vt:lpstr>Servlet回顾</vt:lpstr>
      <vt:lpstr>请求处理流程</vt:lpstr>
      <vt:lpstr>猜想---初始化阶段</vt:lpstr>
      <vt:lpstr>回忆Spring常用注解</vt:lpstr>
      <vt:lpstr>此版本处理流程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Mtime</dc:creator>
  <cp:lastModifiedBy>edwardcoo</cp:lastModifiedBy>
  <cp:revision>19</cp:revision>
  <dcterms:created xsi:type="dcterms:W3CDTF">2018-08-29T05:46:00Z</dcterms:created>
  <dcterms:modified xsi:type="dcterms:W3CDTF">2018-08-29T09:51:12Z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