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BE11-DEB3-9105-4E5A-30E91D63F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37D46-FFB1-2855-E2BF-4C31302D1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F974-91DE-AE7A-66D6-D32E5C36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29F5-701B-56DB-0269-46EEA4A1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6CBA6-8DFC-F61C-9606-1FC7D483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462E-EF52-EFF7-8AD4-1FDC269B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A8DF9-FF7A-F4C9-EDEF-C2B9E5212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FE4A-78A6-B8F0-A5CB-C43A8E1F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1F9E-EA38-103C-3165-E0C7D399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96DE9-8E05-22C3-494C-929C3D80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B2BED-8204-F215-134B-4246C31CA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40FB6-FABF-4D92-BD88-8A741CDBB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154E-D7A7-9B10-C980-42E99C3A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1829-D29D-B2AF-3C08-61FCD26E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396-899A-2E92-AB4C-27AB06F3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2925-8958-5CAC-2C64-0A9EA97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BDF1-FC76-B104-CC2D-E2E589BD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9AA5-B76B-0C05-E5E5-18F9203F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D7D7-BF9C-7264-CCC5-3F119444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022F-5DA6-956E-ECBD-F4AE2690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E5C2-65F4-8EFD-C525-E644235B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6D177-F293-BABC-EC23-3A42FCA5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22BB-B235-ED54-C6BB-10A079B7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FC7D-35A7-488B-88BF-0D8964D0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BE0C-439D-7E31-CD21-B787EF86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704-F0DC-0BF9-4BF3-CD959A91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42BE-D6F8-405F-2210-483B6317C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D4AC2-723B-3090-A7F8-90D77EC9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086D0-83F2-D277-C464-D850B4AF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6041-C7FE-E856-F2E4-E97CBD1C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A26A-B43F-AF25-4673-217A7266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9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50E4-DED8-F7E5-B330-781C9610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C6F4-E696-A8ED-A9E1-35F8E6C8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043B-0214-CE97-B463-633519C53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3C98-D677-446D-71B0-2B0F325AB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FD2DD-0D44-8450-7A0D-9A27139F5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FD300-74AE-2EBD-5D29-552B9B19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574C6-1F45-4EA9-0DA2-575DEAF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57021-C397-2D2C-D541-EEDECF2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C6CD-FBC8-174B-A186-19003A92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E13CC-2F09-A0E3-C190-8397CEB6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626DC-3BE1-1A18-E1CD-1E7716A1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3B6C7-0CA5-1980-4E74-458C9739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8E584-180B-C6EA-690E-AC125CBA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E9E62-9B96-547E-28A1-ED62B93F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A94C-0292-8F69-7F37-12E585C2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6406-6682-E946-9FA4-4731066F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38BD-E64E-AD02-9AB7-DC1EB90C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6A460-3274-5FC0-1885-B90A684E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1B8B-A973-7800-B716-0B1369B7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6B8C-1C5E-1925-A277-E80BFC06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14BF9-869B-AB90-449C-22E9D9D8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9A16-E9FD-B052-C6E1-942B1F74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3F416-C02C-39F8-D223-8A46709B8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A367F-DE91-E1D6-6C1C-52634E2B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1787-2DF5-F2D1-ABC2-6EABBF7A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1B63C-3118-48D7-596A-294E2899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A9D7-90B5-7048-34A8-173C1AC0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89988-3F95-7336-9FF6-D89F58B3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94E5-62EE-E8D3-4007-F6DCF23D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AD53-C507-3A4B-9902-4B1A2890E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AF1BA-B473-49E7-BCA9-EDA2A1F396E0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BAE4-D897-2069-461B-F5EA2F87C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6EC4-AE83-970F-A9DD-573C212BF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F68B-50F1-4694-A4E5-C255372F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2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8.png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613800-B005-585E-B1CC-7160F48E9B75}"/>
              </a:ext>
            </a:extLst>
          </p:cNvPr>
          <p:cNvGrpSpPr/>
          <p:nvPr/>
        </p:nvGrpSpPr>
        <p:grpSpPr>
          <a:xfrm>
            <a:off x="2918371" y="1699805"/>
            <a:ext cx="2566163" cy="3215333"/>
            <a:chOff x="2918371" y="1699805"/>
            <a:chExt cx="2566163" cy="3215333"/>
          </a:xfrm>
        </p:grpSpPr>
        <p:pic>
          <p:nvPicPr>
            <p:cNvPr id="5" name="Picture 4" descr="\documentclass{article}&#10;\usepackage{amsmath}&#10;\pagestyle{empty}&#10;\begin{document}&#10;&#10;$$ \hat{\ell} $$&#10;&#10;\end{document}" title="IguanaTex Bitmap Display">
              <a:extLst>
                <a:ext uri="{FF2B5EF4-FFF2-40B4-BE49-F238E27FC236}">
                  <a16:creationId xmlns:a16="http://schemas.microsoft.com/office/drawing/2014/main" id="{C23DAAD2-AD8F-A7EE-089D-13542863F54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730" y="3910266"/>
              <a:ext cx="114286" cy="24533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300E92-6AEE-35F4-898B-8C110AF3CAE6}"/>
                </a:ext>
              </a:extLst>
            </p:cNvPr>
            <p:cNvGrpSpPr/>
            <p:nvPr/>
          </p:nvGrpSpPr>
          <p:grpSpPr>
            <a:xfrm>
              <a:off x="2918371" y="1699805"/>
              <a:ext cx="2566163" cy="3215333"/>
              <a:chOff x="1826008" y="1701391"/>
              <a:chExt cx="2566163" cy="3215333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436D84-D72E-0EFB-4A06-0DCB10F9B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0244" y="2563938"/>
                <a:ext cx="1263766" cy="99945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C7BA94B-9ED1-6D4F-AABA-E1E01FD7C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3678" y="3237236"/>
                <a:ext cx="844029" cy="98402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B95CB61-013C-1727-D5A2-B180A29BF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408" y="3237697"/>
                <a:ext cx="1308553" cy="1544188"/>
              </a:xfrm>
              <a:prstGeom prst="line">
                <a:avLst/>
              </a:prstGeom>
              <a:ln w="25400">
                <a:solidFill>
                  <a:schemeClr val="tx1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C478570-9FAD-4100-B397-BC2574B76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3678" y="3942604"/>
                <a:ext cx="390802" cy="82886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E27AE33-09AE-A324-B31C-21CAA977E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9916" y="3220839"/>
                <a:ext cx="1216152" cy="0"/>
              </a:xfrm>
              <a:prstGeom prst="straightConnector1">
                <a:avLst/>
              </a:prstGeom>
              <a:ln w="57150">
                <a:solidFill>
                  <a:schemeClr val="accent1">
                    <a:alpha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807643-626F-139D-101F-8110E55F1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54008" y="3210584"/>
                <a:ext cx="914400" cy="914400"/>
              </a:xfrm>
              <a:prstGeom prst="straightConnector1">
                <a:avLst/>
              </a:prstGeom>
              <a:ln w="57150">
                <a:solidFill>
                  <a:schemeClr val="accent1">
                    <a:alpha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D048CA4-8E32-8530-32C4-AB1797185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40244" y="1998968"/>
                <a:ext cx="0" cy="1216152"/>
              </a:xfrm>
              <a:prstGeom prst="straightConnector1">
                <a:avLst/>
              </a:prstGeom>
              <a:ln w="57150">
                <a:solidFill>
                  <a:schemeClr val="accent1">
                    <a:alpha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03F5F3B-E1F3-D84F-A929-1239552AB7F0}"/>
                  </a:ext>
                </a:extLst>
              </p:cNvPr>
              <p:cNvSpPr/>
              <p:nvPr/>
            </p:nvSpPr>
            <p:spPr>
              <a:xfrm>
                <a:off x="3676002" y="3790549"/>
                <a:ext cx="201145" cy="258285"/>
              </a:xfrm>
              <a:prstGeom prst="arc">
                <a:avLst>
                  <a:gd name="adj1" fmla="val 16199987"/>
                  <a:gd name="adj2" fmla="val 13"/>
                </a:avLst>
              </a:prstGeom>
              <a:ln w="25400">
                <a:solidFill>
                  <a:schemeClr val="accent4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B742E34-6E38-FC5D-0B98-5088FB546402}"/>
                  </a:ext>
                </a:extLst>
              </p:cNvPr>
              <p:cNvCxnSpPr>
                <a:cxnSpLocks/>
              </p:cNvCxnSpPr>
              <p:nvPr/>
            </p:nvCxnSpPr>
            <p:spPr>
              <a:xfrm rot="21030892" flipV="1">
                <a:off x="3254432" y="4245919"/>
                <a:ext cx="548640" cy="548640"/>
              </a:xfrm>
              <a:prstGeom prst="line">
                <a:avLst/>
              </a:prstGeom>
              <a:ln w="476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B12D69-B07B-B50F-CC81-FD65EEFC0F2B}"/>
                  </a:ext>
                </a:extLst>
              </p:cNvPr>
              <p:cNvCxnSpPr>
                <a:cxnSpLocks/>
              </p:cNvCxnSpPr>
              <p:nvPr/>
            </p:nvCxnSpPr>
            <p:spPr>
              <a:xfrm rot="21030892" flipV="1">
                <a:off x="3675213" y="3654785"/>
                <a:ext cx="548640" cy="548640"/>
              </a:xfrm>
              <a:prstGeom prst="line">
                <a:avLst/>
              </a:prstGeom>
              <a:ln w="476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142B58-1E32-5FAC-5080-717E6627FCA0}"/>
                  </a:ext>
                </a:extLst>
              </p:cNvPr>
              <p:cNvSpPr/>
              <p:nvPr/>
            </p:nvSpPr>
            <p:spPr>
              <a:xfrm rot="2130892">
                <a:off x="3689692" y="4199963"/>
                <a:ext cx="86167" cy="747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7BA00B2-42C1-C5D9-F97A-80B9C32CEC0F}"/>
                  </a:ext>
                </a:extLst>
              </p:cNvPr>
              <p:cNvSpPr/>
              <p:nvPr/>
            </p:nvSpPr>
            <p:spPr>
              <a:xfrm rot="18330892">
                <a:off x="4076366" y="3525074"/>
                <a:ext cx="182880" cy="1828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C6A3D9-B451-9C4E-7628-6A545BE975FD}"/>
                  </a:ext>
                </a:extLst>
              </p:cNvPr>
              <p:cNvSpPr/>
              <p:nvPr/>
            </p:nvSpPr>
            <p:spPr>
              <a:xfrm rot="18330892">
                <a:off x="3216836" y="4733144"/>
                <a:ext cx="182880" cy="1828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49A7209-A4D7-721E-2FD4-CF3FD8E33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0124" y="3457057"/>
                <a:ext cx="0" cy="788706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DCB5503-330F-BED6-5B84-168B3C2A2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8429" y="4236679"/>
                <a:ext cx="467156" cy="134729"/>
              </a:xfrm>
              <a:prstGeom prst="line">
                <a:avLst/>
              </a:prstGeom>
              <a:ln w="25400">
                <a:solidFill>
                  <a:schemeClr val="bg2">
                    <a:lumMod val="25000"/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46FF5EBF-A98A-2F30-FA04-098A83696DF2}"/>
                  </a:ext>
                </a:extLst>
              </p:cNvPr>
              <p:cNvSpPr/>
              <p:nvPr/>
            </p:nvSpPr>
            <p:spPr>
              <a:xfrm rot="14358464" flipV="1">
                <a:off x="3475825" y="4015571"/>
                <a:ext cx="594386" cy="414875"/>
              </a:xfrm>
              <a:prstGeom prst="arc">
                <a:avLst/>
              </a:prstGeom>
              <a:ln w="25400">
                <a:solidFill>
                  <a:schemeClr val="accent1">
                    <a:lumMod val="50000"/>
                    <a:alpha val="6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85D4C69-34DD-DDE6-CE6A-FDB58B145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40244" y="1848858"/>
                <a:ext cx="0" cy="2537792"/>
              </a:xfrm>
              <a:prstGeom prst="straightConnector1">
                <a:avLst/>
              </a:prstGeom>
              <a:ln w="317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2CFAA341-6E64-930B-D6BF-D2D45ACDEAE5}"/>
                  </a:ext>
                </a:extLst>
              </p:cNvPr>
              <p:cNvSpPr/>
              <p:nvPr/>
            </p:nvSpPr>
            <p:spPr>
              <a:xfrm rot="5400000">
                <a:off x="2509008" y="3140123"/>
                <a:ext cx="278652" cy="611317"/>
              </a:xfrm>
              <a:prstGeom prst="arc">
                <a:avLst>
                  <a:gd name="adj1" fmla="val 16200000"/>
                  <a:gd name="adj2" fmla="val 1338377"/>
                </a:avLst>
              </a:prstGeom>
              <a:ln w="25400">
                <a:solidFill>
                  <a:schemeClr val="tx1">
                    <a:alpha val="5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 descr="\documentclass{article}&#10;\usepackage{amsmath}&#10;\pagestyle{empty}&#10;\begin{document}&#10;&#10;$$ 1 $$&#10;&#10;\end{document}" title="IguanaTex Bitmap Display">
                <a:extLst>
                  <a:ext uri="{FF2B5EF4-FFF2-40B4-BE49-F238E27FC236}">
                    <a16:creationId xmlns:a16="http://schemas.microsoft.com/office/drawing/2014/main" id="{C2F3079A-6BD8-CE31-F1EE-12E0A6BC9D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6838" y="3529519"/>
                <a:ext cx="85333" cy="167619"/>
              </a:xfrm>
              <a:prstGeom prst="rect">
                <a:avLst/>
              </a:prstGeom>
            </p:spPr>
          </p:pic>
          <p:pic>
            <p:nvPicPr>
              <p:cNvPr id="26" name="Picture 25" descr="\documentclass{article}&#10;\usepackage{amsmath}&#10;\pagestyle{empty}&#10;\begin{document}&#10;&#10;$$ 2 $$&#10;&#10;\end{document}" title="IguanaTex Bitmap Display">
                <a:extLst>
                  <a:ext uri="{FF2B5EF4-FFF2-40B4-BE49-F238E27FC236}">
                    <a16:creationId xmlns:a16="http://schemas.microsoft.com/office/drawing/2014/main" id="{90184155-BBF2-D644-728B-AE0D0A52B82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2384" y="4749105"/>
                <a:ext cx="102095" cy="167619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F31CE2E-DFFF-C89C-6E4D-E0C2C037B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4095" y="4071188"/>
                <a:ext cx="418280" cy="151248"/>
              </a:xfrm>
              <a:prstGeom prst="straightConnector1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4A49B04-BD1F-254D-03BD-005E6962B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7054" y="3832519"/>
                <a:ext cx="216408" cy="420186"/>
              </a:xfrm>
              <a:prstGeom prst="line">
                <a:avLst/>
              </a:prstGeom>
              <a:ln w="25400">
                <a:solidFill>
                  <a:schemeClr val="accent1">
                    <a:lumMod val="50000"/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187B7516-69CF-F8B1-3785-76A384D58065}"/>
                  </a:ext>
                </a:extLst>
              </p:cNvPr>
              <p:cNvSpPr/>
              <p:nvPr/>
            </p:nvSpPr>
            <p:spPr>
              <a:xfrm flipV="1">
                <a:off x="3906325" y="4364943"/>
                <a:ext cx="176423" cy="9119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 descr="\documentclass{article}&#10;\usepackage{amsmath}&#10;\pagestyle{empty}&#10;\begin{document}&#10;&#10;$$ \phi $$&#10;&#10;\end{document}" title="IguanaTex Bitmap Display">
                <a:extLst>
                  <a:ext uri="{FF2B5EF4-FFF2-40B4-BE49-F238E27FC236}">
                    <a16:creationId xmlns:a16="http://schemas.microsoft.com/office/drawing/2014/main" id="{1ABD11EC-5AD8-2615-A5E8-43F272F5897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3254" y="4393036"/>
                <a:ext cx="134095" cy="227048"/>
              </a:xfrm>
              <a:prstGeom prst="rect">
                <a:avLst/>
              </a:prstGeom>
            </p:spPr>
          </p:pic>
          <p:pic>
            <p:nvPicPr>
              <p:cNvPr id="31" name="Picture 30" descr="\documentclass{article}&#10;\usepackage{amsmath}&#10;\pagestyle{empty}&#10;\begin{document}&#10;&#10;$$ \theta $$&#10;&#10;\end{document}" title="IguanaTex Bitmap Display">
                <a:extLst>
                  <a:ext uri="{FF2B5EF4-FFF2-40B4-BE49-F238E27FC236}">
                    <a16:creationId xmlns:a16="http://schemas.microsoft.com/office/drawing/2014/main" id="{654AF35C-F11A-0058-5B4D-1C34CC16A09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1316" y="3563395"/>
                <a:ext cx="106667" cy="181333"/>
              </a:xfrm>
              <a:prstGeom prst="rect">
                <a:avLst/>
              </a:prstGeom>
            </p:spPr>
          </p:pic>
          <p:pic>
            <p:nvPicPr>
              <p:cNvPr id="32" name="Picture 31" descr="\documentclass{article}&#10;\usepackage{amsmath}&#10;\pagestyle{empty}&#10;\begin{document}&#10;&#10;$$ \gamma $$&#10;&#10;\end{document}" title="IguanaTex Bitmap Display">
                <a:extLst>
                  <a:ext uri="{FF2B5EF4-FFF2-40B4-BE49-F238E27FC236}">
                    <a16:creationId xmlns:a16="http://schemas.microsoft.com/office/drawing/2014/main" id="{F9DF9B6F-A2AF-5CC6-F051-4E142F046FE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2200" y="3871007"/>
                <a:ext cx="135619" cy="166095"/>
              </a:xfrm>
              <a:prstGeom prst="rect">
                <a:avLst/>
              </a:prstGeom>
            </p:spPr>
          </p:pic>
          <p:pic>
            <p:nvPicPr>
              <p:cNvPr id="33" name="Picture 32" descr="\documentclass{article}&#10;\usepackage{amsmath}&#10;\pagestyle{empty}&#10;\begin{document}&#10;&#10;$$ \vec{p} $$&#10;&#10;\end{document}" title="IguanaTex Bitmap Display">
                <a:extLst>
                  <a:ext uri="{FF2B5EF4-FFF2-40B4-BE49-F238E27FC236}">
                    <a16:creationId xmlns:a16="http://schemas.microsoft.com/office/drawing/2014/main" id="{FC9982BD-A8DE-567A-22C4-8BBA803A033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1854" y="3792683"/>
                <a:ext cx="169143" cy="230095"/>
              </a:xfrm>
              <a:prstGeom prst="rect">
                <a:avLst/>
              </a:prstGeom>
            </p:spPr>
          </p:pic>
          <p:pic>
            <p:nvPicPr>
              <p:cNvPr id="34" name="Picture 33" descr="\documentclass{article}&#10;\usepackage{amsmath}&#10;\pagestyle{empty}&#10;\begin{document}&#10;&#10;$$ \vec{p}_{1} $$&#10;&#10;\end{document}" title="IguanaTex Bitmap Display">
                <a:extLst>
                  <a:ext uri="{FF2B5EF4-FFF2-40B4-BE49-F238E27FC236}">
                    <a16:creationId xmlns:a16="http://schemas.microsoft.com/office/drawing/2014/main" id="{CA537582-A11B-B35F-A11C-BA2653A105A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1683" y="2744767"/>
                <a:ext cx="220952" cy="230095"/>
              </a:xfrm>
              <a:prstGeom prst="rect">
                <a:avLst/>
              </a:prstGeom>
            </p:spPr>
          </p:pic>
          <p:pic>
            <p:nvPicPr>
              <p:cNvPr id="35" name="Picture 34" descr="\documentclass{article}&#10;\usepackage{amsmath}&#10;\pagestyle{empty}&#10;\begin{document}&#10;&#10;$$ \vec{p}_{2} $$&#10;&#10;\end{document}" title="IguanaTex Bitmap Display">
                <a:extLst>
                  <a:ext uri="{FF2B5EF4-FFF2-40B4-BE49-F238E27FC236}">
                    <a16:creationId xmlns:a16="http://schemas.microsoft.com/office/drawing/2014/main" id="{2140B00A-99FF-7725-785A-7CD66F27E12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916" y="4453129"/>
                <a:ext cx="227048" cy="230095"/>
              </a:xfrm>
              <a:prstGeom prst="rect">
                <a:avLst/>
              </a:prstGeom>
            </p:spPr>
          </p:pic>
          <p:pic>
            <p:nvPicPr>
              <p:cNvPr id="36" name="Picture 35" descr="\documentclass{article}&#10;\usepackage{amsmath}&#10;\pagestyle{empty}&#10;\begin{document}&#10;&#10;$$ \beta $$&#10;&#10;\end{document}" title="IguanaTex Bitmap Display">
                <a:extLst>
                  <a:ext uri="{FF2B5EF4-FFF2-40B4-BE49-F238E27FC236}">
                    <a16:creationId xmlns:a16="http://schemas.microsoft.com/office/drawing/2014/main" id="{7D956F37-B0EF-2964-5136-89DEDB8820F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6337" y="3614963"/>
                <a:ext cx="140190" cy="228571"/>
              </a:xfrm>
              <a:prstGeom prst="rect">
                <a:avLst/>
              </a:prstGeom>
            </p:spPr>
          </p:pic>
          <p:pic>
            <p:nvPicPr>
              <p:cNvPr id="37" name="Picture 36" descr="\documentclass{article}&#10;\usepackage{amsmath}&#10;\pagestyle{empty}&#10;\begin{document}&#10;&#10;$$ x $$&#10;&#10;\end{document}" title="IguanaTex Bitmap Display">
                <a:extLst>
                  <a:ext uri="{FF2B5EF4-FFF2-40B4-BE49-F238E27FC236}">
                    <a16:creationId xmlns:a16="http://schemas.microsoft.com/office/drawing/2014/main" id="{1FB70C59-858D-E89E-7E59-2E0C3890CF6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008" y="41506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38" name="Picture 37" descr="\documentclass{article}&#10;\usepackage{amsmath}&#10;\pagestyle{empty}&#10;\begin{document}&#10;&#10;$$ y $$&#10;&#10;\end{document}" title="IguanaTex Bitmap Display">
                <a:extLst>
                  <a:ext uri="{FF2B5EF4-FFF2-40B4-BE49-F238E27FC236}">
                    <a16:creationId xmlns:a16="http://schemas.microsoft.com/office/drawing/2014/main" id="{825D8E74-4B81-486E-A6C9-064797FFF48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5718" y="3153144"/>
                <a:ext cx="118857" cy="163048"/>
              </a:xfrm>
              <a:prstGeom prst="rect">
                <a:avLst/>
              </a:prstGeom>
            </p:spPr>
          </p:pic>
          <p:pic>
            <p:nvPicPr>
              <p:cNvPr id="39" name="Picture 38" descr="\documentclass{article}&#10;\usepackage{amsmath}&#10;\pagestyle{empty}&#10;\begin{document}&#10;&#10;$$ z $$&#10;&#10;\end{document}" title="IguanaTex Bitmap Display">
                <a:extLst>
                  <a:ext uri="{FF2B5EF4-FFF2-40B4-BE49-F238E27FC236}">
                    <a16:creationId xmlns:a16="http://schemas.microsoft.com/office/drawing/2014/main" id="{759FFBD1-7E8F-0215-300C-33DBBEEF227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3097" y="1701391"/>
                <a:ext cx="108190" cy="11428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2D0EB5-9FB1-C39D-CF74-E97D4C6FA880}"/>
              </a:ext>
            </a:extLst>
          </p:cNvPr>
          <p:cNvSpPr txBox="1"/>
          <p:nvPr/>
        </p:nvSpPr>
        <p:spPr>
          <a:xfrm>
            <a:off x="6448097" y="2412124"/>
            <a:ext cx="433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 made using </a:t>
            </a:r>
            <a:r>
              <a:rPr lang="en-US" dirty="0" err="1"/>
              <a:t>Powerpoint</a:t>
            </a:r>
            <a:r>
              <a:rPr lang="en-US" dirty="0"/>
              <a:t> Shapes.</a:t>
            </a:r>
          </a:p>
          <a:p>
            <a:endParaRPr lang="en-US" dirty="0"/>
          </a:p>
          <a:p>
            <a:r>
              <a:rPr lang="en-US" dirty="0"/>
              <a:t>Labels made using </a:t>
            </a:r>
            <a:r>
              <a:rPr lang="en-US" i="1" dirty="0" err="1"/>
              <a:t>IguanaTeX</a:t>
            </a:r>
            <a:r>
              <a:rPr lang="en-US" dirty="0"/>
              <a:t> </a:t>
            </a:r>
            <a:r>
              <a:rPr lang="en-US" dirty="0" err="1"/>
              <a:t>Powerpoint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853355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56.24299"/>
  <p:tag name="LATEXADDIN" val="\documentclass{article}&#10;\usepackage{amsmath}&#10;\pagestyle{empty}&#10;\begin{document}&#10;&#10;$$ \hat{\ell} $$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pagestyle{empty}&#10;\begin{document}&#10;&#10;$$ \beta $$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$ x 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$$ y 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pagestyle{empty}&#10;\begin{document}&#10;&#10;$$ z 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$$ 1 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pagestyle{empty}&#10;\begin{document}&#10;&#10;$$ 2 $$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.99173"/>
  <p:tag name="LATEXADDIN" val="\documentclass{article}&#10;\usepackage{amsmath}&#10;\pagestyle{empty}&#10;\begin{document}&#10;&#10;$$ \phi $$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&#10;$$ \theta $$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66.74165"/>
  <p:tag name="LATEXADDIN" val="\documentclass{article}&#10;\usepackage{amsmath}&#10;\pagestyle{empty}&#10;\begin{document}&#10;&#10;$$ \gamma $$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3.23961"/>
  <p:tag name="LATEXADDIN" val="\documentclass{article}&#10;\usepackage{amsmath}&#10;\pagestyle{empty}&#10;\begin{document}&#10;&#10;$$ \vec{p} $$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08.7364"/>
  <p:tag name="LATEXADDIN" val="\documentclass{article}&#10;\usepackage{amsmath}&#10;\pagestyle{empty}&#10;\begin{document}&#10;&#10;$$ \vec{p}_{1} $$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11.7361"/>
  <p:tag name="LATEXADDIN" val="\documentclass{article}&#10;\usepackage{amsmath}&#10;\pagestyle{empty}&#10;\begin{document}&#10;&#10;$$ \vec{p}_{2} $$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Ramirez</dc:creator>
  <cp:lastModifiedBy>Edward Ramirez</cp:lastModifiedBy>
  <cp:revision>2</cp:revision>
  <dcterms:created xsi:type="dcterms:W3CDTF">2022-08-04T16:56:41Z</dcterms:created>
  <dcterms:modified xsi:type="dcterms:W3CDTF">2022-08-04T16:58:07Z</dcterms:modified>
</cp:coreProperties>
</file>