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2" r:id="rId6"/>
    <p:sldId id="256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E432-E9E0-7BF2-5CFC-9A1B34052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B23C5-12B3-2001-2742-A84D95F21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A327-F144-66DE-A83E-8198BD90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DEFF-29C5-7AF5-D63F-1D35E94C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3901-6BFB-FCEF-7F91-9E1724CB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00EB-E4B6-4905-60DC-932E2278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4BFB-1751-77C2-1779-4E1D8119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50222-9AC8-98F9-B0E2-235A50EF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DEB0-A263-2E19-3046-A859ABA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30FC-BD44-F2F5-2C8A-BC638ADD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782E6-6D20-59E5-5F30-BDDA875E0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DCC49-BECA-2057-E80B-00CF0A29A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BE43-A388-0B9C-BE39-9A021888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A5A3-363A-FF1F-BB46-8E5D1A5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52E5-7FFD-9FF2-A288-8FC10EC1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8FD7-FFD2-7DF1-E9FF-C9634A95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F9EF-1B38-A468-890F-4BAD91A0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3C4D-7A43-F336-F67E-E826E6F8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CA5C-4353-151B-FC83-50F562C1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3DEE-595E-7169-CFE0-CD91055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3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A1A9-06FD-90D0-BC10-A2DAB713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86E4D-796B-F0DB-CB0C-61879195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6DA9-72DC-A696-8B04-BA210589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5BA4-A1BC-A7FD-92DE-30625903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46E0-231B-3A6F-9734-A1D642D9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1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214B-CDD9-E36F-B505-B240E0E4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086E-D0C0-C400-E1D3-D018CACAE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CD8CE-9261-3248-890B-32FF04CEC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16D60-DFCD-3C61-7F58-EAA34D1F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65E3-7574-1BAE-2837-D889FC5A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2A23-0BF1-1473-891F-3A828FF3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B808-D7E5-0C63-CD33-E6C1593E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9E13-1213-883A-A0BB-C257144B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ED7B-684E-5F49-718E-908488FBF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E450E-A22C-6B9C-152D-F36451D98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BA123-26AB-54BA-7A5B-F8C553515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0EC56-4756-9824-9418-3623ACFD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A2A-0336-41ED-2211-AB97407C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ED6DC-9C06-524B-38AA-9B8B6874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E376-EE2B-9D92-4901-4B8383D4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FC1E6-4A31-EAC1-599D-724BCBDB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BC3F6-6C24-D6A2-F229-ACA93DF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6CD8F-74C5-C62E-ED90-057E28C9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87567-08CE-670B-D4DD-E9ED9503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28E0E-5A64-FF4C-36A1-7D898F82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9FEA5-FCE2-D725-7390-9449296F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1D74-77C8-F5F9-F6A1-8941D8B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B27B-9570-086A-FDDD-0B00FC4F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0789-396E-077F-C13D-778EB371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84054-7880-FA9F-390F-8090D2A4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4C62-AFB4-EC65-4A8D-8772A052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189D9-530B-E659-3A4A-17D401F9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0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C13F-695E-BB44-9CD4-BF407239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A6DE3-C39E-D74C-C683-568E4D862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A5FD2-0150-C7F8-A2E5-10624E957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2A7CF-A3C7-CE29-5A51-EEBC97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EB787-35C8-1B59-4627-089BA4F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69952-ED25-AB29-BF65-6DFA2C2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3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1FBC-B3B1-4362-D67A-D8B3ECCA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0510-2735-C070-DE69-33A650A0C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E471-203D-D834-5777-6270CAC8B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41107-E5AB-478E-81E7-FE0C968AB50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2BFA-9805-18CE-0B87-CB8D47CFE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12540-F84C-C064-7213-10012F649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BCC4-AD05-4FB0-8D68-8E6AA33FD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73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E5D45-3C50-93C9-0F8D-777F7F14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92"/>
            <a:ext cx="12192000" cy="6492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53029-2AD2-9383-0A6E-0466E1BAF65B}"/>
              </a:ext>
            </a:extLst>
          </p:cNvPr>
          <p:cNvSpPr txBox="1"/>
          <p:nvPr/>
        </p:nvSpPr>
        <p:spPr>
          <a:xfrm>
            <a:off x="2799080" y="5527040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92C17-7BF2-08FD-DE95-31274B85CCA8}"/>
              </a:ext>
            </a:extLst>
          </p:cNvPr>
          <p:cNvSpPr txBox="1"/>
          <p:nvPr/>
        </p:nvSpPr>
        <p:spPr>
          <a:xfrm>
            <a:off x="7426960" y="5450840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21188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EEF4A-D707-5176-57B6-E3FEE3BF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979"/>
            <a:ext cx="12192000" cy="34579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F818C7-AF0A-3609-D8D2-DCB73AC599FD}"/>
                  </a:ext>
                </a:extLst>
              </p:cNvPr>
              <p:cNvSpPr txBox="1"/>
              <p:nvPr/>
            </p:nvSpPr>
            <p:spPr>
              <a:xfrm>
                <a:off x="4226560" y="0"/>
                <a:ext cx="31089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F818C7-AF0A-3609-D8D2-DCB73AC59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60" y="0"/>
                <a:ext cx="310896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1BC057C-8947-E222-86A1-7D9E9BE46193}"/>
              </a:ext>
            </a:extLst>
          </p:cNvPr>
          <p:cNvSpPr txBox="1"/>
          <p:nvPr/>
        </p:nvSpPr>
        <p:spPr>
          <a:xfrm>
            <a:off x="5933440" y="4175911"/>
            <a:ext cx="801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(Process non-linearity was very similar between pairs)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52305-3356-26A7-88CA-4C9412AD0A1A}"/>
              </a:ext>
            </a:extLst>
          </p:cNvPr>
          <p:cNvSpPr txBox="1"/>
          <p:nvPr/>
        </p:nvSpPr>
        <p:spPr>
          <a:xfrm>
            <a:off x="345440" y="4514711"/>
            <a:ext cx="764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Method: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Set X2 to desired value in PI controlled system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Measure steady state P100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Break P100-X2 control loop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Set P100 at required value for each X2 of interest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Small step in P100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Measure step in X2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2A5B1-EE75-24E4-9B21-78C2FB7B29E1}"/>
                  </a:ext>
                </a:extLst>
              </p:cNvPr>
              <p:cNvSpPr txBox="1"/>
              <p:nvPr/>
            </p:nvSpPr>
            <p:spPr>
              <a:xfrm>
                <a:off x="6598920" y="5482138"/>
                <a:ext cx="4211320" cy="538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000" dirty="0"/>
                  <a:t>vii. Process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2A5B1-EE75-24E4-9B21-78C2FB7B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20" y="5482138"/>
                <a:ext cx="4211320" cy="538417"/>
              </a:xfrm>
              <a:prstGeom prst="rect">
                <a:avLst/>
              </a:prstGeom>
              <a:blipFill>
                <a:blip r:embed="rId4"/>
                <a:stretch>
                  <a:fillRect l="-1594" b="-6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89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C15AF-FCDB-7455-D9A4-6AF72AEC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290308"/>
            <a:ext cx="9707330" cy="2924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A3F85-3AC4-1548-8ED7-119240310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78" t="5853" r="36558" b="3704"/>
          <a:stretch/>
        </p:blipFill>
        <p:spPr>
          <a:xfrm rot="16200000">
            <a:off x="4763536" y="174224"/>
            <a:ext cx="2885440" cy="93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4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31BB0-75A5-5F8F-4852-059E990E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068785" cy="5821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3041FF-F5F1-AD8F-955F-FC2A3ECF3A58}"/>
              </a:ext>
            </a:extLst>
          </p:cNvPr>
          <p:cNvSpPr/>
          <p:nvPr/>
        </p:nvSpPr>
        <p:spPr>
          <a:xfrm>
            <a:off x="4034392" y="869454"/>
            <a:ext cx="4612640" cy="715506"/>
          </a:xfrm>
          <a:custGeom>
            <a:avLst/>
            <a:gdLst>
              <a:gd name="connsiteX0" fmla="*/ 0 w 4927600"/>
              <a:gd name="connsiteY0" fmla="*/ 141466 h 776466"/>
              <a:gd name="connsiteX1" fmla="*/ 2870200 w 4927600"/>
              <a:gd name="connsiteY1" fmla="*/ 44946 h 776466"/>
              <a:gd name="connsiteX2" fmla="*/ 4927600 w 4927600"/>
              <a:gd name="connsiteY2" fmla="*/ 776466 h 7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7600" h="776466">
                <a:moveTo>
                  <a:pt x="0" y="141466"/>
                </a:moveTo>
                <a:cubicBezTo>
                  <a:pt x="1024466" y="40289"/>
                  <a:pt x="2048933" y="-60887"/>
                  <a:pt x="2870200" y="44946"/>
                </a:cubicBezTo>
                <a:cubicBezTo>
                  <a:pt x="3691467" y="150779"/>
                  <a:pt x="4309533" y="463622"/>
                  <a:pt x="4927600" y="7764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C5AA8-1AA1-49EE-5C93-A084F6CF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960" y="1650999"/>
            <a:ext cx="3067378" cy="2114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57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898EA-3EE7-9560-0D85-C71B94F3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01" y="142240"/>
            <a:ext cx="6116099" cy="6791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C088B-0B0C-CF08-E7EC-DF88F4196E64}"/>
              </a:ext>
            </a:extLst>
          </p:cNvPr>
          <p:cNvSpPr txBox="1"/>
          <p:nvPr/>
        </p:nvSpPr>
        <p:spPr>
          <a:xfrm>
            <a:off x="970280" y="1172448"/>
            <a:ext cx="424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Response to step in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X2 Set Point: 25 -&gt; 35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no gain scheduling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constant at 5.2</a:t>
            </a:r>
          </a:p>
        </p:txBody>
      </p:sp>
    </p:spTree>
    <p:extLst>
      <p:ext uri="{BB962C8B-B14F-4D97-AF65-F5344CB8AC3E}">
        <p14:creationId xmlns:p14="http://schemas.microsoft.com/office/powerpoint/2010/main" val="951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65863-B81E-53F9-290E-94F9046A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12192000" cy="646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085CD-8EC9-15F7-8828-39B8372F8AA3}"/>
              </a:ext>
            </a:extLst>
          </p:cNvPr>
          <p:cNvSpPr txBox="1"/>
          <p:nvPr/>
        </p:nvSpPr>
        <p:spPr>
          <a:xfrm>
            <a:off x="1178560" y="54848"/>
            <a:ext cx="1092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Step in X2 Set Point: 25 -&gt; 35	with gain-scheduling,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transitions from 5.4 to 3.8</a:t>
            </a:r>
          </a:p>
        </p:txBody>
      </p:sp>
    </p:spTree>
    <p:extLst>
      <p:ext uri="{BB962C8B-B14F-4D97-AF65-F5344CB8AC3E}">
        <p14:creationId xmlns:p14="http://schemas.microsoft.com/office/powerpoint/2010/main" val="179952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4085CD-8EC9-15F7-8828-39B8372F8AA3}"/>
              </a:ext>
            </a:extLst>
          </p:cNvPr>
          <p:cNvSpPr txBox="1"/>
          <p:nvPr/>
        </p:nvSpPr>
        <p:spPr>
          <a:xfrm>
            <a:off x="1503680" y="1746488"/>
            <a:ext cx="870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Still To Do: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Try alternative implementation of scheduling in MATLAB 	(~ 15 mins)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Investigate integrator variable				(~ 2 hours)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Robustness checks					(~ 2 hours)</a:t>
            </a:r>
          </a:p>
          <a:p>
            <a:pPr marL="742950" lvl="1" indent="-285750">
              <a:buFontTx/>
              <a:buChar char="-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agree on what tests to compare</a:t>
            </a:r>
          </a:p>
        </p:txBody>
      </p:sp>
    </p:spTree>
    <p:extLst>
      <p:ext uri="{BB962C8B-B14F-4D97-AF65-F5344CB8AC3E}">
        <p14:creationId xmlns:p14="http://schemas.microsoft.com/office/powerpoint/2010/main" val="311335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0F50A-8B06-ED49-3527-2BA7A79F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37"/>
            <a:ext cx="12192000" cy="66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7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England</dc:creator>
  <cp:lastModifiedBy>Edward England</cp:lastModifiedBy>
  <cp:revision>3</cp:revision>
  <dcterms:created xsi:type="dcterms:W3CDTF">2022-06-06T18:09:59Z</dcterms:created>
  <dcterms:modified xsi:type="dcterms:W3CDTF">2022-06-07T00:59:34Z</dcterms:modified>
</cp:coreProperties>
</file>