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DFCC3-9444-904F-8BDC-F0A1FF6E28DC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1B4EB-0248-0C41-8423-3C4A0934F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29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85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65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22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9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5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10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70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55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9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01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50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logo with a running person and text&#10;&#10;Description automatically generated with medium confidence">
            <a:extLst>
              <a:ext uri="{FF2B5EF4-FFF2-40B4-BE49-F238E27FC236}">
                <a16:creationId xmlns:a16="http://schemas.microsoft.com/office/drawing/2014/main" id="{3E8023FA-5676-80BF-BD28-BE4B85FDD8C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69575" y="77788"/>
            <a:ext cx="1568450" cy="156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6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28A9-E00D-79BA-AF3E-C7531B38C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Registration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9B42E-C199-EDBB-23B7-4891950F8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600"/>
          </a:xfrm>
        </p:spPr>
        <p:txBody>
          <a:bodyPr>
            <a:normAutofit fontScale="62500" lnSpcReduction="20000"/>
          </a:bodyPr>
          <a:lstStyle/>
          <a:p>
            <a:endParaRPr lang="en-GB" dirty="0"/>
          </a:p>
          <a:p>
            <a:r>
              <a:rPr lang="en-GB" b="1" dirty="0"/>
              <a:t>Prof. Drew Harrison </a:t>
            </a:r>
            <a:r>
              <a:rPr lang="en-GB" dirty="0"/>
              <a:t>(University of Limerick)</a:t>
            </a:r>
          </a:p>
          <a:p>
            <a:r>
              <a:rPr lang="en-GB" b="1" dirty="0" err="1"/>
              <a:t>Dr.</a:t>
            </a:r>
            <a:r>
              <a:rPr lang="en-GB" b="1" dirty="0"/>
              <a:t> Edward Gunning </a:t>
            </a:r>
            <a:r>
              <a:rPr lang="en-GB" dirty="0"/>
              <a:t>(University of Pennsylvania)</a:t>
            </a:r>
          </a:p>
          <a:p>
            <a:endParaRPr lang="en-GB" dirty="0"/>
          </a:p>
          <a:p>
            <a:r>
              <a:rPr lang="en-GB" dirty="0"/>
              <a:t>ISBS 2024 </a:t>
            </a:r>
          </a:p>
          <a:p>
            <a:r>
              <a:rPr lang="en-GB" dirty="0"/>
              <a:t>Functional Data Analysis for Sports Biomechanics</a:t>
            </a:r>
          </a:p>
          <a:p>
            <a:r>
              <a:rPr lang="en-IE" dirty="0"/>
              <a:t>Pre-conference Workshop</a:t>
            </a:r>
          </a:p>
          <a:p>
            <a:r>
              <a:rPr lang="en-IE" dirty="0"/>
              <a:t>July 15</a:t>
            </a:r>
            <a:r>
              <a:rPr lang="en-IE" baseline="30000" dirty="0"/>
              <a:t>th</a:t>
            </a:r>
            <a:r>
              <a:rPr lang="en-IE" dirty="0"/>
              <a:t>, 2024</a:t>
            </a:r>
          </a:p>
        </p:txBody>
      </p:sp>
      <p:pic>
        <p:nvPicPr>
          <p:cNvPr id="5" name="Picture 4" descr="A colorful scribbles on a white background&#10;&#10;Description automatically generated">
            <a:extLst>
              <a:ext uri="{FF2B5EF4-FFF2-40B4-BE49-F238E27FC236}">
                <a16:creationId xmlns:a16="http://schemas.microsoft.com/office/drawing/2014/main" id="{34D52EC3-77E1-6A42-BF1C-8C5159F14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5" y="166905"/>
            <a:ext cx="1731055" cy="140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0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401</TotalTime>
  <Words>33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Registration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Edward.Gunning</dc:creator>
  <cp:lastModifiedBy>Edward.Gunning</cp:lastModifiedBy>
  <cp:revision>5</cp:revision>
  <dcterms:created xsi:type="dcterms:W3CDTF">2024-05-31T18:06:01Z</dcterms:created>
  <dcterms:modified xsi:type="dcterms:W3CDTF">2024-06-11T15:23:33Z</dcterms:modified>
</cp:coreProperties>
</file>