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/>
              <a:t>F</a:t>
            </a:r>
            <a:r>
              <a:rPr lang="en-GB" dirty="0"/>
              <a:t>unctional </a:t>
            </a:r>
            <a:r>
              <a:rPr lang="en-GB" b="1" u="sng" dirty="0"/>
              <a:t>P</a:t>
            </a:r>
            <a:r>
              <a:rPr lang="en-GB" dirty="0"/>
              <a:t>rincipal </a:t>
            </a:r>
            <a:r>
              <a:rPr lang="en-GB" b="1" u="sng" dirty="0"/>
              <a:t>C</a:t>
            </a:r>
            <a:r>
              <a:rPr lang="en-GB" dirty="0"/>
              <a:t>omponents </a:t>
            </a:r>
            <a:r>
              <a:rPr lang="en-GB" b="1" u="sng" dirty="0"/>
              <a:t>A</a:t>
            </a:r>
            <a:r>
              <a:rPr lang="en-GB" dirty="0"/>
              <a:t>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Functional Principal Components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5</cp:revision>
  <dcterms:created xsi:type="dcterms:W3CDTF">2024-05-31T18:06:01Z</dcterms:created>
  <dcterms:modified xsi:type="dcterms:W3CDTF">2024-06-11T15:19:29Z</dcterms:modified>
</cp:coreProperties>
</file>