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>
      <p:cViewPr varScale="1">
        <p:scale>
          <a:sx n="101" d="100"/>
          <a:sy n="101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DFCC3-9444-904F-8BDC-F0A1FF6E28DC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1B4EB-0248-0C41-8423-3C4A0934F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29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85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65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22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9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5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10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70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55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9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01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50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F10CA-94B3-504B-A812-19B0C18E6A9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logo with a running person and text&#10;&#10;Description automatically generated with medium confidence">
            <a:extLst>
              <a:ext uri="{FF2B5EF4-FFF2-40B4-BE49-F238E27FC236}">
                <a16:creationId xmlns:a16="http://schemas.microsoft.com/office/drawing/2014/main" id="{3E8023FA-5676-80BF-BD28-BE4B85FDD8C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69575" y="77788"/>
            <a:ext cx="1568450" cy="1568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78D77E-6BF3-B047-538B-C22AB7A2F9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30118" t="28883" r="34165" b="23291"/>
          <a:stretch/>
        </p:blipFill>
        <p:spPr>
          <a:xfrm>
            <a:off x="10408631" y="-56356"/>
            <a:ext cx="1783369" cy="179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6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28A9-E00D-79BA-AF3E-C7531B38C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List of Potential Discussion Points for Q	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9B42E-C199-EDBB-23B7-4891950F8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64016"/>
          </a:xfrm>
        </p:spPr>
        <p:txBody>
          <a:bodyPr>
            <a:normAutofit fontScale="92500" lnSpcReduction="20000"/>
          </a:bodyPr>
          <a:lstStyle/>
          <a:p>
            <a:endParaRPr lang="en-GB" dirty="0"/>
          </a:p>
          <a:p>
            <a:r>
              <a:rPr lang="en-GB" b="1" dirty="0"/>
              <a:t>Prof. Drew Harrison </a:t>
            </a:r>
            <a:r>
              <a:rPr lang="en-GB" dirty="0"/>
              <a:t>(University of Limerick)</a:t>
            </a:r>
          </a:p>
          <a:p>
            <a:r>
              <a:rPr lang="en-GB" b="1" dirty="0" err="1"/>
              <a:t>Dr.</a:t>
            </a:r>
            <a:r>
              <a:rPr lang="en-GB" b="1" dirty="0"/>
              <a:t> Edward Gunning </a:t>
            </a:r>
            <a:r>
              <a:rPr lang="en-GB" dirty="0"/>
              <a:t>(University of Pennsylvania)</a:t>
            </a:r>
          </a:p>
          <a:p>
            <a:endParaRPr lang="en-GB" dirty="0"/>
          </a:p>
          <a:p>
            <a:r>
              <a:rPr lang="en-GB" dirty="0"/>
              <a:t>ISBS 2024 </a:t>
            </a:r>
          </a:p>
          <a:p>
            <a:r>
              <a:rPr lang="en-GB" dirty="0"/>
              <a:t>Functional Data Analysis for Sports Biomechanics</a:t>
            </a:r>
          </a:p>
          <a:p>
            <a:r>
              <a:rPr lang="en-IE" dirty="0"/>
              <a:t>Pre-conference Workshop</a:t>
            </a:r>
          </a:p>
          <a:p>
            <a:r>
              <a:rPr lang="en-IE" dirty="0"/>
              <a:t>July 15</a:t>
            </a:r>
            <a:r>
              <a:rPr lang="en-IE" baseline="30000" dirty="0"/>
              <a:t>th</a:t>
            </a:r>
            <a:r>
              <a:rPr lang="en-IE" dirty="0"/>
              <a:t>, 2024</a:t>
            </a:r>
          </a:p>
        </p:txBody>
      </p:sp>
      <p:pic>
        <p:nvPicPr>
          <p:cNvPr id="5" name="Picture 4" descr="A colorful scribbles on a white background&#10;&#10;Description automatically generated">
            <a:extLst>
              <a:ext uri="{FF2B5EF4-FFF2-40B4-BE49-F238E27FC236}">
                <a16:creationId xmlns:a16="http://schemas.microsoft.com/office/drawing/2014/main" id="{34D52EC3-77E1-6A42-BF1C-8C5159F14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5" y="166905"/>
            <a:ext cx="1731055" cy="140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0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6AD0-6D70-50AE-E091-803A6333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Potential Discussion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7A8BB-03DD-5F3F-1F9E-DE90D7020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Matching basis types to data characteristics.</a:t>
            </a:r>
          </a:p>
          <a:p>
            <a:r>
              <a:rPr lang="en-GB" dirty="0"/>
              <a:t>Using FDA to analyse coordination between joints (e.g., knee, hip and ankle).</a:t>
            </a:r>
          </a:p>
          <a:p>
            <a:r>
              <a:rPr lang="en-GB" dirty="0"/>
              <a:t>Using FDA to analyse derivatives and rates of change (e.g., phase-plane portraits).</a:t>
            </a:r>
          </a:p>
          <a:p>
            <a:r>
              <a:rPr lang="en-GB" dirty="0"/>
              <a:t>Live coding using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fda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refund</a:t>
            </a:r>
            <a:r>
              <a:rPr lang="en-GB" dirty="0"/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GB" dirty="0"/>
              <a:t> packages?</a:t>
            </a:r>
          </a:p>
        </p:txBody>
      </p:sp>
    </p:spTree>
    <p:extLst>
      <p:ext uri="{BB962C8B-B14F-4D97-AF65-F5344CB8AC3E}">
        <p14:creationId xmlns:p14="http://schemas.microsoft.com/office/powerpoint/2010/main" val="291461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495</TotalTime>
  <Words>97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Courier New</vt:lpstr>
      <vt:lpstr>Office Theme</vt:lpstr>
      <vt:lpstr>List of Potential Discussion Points for Q &amp;A</vt:lpstr>
      <vt:lpstr>Potential Discussion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Edward.Gunning</dc:creator>
  <cp:lastModifiedBy>Edward.Gunning</cp:lastModifiedBy>
  <cp:revision>11</cp:revision>
  <dcterms:created xsi:type="dcterms:W3CDTF">2024-05-31T18:06:01Z</dcterms:created>
  <dcterms:modified xsi:type="dcterms:W3CDTF">2024-07-14T17:09:59Z</dcterms:modified>
</cp:coreProperties>
</file>