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8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9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Data Analysis for Sports Biomechanics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0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5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5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41</Words>
  <Application>Microsoft Macintosh PowerPoint</Application>
  <PresentationFormat>Widescreen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Functional Data Analysis for Sports Biomechanics</vt:lpstr>
      <vt:lpstr>Outline of Workshop</vt:lpstr>
      <vt:lpstr>Schedule</vt:lpstr>
      <vt:lpstr>Motivation…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3</cp:revision>
  <dcterms:created xsi:type="dcterms:W3CDTF">2024-05-31T18:06:01Z</dcterms:created>
  <dcterms:modified xsi:type="dcterms:W3CDTF">2024-06-11T15:16:20Z</dcterms:modified>
</cp:coreProperties>
</file>