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logo with a running person and text&#10;&#10;Description automatically generated with medium confidence">
            <a:extLst>
              <a:ext uri="{FF2B5EF4-FFF2-40B4-BE49-F238E27FC236}">
                <a16:creationId xmlns:a16="http://schemas.microsoft.com/office/drawing/2014/main" id="{3E8023FA-5676-80BF-BD28-BE4B85FDD8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69575" y="77788"/>
            <a:ext cx="1568450" cy="15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Representation and Smoothing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  <a:p>
            <a:r>
              <a:rPr lang="en-GB" b="1" dirty="0"/>
              <a:t>Prof. Drew Harrison </a:t>
            </a:r>
            <a:r>
              <a:rPr lang="en-GB" dirty="0"/>
              <a:t>(University of Limerick)</a:t>
            </a:r>
          </a:p>
          <a:p>
            <a:r>
              <a:rPr lang="en-GB" b="1" dirty="0" err="1"/>
              <a:t>Dr.</a:t>
            </a:r>
            <a:r>
              <a:rPr lang="en-GB" b="1" dirty="0"/>
              <a:t> Edward Gunning </a:t>
            </a:r>
            <a:r>
              <a:rPr lang="en-GB" dirty="0"/>
              <a:t>(University of Pennsylvania)</a:t>
            </a:r>
          </a:p>
          <a:p>
            <a:endParaRPr lang="en-GB" dirty="0"/>
          </a:p>
          <a:p>
            <a:r>
              <a:rPr lang="en-GB" dirty="0"/>
              <a:t>ISBS 2024 </a:t>
            </a:r>
          </a:p>
          <a:p>
            <a:r>
              <a:rPr lang="en-GB" dirty="0"/>
              <a:t>Functional Data Analysis for Sports Biomechanics</a:t>
            </a:r>
          </a:p>
          <a:p>
            <a:r>
              <a:rPr lang="en-IE" dirty="0"/>
              <a:t>Pre-conference Workshop</a:t>
            </a:r>
          </a:p>
          <a:p>
            <a:r>
              <a:rPr lang="en-IE" dirty="0"/>
              <a:t>July 15</a:t>
            </a:r>
            <a:r>
              <a:rPr lang="en-IE" baseline="30000" dirty="0"/>
              <a:t>th</a:t>
            </a:r>
            <a:r>
              <a:rPr lang="en-IE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36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Data Representation and Smoothing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Edward.Gunning</cp:lastModifiedBy>
  <cp:revision>4</cp:revision>
  <dcterms:created xsi:type="dcterms:W3CDTF">2024-05-31T18:06:01Z</dcterms:created>
  <dcterms:modified xsi:type="dcterms:W3CDTF">2024-06-11T15:17:18Z</dcterms:modified>
</cp:coreProperties>
</file>