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34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Functional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6</cp:revision>
  <dcterms:created xsi:type="dcterms:W3CDTF">2024-05-31T18:06:01Z</dcterms:created>
  <dcterms:modified xsi:type="dcterms:W3CDTF">2024-06-11T15:20:12Z</dcterms:modified>
</cp:coreProperties>
</file>