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sldIdLst>
    <p:sldId id="256" r:id="rId2"/>
    <p:sldId id="257" r:id="rId3"/>
    <p:sldId id="27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>
      <p:cViewPr varScale="1">
        <p:scale>
          <a:sx n="88" d="100"/>
          <a:sy n="88" d="100"/>
        </p:scale>
        <p:origin x="18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DFCC3-9444-904F-8BDC-F0A1FF6E28DC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1B4EB-0248-0C41-8423-3C4A0934F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29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85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65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22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9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5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10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70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55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9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01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50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F10CA-94B3-504B-A812-19B0C18E6A91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logo with a running person and text&#10;&#10;Description automatically generated with medium confidence">
            <a:extLst>
              <a:ext uri="{FF2B5EF4-FFF2-40B4-BE49-F238E27FC236}">
                <a16:creationId xmlns:a16="http://schemas.microsoft.com/office/drawing/2014/main" id="{3E8023FA-5676-80BF-BD28-BE4B85FDD8C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69575" y="77788"/>
            <a:ext cx="1568450" cy="156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6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28A9-E00D-79BA-AF3E-C7531B38C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Representation and Smoothing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9B42E-C199-EDBB-23B7-4891950F8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600"/>
          </a:xfrm>
        </p:spPr>
        <p:txBody>
          <a:bodyPr>
            <a:normAutofit fontScale="62500" lnSpcReduction="20000"/>
          </a:bodyPr>
          <a:lstStyle/>
          <a:p>
            <a:endParaRPr lang="en-GB" dirty="0"/>
          </a:p>
          <a:p>
            <a:r>
              <a:rPr lang="en-GB" b="1" dirty="0"/>
              <a:t>Prof. Drew Harrison </a:t>
            </a:r>
            <a:r>
              <a:rPr lang="en-GB" dirty="0"/>
              <a:t>(University of Limerick)</a:t>
            </a:r>
          </a:p>
          <a:p>
            <a:r>
              <a:rPr lang="en-GB" b="1" dirty="0" err="1"/>
              <a:t>Dr.</a:t>
            </a:r>
            <a:r>
              <a:rPr lang="en-GB" b="1" dirty="0"/>
              <a:t> Edward Gunning </a:t>
            </a:r>
            <a:r>
              <a:rPr lang="en-GB" dirty="0"/>
              <a:t>(University of Pennsylvania)</a:t>
            </a:r>
          </a:p>
          <a:p>
            <a:endParaRPr lang="en-GB" dirty="0"/>
          </a:p>
          <a:p>
            <a:r>
              <a:rPr lang="en-GB" dirty="0"/>
              <a:t>ISBS 2024 </a:t>
            </a:r>
          </a:p>
          <a:p>
            <a:r>
              <a:rPr lang="en-GB" dirty="0"/>
              <a:t>Functional Data Analysis for Sports Biomechanics</a:t>
            </a:r>
          </a:p>
          <a:p>
            <a:r>
              <a:rPr lang="en-IE" dirty="0"/>
              <a:t>Pre-conference Workshop</a:t>
            </a:r>
          </a:p>
          <a:p>
            <a:r>
              <a:rPr lang="en-IE" dirty="0"/>
              <a:t>July 15</a:t>
            </a:r>
            <a:r>
              <a:rPr lang="en-IE" baseline="30000" dirty="0"/>
              <a:t>th</a:t>
            </a:r>
            <a:r>
              <a:rPr lang="en-IE" dirty="0"/>
              <a:t>, 2024</a:t>
            </a:r>
          </a:p>
        </p:txBody>
      </p:sp>
      <p:pic>
        <p:nvPicPr>
          <p:cNvPr id="5" name="Picture 4" descr="A colorful scribbles on a white background&#10;&#10;Description automatically generated">
            <a:extLst>
              <a:ext uri="{FF2B5EF4-FFF2-40B4-BE49-F238E27FC236}">
                <a16:creationId xmlns:a16="http://schemas.microsoft.com/office/drawing/2014/main" id="{34D52EC3-77E1-6A42-BF1C-8C5159F14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5" y="166905"/>
            <a:ext cx="1731055" cy="140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0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5A1A-E9CF-27F9-F0AE-7A2B405B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72F63-4C62-F8A5-19A5-F5C2F666F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each curve, we have a series of discrete sampled measurements (typically “noisy”/ with error).</a:t>
            </a:r>
          </a:p>
          <a:p>
            <a:r>
              <a:rPr lang="en-GB" dirty="0"/>
              <a:t>We want to convert these to </a:t>
            </a:r>
            <a:r>
              <a:rPr lang="en-GB" b="1" u="sng" dirty="0"/>
              <a:t>smooth functions</a:t>
            </a:r>
            <a:r>
              <a:rPr lang="en-GB" b="1" dirty="0"/>
              <a:t> </a:t>
            </a:r>
            <a:r>
              <a:rPr lang="en-GB" dirty="0"/>
              <a:t>for analysis.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97CAF77A-8103-B887-ECF1-8C641169CE8A}"/>
              </a:ext>
            </a:extLst>
          </p:cNvPr>
          <p:cNvSpPr/>
          <p:nvPr/>
        </p:nvSpPr>
        <p:spPr>
          <a:xfrm>
            <a:off x="7374132" y="3428999"/>
            <a:ext cx="522514" cy="3209460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20220285-66D4-D235-A468-40414797E606}"/>
              </a:ext>
            </a:extLst>
          </p:cNvPr>
          <p:cNvSpPr/>
          <p:nvPr/>
        </p:nvSpPr>
        <p:spPr>
          <a:xfrm flipH="1">
            <a:off x="8571557" y="3429000"/>
            <a:ext cx="522513" cy="3209460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C9EF66-D013-70E1-28DA-5E1FA7BD1A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00" t="24533" r="14815" b="33750"/>
          <a:stretch/>
        </p:blipFill>
        <p:spPr>
          <a:xfrm>
            <a:off x="7751692" y="3662168"/>
            <a:ext cx="1032739" cy="7560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D71521-1E40-8572-1223-06522F1C3DA3}"/>
              </a:ext>
            </a:extLst>
          </p:cNvPr>
          <p:cNvSpPr txBox="1"/>
          <p:nvPr/>
        </p:nvSpPr>
        <p:spPr>
          <a:xfrm>
            <a:off x="8137670" y="4207467"/>
            <a:ext cx="298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EF31DB-FFFA-33D7-AB93-430751CF65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22" t="19750" r="12171" b="30481"/>
          <a:stretch/>
        </p:blipFill>
        <p:spPr>
          <a:xfrm>
            <a:off x="7682056" y="5482344"/>
            <a:ext cx="1172010" cy="940703"/>
          </a:xfrm>
          <a:prstGeom prst="rect">
            <a:avLst/>
          </a:prstGeom>
        </p:spPr>
      </p:pic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DFAE76DD-BB45-9D3B-3F22-5407BB4B9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555902"/>
              </p:ext>
            </p:extLst>
          </p:nvPr>
        </p:nvGraphicFramePr>
        <p:xfrm>
          <a:off x="1676403" y="3581405"/>
          <a:ext cx="2904732" cy="32094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6183">
                  <a:extLst>
                    <a:ext uri="{9D8B030D-6E8A-4147-A177-3AD203B41FA5}">
                      <a16:colId xmlns:a16="http://schemas.microsoft.com/office/drawing/2014/main" val="3400477117"/>
                    </a:ext>
                  </a:extLst>
                </a:gridCol>
                <a:gridCol w="726183">
                  <a:extLst>
                    <a:ext uri="{9D8B030D-6E8A-4147-A177-3AD203B41FA5}">
                      <a16:colId xmlns:a16="http://schemas.microsoft.com/office/drawing/2014/main" val="1352265184"/>
                    </a:ext>
                  </a:extLst>
                </a:gridCol>
                <a:gridCol w="726183">
                  <a:extLst>
                    <a:ext uri="{9D8B030D-6E8A-4147-A177-3AD203B41FA5}">
                      <a16:colId xmlns:a16="http://schemas.microsoft.com/office/drawing/2014/main" val="2551266850"/>
                    </a:ext>
                  </a:extLst>
                </a:gridCol>
                <a:gridCol w="726183">
                  <a:extLst>
                    <a:ext uri="{9D8B030D-6E8A-4147-A177-3AD203B41FA5}">
                      <a16:colId xmlns:a16="http://schemas.microsoft.com/office/drawing/2014/main" val="1864278853"/>
                    </a:ext>
                  </a:extLst>
                </a:gridCol>
              </a:tblGrid>
              <a:tr h="797504"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y(t</a:t>
                      </a:r>
                      <a:r>
                        <a:rPr lang="en-GB" sz="1600" b="0" i="0" baseline="-25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y(t</a:t>
                      </a:r>
                      <a:r>
                        <a:rPr lang="en-GB" sz="1600" b="0" i="0" baseline="-25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y(</a:t>
                      </a:r>
                      <a:r>
                        <a:rPr lang="en-GB" sz="1600" b="0" i="0" dirty="0" err="1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GB" sz="1600" b="0" i="0" baseline="-25000" dirty="0" err="1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422233"/>
                  </a:ext>
                </a:extLst>
              </a:tr>
              <a:tr h="797504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-4.33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-5.26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-4.11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589307"/>
                  </a:ext>
                </a:extLst>
              </a:tr>
              <a:tr h="816955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789146"/>
                  </a:ext>
                </a:extLst>
              </a:tr>
              <a:tr h="797504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-3.95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-5.96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-2.12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5764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8B451E-411D-CD42-F84E-276B8372573A}"/>
              </a:ext>
            </a:extLst>
          </p:cNvPr>
          <p:cNvCxnSpPr/>
          <p:nvPr/>
        </p:nvCxnSpPr>
        <p:spPr>
          <a:xfrm>
            <a:off x="4830567" y="4826000"/>
            <a:ext cx="2294133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F974B16-CE15-A87F-4F23-7FFE2D3ADB16}"/>
              </a:ext>
            </a:extLst>
          </p:cNvPr>
          <p:cNvSpPr txBox="1"/>
          <p:nvPr/>
        </p:nvSpPr>
        <p:spPr>
          <a:xfrm>
            <a:off x="4817869" y="3671754"/>
            <a:ext cx="2302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 do this using basis function expansions</a:t>
            </a:r>
          </a:p>
        </p:txBody>
      </p:sp>
    </p:spTree>
    <p:extLst>
      <p:ext uri="{BB962C8B-B14F-4D97-AF65-F5344CB8AC3E}">
        <p14:creationId xmlns:p14="http://schemas.microsoft.com/office/powerpoint/2010/main" val="424495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7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0376" y="0"/>
            <a:ext cx="6970713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Basis Function Expansions</a:t>
            </a:r>
          </a:p>
        </p:txBody>
      </p:sp>
      <p:pic>
        <p:nvPicPr>
          <p:cNvPr id="4403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1125539"/>
            <a:ext cx="838835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63750" y="1700214"/>
            <a:ext cx="8135938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E"/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6" y="2852739"/>
            <a:ext cx="8266113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81214" y="3644901"/>
            <a:ext cx="6192837" cy="18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E"/>
          </a:p>
        </p:txBody>
      </p:sp>
      <p:sp>
        <p:nvSpPr>
          <p:cNvPr id="5" name="Rectangle 4"/>
          <p:cNvSpPr/>
          <p:nvPr/>
        </p:nvSpPr>
        <p:spPr>
          <a:xfrm>
            <a:off x="2063750" y="5589589"/>
            <a:ext cx="5111750" cy="422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163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</TotalTime>
  <Words>121</Words>
  <Application>Microsoft Macintosh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CMU Serif</vt:lpstr>
      <vt:lpstr>Gill Sans MT</vt:lpstr>
      <vt:lpstr>Office Theme</vt:lpstr>
      <vt:lpstr>Data Representation and Smoothing</vt:lpstr>
      <vt:lpstr>Key Idea</vt:lpstr>
      <vt:lpstr>Basis Function Expansions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Edward.Gunning</dc:creator>
  <cp:lastModifiedBy>Edward.Gunning</cp:lastModifiedBy>
  <cp:revision>5</cp:revision>
  <dcterms:created xsi:type="dcterms:W3CDTF">2024-05-31T18:06:01Z</dcterms:created>
  <dcterms:modified xsi:type="dcterms:W3CDTF">2024-07-09T05:06:41Z</dcterms:modified>
</cp:coreProperties>
</file>