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176E8-67E9-F147-9C36-C9D702B75152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0D8D6-0AD3-AA48-839B-2D2DB422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5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0D8D6-0AD3-AA48-839B-2D2DB42205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2C69-EEE7-D3C2-1C87-BB1B24E40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37D73-2DF5-75A7-E7E7-2CD5A732A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75926-A7E9-CB3E-3114-FE65C89B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1C42-CBE4-F685-B534-78FF48EF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B846-242E-4F6F-144A-AD4A65BB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7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47F7-FCCA-25C8-1CB9-B291728F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E4910-AD4D-5C6A-5AA1-E7BC077EE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D092-5F64-AC2C-661F-15142E7A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D526-4614-75B8-7E2E-5218A238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8D1DF-2B6C-9A56-7CE6-911D5A03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9C970-EF04-4142-6CF1-92B3681A9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F7F80-962B-9A21-23E7-FDE8A9DF2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D418-493D-9158-5002-FFC6C658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FF367-64D4-0ADC-8A7E-6CCA5C7A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8690-670F-9CC9-7286-02404A4C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4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C76B-A9F2-BBC9-E86C-1A1905BE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60C0-785A-8DB4-7123-85310143E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6EFCE-CC4E-1932-2350-0F2FD4B9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8B76-F281-A4E3-F590-B8D3F964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DA70-6808-1079-FDBE-2E4ABB75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8C8D-5328-CFB2-3711-EAE1DEB1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B468F-E835-AF08-F809-34E9DF22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47DC-33DE-E517-4556-A2060783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FBB9E-061E-7ED3-7A82-25E7B6A6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1AC71-8AA5-462F-CD67-6F352F1C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012A-29B0-4961-8DEA-9D4B78EE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B555-73E3-B266-2A18-DF04BBC46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B552C-A144-48C7-2B09-76B90763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7370C-B6E4-84A1-C3F4-918A6CCC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F93EF-29B7-6024-5D96-13CB9279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8FA0A-E78E-2923-CEB9-CE9D3C43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1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6F47-3C2A-180C-D352-01468E91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9F29D-4E59-51C7-26D8-499CB12AB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6D65C-2683-9208-681D-CF5E30CD3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83790-3FC3-7DF1-E05D-6D7461055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3E3E3-D8A5-ED3F-F4E7-17C6F6A0C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5E737-2E4B-D162-5674-6E2E3AD2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1DB50-3EC5-CCD2-0FC8-74E86B55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734DE-A1FE-5674-7C1D-61C0AB81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4E24-8C93-0460-CE6A-44C8F2CB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121DD-1605-5CC6-EA5D-6CEA781D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18308-6CE2-9963-F31A-62A5163C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7D24D-07AE-2DEA-9FCE-3F256700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E96A7-2721-6F55-7AD4-D97B7E4A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87539-89AC-1C51-2582-2FD56D4B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755D-CE9A-602F-AC93-6D179C86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5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59C6-14AB-8D98-0D71-119574CF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F344-ECC0-EDAE-8A4C-600146449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6BE28-9406-BD81-54E9-371DDDF6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E954D-5315-9D58-D8D4-29BA835A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FE149-A4BF-4EA3-CF23-355968B6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6570B-AC58-E723-4E45-3BEF828F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4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F69-0579-FB8B-2EFB-022574FF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E72D5-43EE-0EAD-8819-08E322EF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FC1C9-7DF8-EF04-D52B-49C5A98AF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13767-17C6-BB0C-2148-D788B058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245BF-6750-4A16-E743-B58BCCBE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FE0F-C732-EDA7-B459-0ED1C615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2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CA8DE-8B6A-5316-C874-E3D2E428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C80EA-E511-E0A4-EC4B-3F2DC4EB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14CA2-F469-3658-CA47-6DE053AC4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FCE93F-E027-594C-AE74-EFD9E816DAA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289-F68F-04C7-DB65-0914F2582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1A1F-6B54-A719-0F17-D80A517FA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B9141-46C3-CE48-BA75-0BAFF31D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5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F33556-65C1-7406-132F-CFD39E4C8F82}"/>
              </a:ext>
            </a:extLst>
          </p:cNvPr>
          <p:cNvCxnSpPr>
            <a:cxnSpLocks/>
          </p:cNvCxnSpPr>
          <p:nvPr/>
        </p:nvCxnSpPr>
        <p:spPr>
          <a:xfrm flipV="1">
            <a:off x="909433" y="3419026"/>
            <a:ext cx="0" cy="19055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4BD339-D163-6917-18E5-37D83767C5DF}"/>
              </a:ext>
            </a:extLst>
          </p:cNvPr>
          <p:cNvCxnSpPr>
            <a:cxnSpLocks/>
          </p:cNvCxnSpPr>
          <p:nvPr/>
        </p:nvCxnSpPr>
        <p:spPr>
          <a:xfrm flipV="1">
            <a:off x="6281919" y="3780315"/>
            <a:ext cx="0" cy="1236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0EFFE-2605-C36F-960F-44424DCDB7DE}"/>
              </a:ext>
            </a:extLst>
          </p:cNvPr>
          <p:cNvCxnSpPr>
            <a:cxnSpLocks/>
          </p:cNvCxnSpPr>
          <p:nvPr/>
        </p:nvCxnSpPr>
        <p:spPr>
          <a:xfrm flipV="1">
            <a:off x="2706698" y="1735603"/>
            <a:ext cx="0" cy="1336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12652-D621-74C8-90C8-C5F197D5426E}"/>
              </a:ext>
            </a:extLst>
          </p:cNvPr>
          <p:cNvCxnSpPr>
            <a:cxnSpLocks/>
          </p:cNvCxnSpPr>
          <p:nvPr/>
        </p:nvCxnSpPr>
        <p:spPr>
          <a:xfrm flipV="1">
            <a:off x="9186326" y="1735603"/>
            <a:ext cx="0" cy="1336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F59A7A3F-F437-D780-74A5-0A64C8B14819}"/>
              </a:ext>
            </a:extLst>
          </p:cNvPr>
          <p:cNvSpPr/>
          <p:nvPr/>
        </p:nvSpPr>
        <p:spPr>
          <a:xfrm>
            <a:off x="909433" y="2576584"/>
            <a:ext cx="11030318" cy="1704831"/>
          </a:xfrm>
          <a:prstGeom prst="leftRightArrow">
            <a:avLst>
              <a:gd name="adj1" fmla="val 41752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DCB04-08AF-ABFA-2CF6-F10E74A8DDD5}"/>
              </a:ext>
            </a:extLst>
          </p:cNvPr>
          <p:cNvSpPr txBox="1"/>
          <p:nvPr/>
        </p:nvSpPr>
        <p:spPr>
          <a:xfrm>
            <a:off x="1130939" y="3108464"/>
            <a:ext cx="20505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Representation Fixed a-priori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49B35-4912-77E2-20AA-0A6E4E07EE44}"/>
              </a:ext>
            </a:extLst>
          </p:cNvPr>
          <p:cNvSpPr txBox="1"/>
          <p:nvPr/>
        </p:nvSpPr>
        <p:spPr>
          <a:xfrm>
            <a:off x="8775441" y="3099038"/>
            <a:ext cx="29698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1"/>
                </a:solidFill>
              </a:rPr>
              <a:t>Representation Learned from the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326D3-463C-02C5-0E2D-21A4F897F22F}"/>
                  </a:ext>
                </a:extLst>
              </p:cNvPr>
              <p:cNvSpPr txBox="1"/>
              <p:nvPr/>
            </p:nvSpPr>
            <p:spPr>
              <a:xfrm>
                <a:off x="909433" y="319831"/>
                <a:ext cx="3682593" cy="141577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Thresholded Wavelet Representation</a:t>
                </a:r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A transformation of the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𝑋𝑊</m:t>
                    </m:r>
                  </m:oMath>
                </a14:m>
                <a:r>
                  <a:rPr lang="en-US" sz="1400" dirty="0"/>
                  <a:t> is performed for a </a:t>
                </a:r>
                <a:r>
                  <a:rPr lang="en-US" sz="1400" b="1" i="1" dirty="0"/>
                  <a:t>known</a:t>
                </a:r>
                <a:r>
                  <a:rPr lang="en-US" sz="1400" dirty="0"/>
                  <a:t> matrix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400" dirty="0"/>
                  <a:t>. The data is only used to learn the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400" dirty="0"/>
                  <a:t> most important coefficients to keep as our latent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9326D3-463C-02C5-0E2D-21A4F897F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33" y="319831"/>
                <a:ext cx="3682593" cy="141577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D75EA-94C6-CE02-1255-6C6E72847177}"/>
                  </a:ext>
                </a:extLst>
              </p:cNvPr>
              <p:cNvSpPr txBox="1"/>
              <p:nvPr/>
            </p:nvSpPr>
            <p:spPr>
              <a:xfrm>
                <a:off x="4384373" y="5016768"/>
                <a:ext cx="3795092" cy="16312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Principal Components Analysis (PCA)</a:t>
                </a:r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We find the orthogonal projection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400" dirty="0"/>
                  <a:t> such that our latent representation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400" dirty="0"/>
                  <a:t>. We assume the linear structure of the transformation but learn the projection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D75EA-94C6-CE02-1255-6C6E7284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373" y="5016768"/>
                <a:ext cx="3795092" cy="1631216"/>
              </a:xfrm>
              <a:prstGeom prst="rect">
                <a:avLst/>
              </a:prstGeom>
              <a:blipFill>
                <a:blip r:embed="rId4"/>
                <a:stretch>
                  <a:fillRect t="-763" b="-229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2D4301-0FAE-978B-68B1-22975999E9BE}"/>
                  </a:ext>
                </a:extLst>
              </p:cNvPr>
              <p:cNvSpPr txBox="1"/>
              <p:nvPr/>
            </p:nvSpPr>
            <p:spPr>
              <a:xfrm>
                <a:off x="7389061" y="319831"/>
                <a:ext cx="3682593" cy="1846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Autoencoder Representation</a:t>
                </a:r>
              </a:p>
              <a:p>
                <a:endParaRPr lang="en-US" sz="1400" dirty="0"/>
              </a:p>
              <a:p>
                <a:pPr algn="ctr"/>
                <a:r>
                  <a:rPr lang="en-US" sz="1400" dirty="0"/>
                  <a:t>The encoder is a very general (possibly non-linear) function of the data: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400" dirty="0"/>
                  <a:t> We assume that it can be represented using a neural network with multiple hidden layers but do not assume parametric structure (e.g., linearity).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2D4301-0FAE-978B-68B1-22975999E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061" y="319831"/>
                <a:ext cx="3682593" cy="1846659"/>
              </a:xfrm>
              <a:prstGeom prst="rect">
                <a:avLst/>
              </a:prstGeom>
              <a:blipFill>
                <a:blip r:embed="rId5"/>
                <a:stretch>
                  <a:fillRect r="-685" b="-272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Arrow 13">
            <a:extLst>
              <a:ext uri="{FF2B5EF4-FFF2-40B4-BE49-F238E27FC236}">
                <a16:creationId xmlns:a16="http://schemas.microsoft.com/office/drawing/2014/main" id="{FBA1949D-4D06-5768-632D-98AB1FE39EEF}"/>
              </a:ext>
            </a:extLst>
          </p:cNvPr>
          <p:cNvSpPr/>
          <p:nvPr/>
        </p:nvSpPr>
        <p:spPr>
          <a:xfrm>
            <a:off x="1492185" y="4267356"/>
            <a:ext cx="2060028" cy="420413"/>
          </a:xfrm>
          <a:prstGeom prst="leftArrow">
            <a:avLst>
              <a:gd name="adj1" fmla="val 46428"/>
              <a:gd name="adj2" fmla="val 50000"/>
            </a:avLst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EC466-34B8-BBC1-0D86-A3AF56A42467}"/>
              </a:ext>
            </a:extLst>
          </p:cNvPr>
          <p:cNvSpPr txBox="1"/>
          <p:nvPr/>
        </p:nvSpPr>
        <p:spPr>
          <a:xfrm>
            <a:off x="1492185" y="4631632"/>
            <a:ext cx="2060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Less Reliance on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A8B18-14AD-956C-6861-1D7038F9E422}"/>
              </a:ext>
            </a:extLst>
          </p:cNvPr>
          <p:cNvSpPr txBox="1"/>
          <p:nvPr/>
        </p:nvSpPr>
        <p:spPr>
          <a:xfrm>
            <a:off x="9230357" y="4491035"/>
            <a:ext cx="206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Flexibility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0C89025D-C96F-9C53-0B7B-F3B72591A282}"/>
              </a:ext>
            </a:extLst>
          </p:cNvPr>
          <p:cNvSpPr/>
          <p:nvPr/>
        </p:nvSpPr>
        <p:spPr>
          <a:xfrm rot="10800000">
            <a:off x="9388345" y="4188334"/>
            <a:ext cx="2060028" cy="420413"/>
          </a:xfrm>
          <a:prstGeom prst="leftArrow">
            <a:avLst>
              <a:gd name="adj1" fmla="val 46428"/>
              <a:gd name="adj2" fmla="val 50000"/>
            </a:avLst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0A83D-9D61-599D-D1F9-1B15796C113D}"/>
              </a:ext>
            </a:extLst>
          </p:cNvPr>
          <p:cNvSpPr txBox="1"/>
          <p:nvPr/>
        </p:nvSpPr>
        <p:spPr>
          <a:xfrm>
            <a:off x="82876" y="5187357"/>
            <a:ext cx="190357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Parametric Transformations with Structure and Parameters Completely Specified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652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152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Gunning, Edward</dc:creator>
  <cp:lastModifiedBy>Gunning, Edward</cp:lastModifiedBy>
  <cp:revision>5</cp:revision>
  <dcterms:created xsi:type="dcterms:W3CDTF">2024-10-17T17:13:53Z</dcterms:created>
  <dcterms:modified xsi:type="dcterms:W3CDTF">2024-10-17T18:22:56Z</dcterms:modified>
</cp:coreProperties>
</file>