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s Guzmán" initials="AG" lastIdx="1" clrIdx="0">
    <p:extLst>
      <p:ext uri="{19B8F6BF-5375-455C-9EA6-DF929625EA0E}">
        <p15:presenceInfo xmlns:p15="http://schemas.microsoft.com/office/powerpoint/2012/main" userId="77f3b36324ac1a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E2"/>
    <a:srgbClr val="0E0F18"/>
    <a:srgbClr val="191A29"/>
    <a:srgbClr val="232438"/>
    <a:srgbClr val="FAB05F"/>
    <a:srgbClr val="FAB161"/>
    <a:srgbClr val="1C1D2A"/>
    <a:srgbClr val="20212A"/>
    <a:srgbClr val="131537"/>
    <a:srgbClr val="1D1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74" y="5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DFE5-D7E7-4427-B5DB-C3A78C6F3CB7}" type="datetimeFigureOut">
              <a:rPr lang="es-CL" smtClean="0"/>
              <a:t>28-03-2022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27F-C84D-409E-A43B-BF743C5055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547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DFE5-D7E7-4427-B5DB-C3A78C6F3CB7}" type="datetimeFigureOut">
              <a:rPr lang="es-CL" smtClean="0"/>
              <a:t>28-03-2022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27F-C84D-409E-A43B-BF743C5055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078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DFE5-D7E7-4427-B5DB-C3A78C6F3CB7}" type="datetimeFigureOut">
              <a:rPr lang="es-CL" smtClean="0"/>
              <a:t>28-03-2022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27F-C84D-409E-A43B-BF743C5055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357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DFE5-D7E7-4427-B5DB-C3A78C6F3CB7}" type="datetimeFigureOut">
              <a:rPr lang="es-CL" smtClean="0"/>
              <a:t>28-03-2022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27F-C84D-409E-A43B-BF743C5055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030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DFE5-D7E7-4427-B5DB-C3A78C6F3CB7}" type="datetimeFigureOut">
              <a:rPr lang="es-CL" smtClean="0"/>
              <a:t>28-03-2022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27F-C84D-409E-A43B-BF743C5055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762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DFE5-D7E7-4427-B5DB-C3A78C6F3CB7}" type="datetimeFigureOut">
              <a:rPr lang="es-CL" smtClean="0"/>
              <a:t>28-03-2022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27F-C84D-409E-A43B-BF743C5055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86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DFE5-D7E7-4427-B5DB-C3A78C6F3CB7}" type="datetimeFigureOut">
              <a:rPr lang="es-CL" smtClean="0"/>
              <a:t>28-03-2022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27F-C84D-409E-A43B-BF743C5055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52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DFE5-D7E7-4427-B5DB-C3A78C6F3CB7}" type="datetimeFigureOut">
              <a:rPr lang="es-CL" smtClean="0"/>
              <a:t>28-03-2022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27F-C84D-409E-A43B-BF743C5055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884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DFE5-D7E7-4427-B5DB-C3A78C6F3CB7}" type="datetimeFigureOut">
              <a:rPr lang="es-CL" smtClean="0"/>
              <a:t>28-03-2022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27F-C84D-409E-A43B-BF743C5055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867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DFE5-D7E7-4427-B5DB-C3A78C6F3CB7}" type="datetimeFigureOut">
              <a:rPr lang="es-CL" smtClean="0"/>
              <a:t>28-03-2022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27F-C84D-409E-A43B-BF743C5055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07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DFE5-D7E7-4427-B5DB-C3A78C6F3CB7}" type="datetimeFigureOut">
              <a:rPr lang="es-CL" smtClean="0"/>
              <a:t>28-03-2022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27F-C84D-409E-A43B-BF743C5055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73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DFE5-D7E7-4427-B5DB-C3A78C6F3CB7}" type="datetimeFigureOut">
              <a:rPr lang="es-CL" smtClean="0"/>
              <a:t>28-03-2022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E27F-C84D-409E-A43B-BF743C5055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53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CD3104-F358-4B3D-9AD1-20AB57BEC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0517"/>
          </a:xfrm>
          <a:solidFill>
            <a:srgbClr val="20232A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4400" dirty="0">
                <a:solidFill>
                  <a:srgbClr val="0091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Relacionando los servicios</a:t>
            </a:r>
            <a:endParaRPr lang="es-CL" sz="4400" dirty="0">
              <a:solidFill>
                <a:srgbClr val="0091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4880A50-093C-4E17-B469-8E2A3D5AC3C3}"/>
              </a:ext>
            </a:extLst>
          </p:cNvPr>
          <p:cNvSpPr/>
          <p:nvPr/>
        </p:nvSpPr>
        <p:spPr>
          <a:xfrm>
            <a:off x="3534508" y="2649414"/>
            <a:ext cx="1658815" cy="6075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Cursos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958406E-90A1-4CC5-8C01-246F55B20E19}"/>
              </a:ext>
            </a:extLst>
          </p:cNvPr>
          <p:cNvSpPr/>
          <p:nvPr/>
        </p:nvSpPr>
        <p:spPr>
          <a:xfrm>
            <a:off x="6652845" y="2649414"/>
            <a:ext cx="1658815" cy="6075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Usuarios</a:t>
            </a:r>
            <a:endParaRPr lang="es-ES" dirty="0"/>
          </a:p>
        </p:txBody>
      </p:sp>
      <p:sp>
        <p:nvSpPr>
          <p:cNvPr id="3" name="Flecha: a la izquierda y derecha 2">
            <a:extLst>
              <a:ext uri="{FF2B5EF4-FFF2-40B4-BE49-F238E27FC236}">
                <a16:creationId xmlns:a16="http://schemas.microsoft.com/office/drawing/2014/main" id="{9608DC06-284C-4C44-A059-231ED9E5A878}"/>
              </a:ext>
            </a:extLst>
          </p:cNvPr>
          <p:cNvSpPr/>
          <p:nvPr/>
        </p:nvSpPr>
        <p:spPr>
          <a:xfrm>
            <a:off x="5404338" y="2892741"/>
            <a:ext cx="1037492" cy="19728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1CEBBAC-1955-45E1-821D-C0966008282B}"/>
              </a:ext>
            </a:extLst>
          </p:cNvPr>
          <p:cNvSpPr/>
          <p:nvPr/>
        </p:nvSpPr>
        <p:spPr>
          <a:xfrm>
            <a:off x="3864218" y="2507271"/>
            <a:ext cx="999393" cy="183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Api</a:t>
            </a:r>
            <a:r>
              <a:rPr lang="en-US" sz="1400" dirty="0"/>
              <a:t> rest</a:t>
            </a:r>
            <a:endParaRPr lang="es-ES" sz="14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DDD0F39-A9FB-42BA-94C6-81FD350C77AB}"/>
              </a:ext>
            </a:extLst>
          </p:cNvPr>
          <p:cNvSpPr/>
          <p:nvPr/>
        </p:nvSpPr>
        <p:spPr>
          <a:xfrm>
            <a:off x="6982555" y="2507271"/>
            <a:ext cx="999393" cy="183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Api</a:t>
            </a:r>
            <a:r>
              <a:rPr lang="en-US" sz="1400" dirty="0"/>
              <a:t> rest</a:t>
            </a:r>
            <a:endParaRPr lang="es-ES" sz="140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A2A66D9-D355-4470-BCA3-8A448AD783D6}"/>
              </a:ext>
            </a:extLst>
          </p:cNvPr>
          <p:cNvGrpSpPr/>
          <p:nvPr/>
        </p:nvGrpSpPr>
        <p:grpSpPr>
          <a:xfrm>
            <a:off x="9217471" y="2862496"/>
            <a:ext cx="844097" cy="566504"/>
            <a:chOff x="6928338" y="4289088"/>
            <a:chExt cx="1295436" cy="869414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085CDE9-BB2B-4F62-970A-B29CE2B29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338" y="4489215"/>
              <a:ext cx="1295436" cy="669287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098076E0-0B34-48F9-9ABA-C76183F2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504" y="4289088"/>
              <a:ext cx="570131" cy="570131"/>
            </a:xfrm>
            <a:prstGeom prst="rect">
              <a:avLst/>
            </a:prstGeom>
          </p:spPr>
        </p:pic>
      </p:grp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06FB454B-4ECF-4CBF-9B91-4E405C277318}"/>
              </a:ext>
            </a:extLst>
          </p:cNvPr>
          <p:cNvSpPr/>
          <p:nvPr/>
        </p:nvSpPr>
        <p:spPr>
          <a:xfrm rot="5400000">
            <a:off x="2944518" y="2689814"/>
            <a:ext cx="211143" cy="58928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C90ACD78-9826-4708-90A8-DEDB1B5E541C}"/>
              </a:ext>
            </a:extLst>
          </p:cNvPr>
          <p:cNvSpPr/>
          <p:nvPr/>
        </p:nvSpPr>
        <p:spPr>
          <a:xfrm rot="16200000">
            <a:off x="8665921" y="2689814"/>
            <a:ext cx="197288" cy="58928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21EF68F-06C5-484A-ACD3-B746B79BDEF2}"/>
              </a:ext>
            </a:extLst>
          </p:cNvPr>
          <p:cNvGrpSpPr/>
          <p:nvPr/>
        </p:nvGrpSpPr>
        <p:grpSpPr>
          <a:xfrm>
            <a:off x="1616062" y="2743197"/>
            <a:ext cx="965314" cy="949572"/>
            <a:chOff x="3707852" y="4446570"/>
            <a:chExt cx="1455127" cy="143139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D3BAFDA-B83E-40AC-ACD7-1437E8435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3913" y="4446570"/>
              <a:ext cx="709247" cy="731312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7E886045-0DC7-4818-8102-EA2ABB08A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852" y="4446570"/>
              <a:ext cx="570131" cy="570131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B2DA39D-C6AC-4D8F-908F-D4B76B287C4D}"/>
                </a:ext>
              </a:extLst>
            </p:cNvPr>
            <p:cNvSpPr txBox="1"/>
            <p:nvPr/>
          </p:nvSpPr>
          <p:spPr>
            <a:xfrm>
              <a:off x="3707852" y="5130812"/>
              <a:ext cx="1455127" cy="747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100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PostgreSQL</a:t>
              </a:r>
              <a:endParaRPr lang="es-ES" sz="11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B43238B-F0FE-4CF1-9106-005B51CAE892}"/>
              </a:ext>
            </a:extLst>
          </p:cNvPr>
          <p:cNvSpPr/>
          <p:nvPr/>
        </p:nvSpPr>
        <p:spPr>
          <a:xfrm>
            <a:off x="3534506" y="3429000"/>
            <a:ext cx="1658815" cy="263769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Asignar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usuario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744BAE2-4E38-448D-A864-9841B9FE96E5}"/>
              </a:ext>
            </a:extLst>
          </p:cNvPr>
          <p:cNvSpPr/>
          <p:nvPr/>
        </p:nvSpPr>
        <p:spPr>
          <a:xfrm>
            <a:off x="3534504" y="3825746"/>
            <a:ext cx="1658815" cy="263769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Crear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usuario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5F11EC5-0A17-437A-97DB-8D429E5D29D4}"/>
              </a:ext>
            </a:extLst>
          </p:cNvPr>
          <p:cNvSpPr/>
          <p:nvPr/>
        </p:nvSpPr>
        <p:spPr>
          <a:xfrm>
            <a:off x="3534504" y="4222492"/>
            <a:ext cx="1658815" cy="263769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Des-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Asignar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usuario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02056A7-3E3C-4A79-A8FF-630730F39A8C}"/>
              </a:ext>
            </a:extLst>
          </p:cNvPr>
          <p:cNvSpPr/>
          <p:nvPr/>
        </p:nvSpPr>
        <p:spPr>
          <a:xfrm>
            <a:off x="6652845" y="3437165"/>
            <a:ext cx="1658815" cy="443173"/>
          </a:xfrm>
          <a:prstGeom prst="round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Eliminar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usuario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&amp; Des-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Asignar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9A55C31-1AF3-4931-BBDF-29542E332DF5}"/>
              </a:ext>
            </a:extLst>
          </p:cNvPr>
          <p:cNvSpPr/>
          <p:nvPr/>
        </p:nvSpPr>
        <p:spPr>
          <a:xfrm>
            <a:off x="3534504" y="4658250"/>
            <a:ext cx="1658815" cy="457089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Obtener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usuarios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por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Curso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ADFFEE7-01E8-49DA-BFD4-3F2347F9AE08}"/>
              </a:ext>
            </a:extLst>
          </p:cNvPr>
          <p:cNvGrpSpPr/>
          <p:nvPr/>
        </p:nvGrpSpPr>
        <p:grpSpPr>
          <a:xfrm>
            <a:off x="1239191" y="3736586"/>
            <a:ext cx="1510315" cy="1699888"/>
            <a:chOff x="1239191" y="3736586"/>
            <a:chExt cx="1510315" cy="1699888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11091A24-FE69-49F6-BEC9-B62194446126}"/>
                </a:ext>
              </a:extLst>
            </p:cNvPr>
            <p:cNvSpPr/>
            <p:nvPr/>
          </p:nvSpPr>
          <p:spPr>
            <a:xfrm>
              <a:off x="1239191" y="3736586"/>
              <a:ext cx="1510177" cy="60759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@Entity</a:t>
              </a:r>
            </a:p>
            <a:p>
              <a:pPr algn="ctr"/>
              <a:r>
                <a:rPr lang="en-US" dirty="0" err="1"/>
                <a:t>Curso</a:t>
              </a:r>
              <a:endParaRPr lang="es-ES" dirty="0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ECC118B-314A-448B-8062-4E341B0DC37B}"/>
                </a:ext>
              </a:extLst>
            </p:cNvPr>
            <p:cNvSpPr/>
            <p:nvPr/>
          </p:nvSpPr>
          <p:spPr>
            <a:xfrm>
              <a:off x="1239328" y="4828877"/>
              <a:ext cx="1510178" cy="60759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@Entity</a:t>
              </a:r>
            </a:p>
            <a:p>
              <a:pPr algn="ctr"/>
              <a:r>
                <a:rPr lang="en-US" dirty="0" err="1"/>
                <a:t>CursoUsuario</a:t>
              </a:r>
              <a:endParaRPr lang="es-ES" dirty="0"/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764EC027-AB28-4B53-B84F-28C1820703F1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1994280" y="4344183"/>
              <a:ext cx="137" cy="484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830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6177</TotalTime>
  <Words>30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Segoe UI</vt:lpstr>
      <vt:lpstr>Office Theme</vt:lpstr>
      <vt:lpstr>Relacionando los servicios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Reactiva  ReactiveX</dc:title>
  <dc:creator>aguzman@bolsadeideas.cl</dc:creator>
  <cp:lastModifiedBy>Andrés Guzmán</cp:lastModifiedBy>
  <cp:revision>343</cp:revision>
  <dcterms:created xsi:type="dcterms:W3CDTF">2018-07-06T15:26:00Z</dcterms:created>
  <dcterms:modified xsi:type="dcterms:W3CDTF">2022-03-28T13:26:07Z</dcterms:modified>
</cp:coreProperties>
</file>