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Fira Sans Extra Condensed"/>
      <p:regular r:id="rId34"/>
      <p:bold r:id="rId35"/>
      <p:italic r:id="rId36"/>
      <p:boldItalic r:id="rId37"/>
    </p:embeddedFont>
    <p:embeddedFont>
      <p:font typeface="Fira Sans Extra Condensed SemiBold"/>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5DB07D-3ADD-4492-8AD0-211B356A4B7B}">
  <a:tblStyle styleId="{BD5DB07D-3ADD-4492-8AD0-211B356A4B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SemiBold-italic.fntdata"/><Relationship Id="rId20" Type="http://schemas.openxmlformats.org/officeDocument/2006/relationships/slide" Target="slides/slide15.xml"/><Relationship Id="rId41" Type="http://schemas.openxmlformats.org/officeDocument/2006/relationships/font" Target="fonts/FiraSansExtraCondensedSemiBold-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FiraSansExtraCondensed-bold.fntdata"/><Relationship Id="rId12" Type="http://schemas.openxmlformats.org/officeDocument/2006/relationships/slide" Target="slides/slide7.xml"/><Relationship Id="rId34" Type="http://schemas.openxmlformats.org/officeDocument/2006/relationships/font" Target="fonts/FiraSansExtraCondensed-regular.fntdata"/><Relationship Id="rId15" Type="http://schemas.openxmlformats.org/officeDocument/2006/relationships/slide" Target="slides/slide10.xml"/><Relationship Id="rId37" Type="http://schemas.openxmlformats.org/officeDocument/2006/relationships/font" Target="fonts/FiraSansExtraCondensed-boldItalic.fntdata"/><Relationship Id="rId14" Type="http://schemas.openxmlformats.org/officeDocument/2006/relationships/slide" Target="slides/slide9.xml"/><Relationship Id="rId36" Type="http://schemas.openxmlformats.org/officeDocument/2006/relationships/font" Target="fonts/FiraSansExtraCondensed-italic.fntdata"/><Relationship Id="rId17" Type="http://schemas.openxmlformats.org/officeDocument/2006/relationships/slide" Target="slides/slide12.xml"/><Relationship Id="rId39" Type="http://schemas.openxmlformats.org/officeDocument/2006/relationships/font" Target="fonts/FiraSansExtraCondensedSemiBold-bold.fntdata"/><Relationship Id="rId16" Type="http://schemas.openxmlformats.org/officeDocument/2006/relationships/slide" Target="slides/slide11.xml"/><Relationship Id="rId38" Type="http://schemas.openxmlformats.org/officeDocument/2006/relationships/font" Target="fonts/FiraSansExtraCondensedSemiBo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icshowto.com/serial-correlation-autocorrelation/"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icshowto.com/serial-correlation-autocorrelation/"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vestopedia.com/terms/r/regression.asp" TargetMode="External"/><Relationship Id="rId3" Type="http://schemas.openxmlformats.org/officeDocument/2006/relationships/hyperlink" Target="https://www.investopedia.com/terms/a/autoregressive.asp" TargetMode="External"/><Relationship Id="rId4" Type="http://schemas.openxmlformats.org/officeDocument/2006/relationships/hyperlink" Target="https://www.investopedia.com/terms/m/movingaverage.asp"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vestopedia.com/terms/r/regression.asp" TargetMode="External"/><Relationship Id="rId3" Type="http://schemas.openxmlformats.org/officeDocument/2006/relationships/hyperlink" Target="https://www.investopedia.com/terms/a/autoregressive.asp" TargetMode="External"/><Relationship Id="rId4" Type="http://schemas.openxmlformats.org/officeDocument/2006/relationships/hyperlink" Target="https://www.investopedia.com/terms/m/movingaverage.asp"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53d922ac6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53d922ac6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350 / 5 = 70 days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53d922ac6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53d922ac6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0d556b8e1b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0d556b8e1b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53d922ac6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53d922ac6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53d922ac6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53d922ac6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44444"/>
                </a:solidFill>
                <a:highlight>
                  <a:srgbClr val="FFFFFF"/>
                </a:highlight>
                <a:latin typeface="Roboto"/>
                <a:ea typeface="Roboto"/>
                <a:cs typeface="Roboto"/>
                <a:sym typeface="Roboto"/>
              </a:rPr>
              <a:t>The seasonal component explains the periodic ups and downs one sees in many data sets</a:t>
            </a:r>
            <a:endParaRPr sz="120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444444"/>
                </a:solidFill>
                <a:highlight>
                  <a:srgbClr val="FFFFFF"/>
                </a:highlight>
                <a:latin typeface="Roboto"/>
                <a:ea typeface="Roboto"/>
                <a:cs typeface="Roboto"/>
                <a:sym typeface="Roboto"/>
              </a:rPr>
              <a:t>The noise or the random component is what remains behind when you separate out seasonality and trend from the time series. Noise is the effect of factors that you do not know, or which you cannot measure. It is the effect of the known unknowns, or the unknown unknowns.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53d922ac6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53d922ac6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575760"/>
                </a:solidFill>
                <a:highlight>
                  <a:srgbClr val="FFFFFF"/>
                </a:highlight>
              </a:rPr>
              <a:t>A correlogram (also called Auto Correlation Function ACF Plot or Autocorrelation plot) is a visual way to show </a:t>
            </a:r>
            <a:r>
              <a:rPr lang="en" sz="1050">
                <a:solidFill>
                  <a:srgbClr val="05A9C5"/>
                </a:solidFill>
                <a:highlight>
                  <a:srgbClr val="FFFFFF"/>
                </a:highlight>
                <a:uFill>
                  <a:noFill/>
                </a:uFill>
                <a:hlinkClick r:id="rId2">
                  <a:extLst>
                    <a:ext uri="{A12FA001-AC4F-418D-AE19-62706E023703}">
                      <ahyp:hlinkClr val="tx"/>
                    </a:ext>
                  </a:extLst>
                </a:hlinkClick>
              </a:rPr>
              <a:t>serial correlation</a:t>
            </a:r>
            <a:r>
              <a:rPr lang="en" sz="1050">
                <a:solidFill>
                  <a:srgbClr val="575760"/>
                </a:solidFill>
                <a:highlight>
                  <a:srgbClr val="FFFFFF"/>
                </a:highlight>
              </a:rPr>
              <a:t> in data that changes over time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53d922ac6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53d922ac6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575760"/>
                </a:solidFill>
                <a:highlight>
                  <a:srgbClr val="FFFFFF"/>
                </a:highlight>
              </a:rPr>
              <a:t>A correlogram (also called Auto Correlation Function ACF Plot or Autocorrelation plot) is a visual way to show </a:t>
            </a:r>
            <a:r>
              <a:rPr lang="en" sz="1050">
                <a:solidFill>
                  <a:srgbClr val="05A9C5"/>
                </a:solidFill>
                <a:highlight>
                  <a:srgbClr val="FFFFFF"/>
                </a:highlight>
                <a:uFill>
                  <a:noFill/>
                </a:uFill>
                <a:hlinkClick r:id="rId2">
                  <a:extLst>
                    <a:ext uri="{A12FA001-AC4F-418D-AE19-62706E023703}">
                      <ahyp:hlinkClr val="tx"/>
                    </a:ext>
                  </a:extLst>
                </a:hlinkClick>
              </a:rPr>
              <a:t>serial correlation</a:t>
            </a:r>
            <a:r>
              <a:rPr lang="en" sz="1050">
                <a:solidFill>
                  <a:srgbClr val="575760"/>
                </a:solidFill>
                <a:highlight>
                  <a:srgbClr val="FFFFFF"/>
                </a:highlight>
              </a:rPr>
              <a:t> in data that changes over time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0d556b8e1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0d556b8e1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111111"/>
                </a:solidFill>
                <a:highlight>
                  <a:srgbClr val="FFFFFF"/>
                </a:highlight>
              </a:rPr>
              <a:t>An autoregressive integrated moving average model is a form of </a:t>
            </a:r>
            <a:r>
              <a:rPr lang="en" sz="850">
                <a:solidFill>
                  <a:srgbClr val="2333A6"/>
                </a:solidFill>
                <a:highlight>
                  <a:srgbClr val="FFFFFF"/>
                </a:highlight>
                <a:uFill>
                  <a:noFill/>
                </a:uFill>
                <a:hlinkClick r:id="rId2">
                  <a:extLst>
                    <a:ext uri="{A12FA001-AC4F-418D-AE19-62706E023703}">
                      <ahyp:hlinkClr val="tx"/>
                    </a:ext>
                  </a:extLst>
                </a:hlinkClick>
              </a:rPr>
              <a:t>regression analysis</a:t>
            </a:r>
            <a:endParaRPr sz="600"/>
          </a:p>
          <a:p>
            <a:pPr indent="0" lvl="0" marL="0" rtl="0" algn="l">
              <a:spcBef>
                <a:spcPts val="0"/>
              </a:spcBef>
              <a:spcAft>
                <a:spcPts val="0"/>
              </a:spcAft>
              <a:buNone/>
            </a:pPr>
            <a:r>
              <a:t/>
            </a:r>
            <a:endParaRPr sz="600"/>
          </a:p>
          <a:p>
            <a:pPr indent="-282575" lvl="0" marL="457200" rtl="0" algn="l">
              <a:lnSpc>
                <a:spcPct val="115000"/>
              </a:lnSpc>
              <a:spcBef>
                <a:spcPts val="0"/>
              </a:spcBef>
              <a:spcAft>
                <a:spcPts val="0"/>
              </a:spcAft>
              <a:buClr>
                <a:srgbClr val="111111"/>
              </a:buClr>
              <a:buSzPts val="850"/>
              <a:buChar char="●"/>
            </a:pPr>
            <a:r>
              <a:rPr i="1" lang="en" sz="850" u="sng">
                <a:solidFill>
                  <a:srgbClr val="2C40D0"/>
                </a:solidFill>
                <a:highlight>
                  <a:srgbClr val="FFFFFF"/>
                </a:highlight>
                <a:hlinkClick r:id="rId3">
                  <a:extLst>
                    <a:ext uri="{A12FA001-AC4F-418D-AE19-62706E023703}">
                      <ahyp:hlinkClr val="tx"/>
                    </a:ext>
                  </a:extLst>
                </a:hlinkClick>
              </a:rPr>
              <a:t>Autoregression (AR)</a:t>
            </a:r>
            <a:r>
              <a:rPr lang="en" sz="850">
                <a:solidFill>
                  <a:srgbClr val="111111"/>
                </a:solidFill>
                <a:highlight>
                  <a:srgbClr val="FFFFFF"/>
                </a:highlight>
              </a:rPr>
              <a:t>: refers to a model that shows a changing variable that regresses on its own lagged, or prior, values.</a:t>
            </a:r>
            <a:endParaRPr sz="850">
              <a:solidFill>
                <a:srgbClr val="111111"/>
              </a:solidFill>
              <a:highlight>
                <a:srgbClr val="FFFFFF"/>
              </a:highlight>
            </a:endParaRPr>
          </a:p>
          <a:p>
            <a:pPr indent="-282575" lvl="0" marL="457200" rtl="0" algn="l">
              <a:lnSpc>
                <a:spcPct val="115000"/>
              </a:lnSpc>
              <a:spcBef>
                <a:spcPts val="0"/>
              </a:spcBef>
              <a:spcAft>
                <a:spcPts val="0"/>
              </a:spcAft>
              <a:buClr>
                <a:srgbClr val="111111"/>
              </a:buClr>
              <a:buSzPts val="850"/>
              <a:buChar char="●"/>
            </a:pPr>
            <a:r>
              <a:rPr i="1" lang="en" sz="850">
                <a:solidFill>
                  <a:srgbClr val="111111"/>
                </a:solidFill>
                <a:highlight>
                  <a:srgbClr val="FFFFFF"/>
                </a:highlight>
              </a:rPr>
              <a:t>Integrated (I): </a:t>
            </a:r>
            <a:r>
              <a:rPr lang="en" sz="850">
                <a:solidFill>
                  <a:srgbClr val="111111"/>
                </a:solidFill>
                <a:highlight>
                  <a:srgbClr val="FFFFFF"/>
                </a:highlight>
              </a:rPr>
              <a:t>represents the differencing of raw observations to allow for the time series to become stationary (i.e., data values are replaced by the difference between the data values and the previous values).</a:t>
            </a:r>
            <a:endParaRPr sz="850">
              <a:solidFill>
                <a:srgbClr val="111111"/>
              </a:solidFill>
              <a:highlight>
                <a:srgbClr val="FFFFFF"/>
              </a:highlight>
            </a:endParaRPr>
          </a:p>
          <a:p>
            <a:pPr indent="-282575" lvl="0" marL="457200" rtl="0" algn="l">
              <a:lnSpc>
                <a:spcPct val="115000"/>
              </a:lnSpc>
              <a:spcBef>
                <a:spcPts val="0"/>
              </a:spcBef>
              <a:spcAft>
                <a:spcPts val="0"/>
              </a:spcAft>
              <a:buClr>
                <a:srgbClr val="111111"/>
              </a:buClr>
              <a:buSzPts val="850"/>
              <a:buChar char="●"/>
            </a:pPr>
            <a:r>
              <a:rPr i="1" lang="en" sz="850" u="sng">
                <a:solidFill>
                  <a:srgbClr val="2C40D0"/>
                </a:solidFill>
                <a:highlight>
                  <a:srgbClr val="FFFFFF"/>
                </a:highlight>
                <a:hlinkClick r:id="rId4">
                  <a:extLst>
                    <a:ext uri="{A12FA001-AC4F-418D-AE19-62706E023703}">
                      <ahyp:hlinkClr val="tx"/>
                    </a:ext>
                  </a:extLst>
                </a:hlinkClick>
              </a:rPr>
              <a:t>Moving average (MA)</a:t>
            </a:r>
            <a:r>
              <a:rPr lang="en" sz="850">
                <a:solidFill>
                  <a:srgbClr val="111111"/>
                </a:solidFill>
                <a:highlight>
                  <a:srgbClr val="FFFFFF"/>
                </a:highlight>
              </a:rPr>
              <a:t>: </a:t>
            </a:r>
            <a:r>
              <a:rPr i="1" lang="en" sz="850">
                <a:solidFill>
                  <a:srgbClr val="111111"/>
                </a:solidFill>
                <a:highlight>
                  <a:srgbClr val="FFFFFF"/>
                </a:highlight>
              </a:rPr>
              <a:t> </a:t>
            </a:r>
            <a:r>
              <a:rPr lang="en" sz="850">
                <a:solidFill>
                  <a:srgbClr val="111111"/>
                </a:solidFill>
                <a:highlight>
                  <a:srgbClr val="FFFFFF"/>
                </a:highlight>
              </a:rPr>
              <a:t>incorporates the dependency between an observation and a residual error from a moving average model applied to lagged observations.</a:t>
            </a:r>
            <a:endParaRPr sz="850">
              <a:solidFill>
                <a:srgbClr val="111111"/>
              </a:solidFill>
              <a:highlight>
                <a:srgbClr val="FFFFFF"/>
              </a:highlight>
            </a:endParaRPr>
          </a:p>
          <a:p>
            <a:pPr indent="0" lvl="0" marL="0" rtl="0" algn="l">
              <a:spcBef>
                <a:spcPts val="21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53d922ac64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53d922ac6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111111"/>
                </a:solidFill>
                <a:highlight>
                  <a:srgbClr val="FFFFFF"/>
                </a:highlight>
              </a:rPr>
              <a:t>An autoregressive integrated moving average model is a form of </a:t>
            </a:r>
            <a:r>
              <a:rPr lang="en" sz="850">
                <a:solidFill>
                  <a:srgbClr val="2333A6"/>
                </a:solidFill>
                <a:highlight>
                  <a:srgbClr val="FFFFFF"/>
                </a:highlight>
                <a:uFill>
                  <a:noFill/>
                </a:uFill>
                <a:hlinkClick r:id="rId2">
                  <a:extLst>
                    <a:ext uri="{A12FA001-AC4F-418D-AE19-62706E023703}">
                      <ahyp:hlinkClr val="tx"/>
                    </a:ext>
                  </a:extLst>
                </a:hlinkClick>
              </a:rPr>
              <a:t>regression analysis</a:t>
            </a:r>
            <a:endParaRPr sz="600"/>
          </a:p>
          <a:p>
            <a:pPr indent="0" lvl="0" marL="0" rtl="0" algn="l">
              <a:spcBef>
                <a:spcPts val="0"/>
              </a:spcBef>
              <a:spcAft>
                <a:spcPts val="0"/>
              </a:spcAft>
              <a:buNone/>
            </a:pPr>
            <a:r>
              <a:t/>
            </a:r>
            <a:endParaRPr sz="600"/>
          </a:p>
          <a:p>
            <a:pPr indent="-282575" lvl="0" marL="457200" rtl="0" algn="l">
              <a:lnSpc>
                <a:spcPct val="115000"/>
              </a:lnSpc>
              <a:spcBef>
                <a:spcPts val="0"/>
              </a:spcBef>
              <a:spcAft>
                <a:spcPts val="0"/>
              </a:spcAft>
              <a:buClr>
                <a:srgbClr val="111111"/>
              </a:buClr>
              <a:buSzPts val="850"/>
              <a:buChar char="●"/>
            </a:pPr>
            <a:r>
              <a:rPr i="1" lang="en" sz="850" u="sng">
                <a:solidFill>
                  <a:srgbClr val="2C40D0"/>
                </a:solidFill>
                <a:highlight>
                  <a:srgbClr val="FFFFFF"/>
                </a:highlight>
                <a:hlinkClick r:id="rId3">
                  <a:extLst>
                    <a:ext uri="{A12FA001-AC4F-418D-AE19-62706E023703}">
                      <ahyp:hlinkClr val="tx"/>
                    </a:ext>
                  </a:extLst>
                </a:hlinkClick>
              </a:rPr>
              <a:t>Autoregression (AR)</a:t>
            </a:r>
            <a:r>
              <a:rPr lang="en" sz="850">
                <a:solidFill>
                  <a:srgbClr val="111111"/>
                </a:solidFill>
                <a:highlight>
                  <a:srgbClr val="FFFFFF"/>
                </a:highlight>
              </a:rPr>
              <a:t>: refers to a model that shows a changing variable that regresses on its own lagged, or prior, values.</a:t>
            </a:r>
            <a:endParaRPr sz="850">
              <a:solidFill>
                <a:srgbClr val="111111"/>
              </a:solidFill>
              <a:highlight>
                <a:srgbClr val="FFFFFF"/>
              </a:highlight>
            </a:endParaRPr>
          </a:p>
          <a:p>
            <a:pPr indent="-282575" lvl="0" marL="457200" rtl="0" algn="l">
              <a:lnSpc>
                <a:spcPct val="115000"/>
              </a:lnSpc>
              <a:spcBef>
                <a:spcPts val="0"/>
              </a:spcBef>
              <a:spcAft>
                <a:spcPts val="0"/>
              </a:spcAft>
              <a:buClr>
                <a:srgbClr val="111111"/>
              </a:buClr>
              <a:buSzPts val="850"/>
              <a:buChar char="●"/>
            </a:pPr>
            <a:r>
              <a:rPr i="1" lang="en" sz="850">
                <a:solidFill>
                  <a:srgbClr val="111111"/>
                </a:solidFill>
                <a:highlight>
                  <a:srgbClr val="FFFFFF"/>
                </a:highlight>
              </a:rPr>
              <a:t>Integrated (I): </a:t>
            </a:r>
            <a:r>
              <a:rPr lang="en" sz="850">
                <a:solidFill>
                  <a:srgbClr val="111111"/>
                </a:solidFill>
                <a:highlight>
                  <a:srgbClr val="FFFFFF"/>
                </a:highlight>
              </a:rPr>
              <a:t>represents the differencing of raw observations to allow for the time series to become stationary (i.e., data values are replaced by the difference between the data values and the previous values).</a:t>
            </a:r>
            <a:endParaRPr sz="850">
              <a:solidFill>
                <a:srgbClr val="111111"/>
              </a:solidFill>
              <a:highlight>
                <a:srgbClr val="FFFFFF"/>
              </a:highlight>
            </a:endParaRPr>
          </a:p>
          <a:p>
            <a:pPr indent="-282575" lvl="0" marL="457200" rtl="0" algn="l">
              <a:lnSpc>
                <a:spcPct val="115000"/>
              </a:lnSpc>
              <a:spcBef>
                <a:spcPts val="0"/>
              </a:spcBef>
              <a:spcAft>
                <a:spcPts val="0"/>
              </a:spcAft>
              <a:buClr>
                <a:srgbClr val="111111"/>
              </a:buClr>
              <a:buSzPts val="850"/>
              <a:buChar char="●"/>
            </a:pPr>
            <a:r>
              <a:rPr i="1" lang="en" sz="850" u="sng">
                <a:solidFill>
                  <a:srgbClr val="2C40D0"/>
                </a:solidFill>
                <a:highlight>
                  <a:srgbClr val="FFFFFF"/>
                </a:highlight>
                <a:hlinkClick r:id="rId4">
                  <a:extLst>
                    <a:ext uri="{A12FA001-AC4F-418D-AE19-62706E023703}">
                      <ahyp:hlinkClr val="tx"/>
                    </a:ext>
                  </a:extLst>
                </a:hlinkClick>
              </a:rPr>
              <a:t>Moving average (MA)</a:t>
            </a:r>
            <a:r>
              <a:rPr lang="en" sz="850">
                <a:solidFill>
                  <a:srgbClr val="111111"/>
                </a:solidFill>
                <a:highlight>
                  <a:srgbClr val="FFFFFF"/>
                </a:highlight>
              </a:rPr>
              <a:t>: </a:t>
            </a:r>
            <a:r>
              <a:rPr i="1" lang="en" sz="850">
                <a:solidFill>
                  <a:srgbClr val="111111"/>
                </a:solidFill>
                <a:highlight>
                  <a:srgbClr val="FFFFFF"/>
                </a:highlight>
              </a:rPr>
              <a:t> </a:t>
            </a:r>
            <a:r>
              <a:rPr lang="en" sz="850">
                <a:solidFill>
                  <a:srgbClr val="111111"/>
                </a:solidFill>
                <a:highlight>
                  <a:srgbClr val="FFFFFF"/>
                </a:highlight>
              </a:rPr>
              <a:t>incorporates the dependency between an observation and a residual error from a moving average model applied to lagged observations.</a:t>
            </a:r>
            <a:endParaRPr sz="850">
              <a:solidFill>
                <a:srgbClr val="111111"/>
              </a:solidFill>
              <a:highlight>
                <a:srgbClr val="FFFFFF"/>
              </a:highlight>
            </a:endParaRPr>
          </a:p>
          <a:p>
            <a:pPr indent="0" lvl="0" marL="0" rtl="0" algn="l">
              <a:spcBef>
                <a:spcPts val="21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53d922ac64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53d922ac64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111111"/>
                </a:solidFill>
                <a:highlight>
                  <a:srgbClr val="FFFFFF"/>
                </a:highlight>
              </a:rPr>
              <a:t>LSTM recurrent neural network</a:t>
            </a:r>
            <a:endParaRPr sz="850">
              <a:solidFill>
                <a:srgbClr val="111111"/>
              </a:solidFill>
              <a:highlight>
                <a:srgbClr val="FFFFFF"/>
              </a:highlight>
            </a:endParaRPr>
          </a:p>
          <a:p>
            <a:pPr indent="0" lvl="0" marL="0" rtl="0" algn="l">
              <a:spcBef>
                <a:spcPts val="0"/>
              </a:spcBef>
              <a:spcAft>
                <a:spcPts val="0"/>
              </a:spcAft>
              <a:buNone/>
            </a:pPr>
            <a:r>
              <a:rPr lang="en" sz="1350">
                <a:solidFill>
                  <a:srgbClr val="333333"/>
                </a:solidFill>
                <a:highlight>
                  <a:srgbClr val="FFFFFF"/>
                </a:highlight>
              </a:rPr>
              <a:t>are a special kind of RNN, capable of learning long-term dependencies</a:t>
            </a:r>
            <a:endParaRPr sz="850">
              <a:solidFill>
                <a:srgbClr val="11111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53d922ac6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53d922ac6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0d556b8e1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0d556b8e1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53d922ac6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53d922ac6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53d922ac6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53d922ac6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53d922ac6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53d922ac6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0d92e7013e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0d92e7013e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d556b8e1b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d556b8e1b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70757A"/>
                </a:solidFill>
                <a:highlight>
                  <a:srgbClr val="FFFFFF"/>
                </a:highlight>
              </a:rPr>
              <a:t>Ecuador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d260116d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d260116d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d92e7013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d92e7013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Forecasts are especially relevant to brick-and-mortar grocery stores,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which must dance delicately with how much inventory to buy.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Predict a little over, and grocers are stuck with overstocked, perishable goods.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Guess a little under, and popular items quickly sell out, leading to lost revenue and upset customers.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53d922ac6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53d922ac6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d556b8e1b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0d556b8e1b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c1d4239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c1d4239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0d260116d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0d260116d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189462" y="1559775"/>
            <a:ext cx="3887700" cy="1672200"/>
          </a:xfrm>
          <a:prstGeom prst="rect">
            <a:avLst/>
          </a:prstGeom>
        </p:spPr>
        <p:txBody>
          <a:bodyPr anchorCtr="0" anchor="t" bIns="91425" lIns="91425" spcFirstLastPara="1" rIns="91425" wrap="square" tIns="91425">
            <a:normAutofit/>
          </a:bodyPr>
          <a:lstStyle>
            <a:lvl1pPr lvl="0">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1189553" y="3232125"/>
            <a:ext cx="3887700" cy="351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docs.google.com/spreadsheets/d/1cmCSJICBLi9DkOtlgYaqyVOSsNp84UNhZl07enFn2N0/copy" TargetMode="External"/><Relationship Id="rId4" Type="http://schemas.openxmlformats.org/officeDocument/2006/relationships/image" Target="../media/image12.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docs.google.com/spreadsheets/d/1cmCSJICBLi9DkOtlgYaqyVOSsNp84UNhZl07enFn2N0/copy"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docs.google.com/spreadsheets/d/1cmCSJICBLi9DkOtlgYaqyVOSsNp84UNhZl07enFn2N0/copy" TargetMode="External"/><Relationship Id="rId4" Type="http://schemas.openxmlformats.org/officeDocument/2006/relationships/image" Target="../media/image4.png"/><Relationship Id="rId5" Type="http://schemas.openxmlformats.org/officeDocument/2006/relationships/hyperlink" Target="https://docs.google.com/spreadsheets/d/1cmCSJICBLi9DkOtlgYaqyVOSsNp84UNhZl07enFn2N0/copy" TargetMode="External"/><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1251700" y="2938350"/>
            <a:ext cx="3887700" cy="8427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600"/>
              </a:spcAft>
              <a:buNone/>
            </a:pPr>
            <a:r>
              <a:rPr b="1" lang="en" sz="2500">
                <a:highlight>
                  <a:srgbClr val="FFFFFF"/>
                </a:highlight>
                <a:latin typeface="Arial"/>
                <a:ea typeface="Arial"/>
                <a:cs typeface="Arial"/>
                <a:sym typeface="Arial"/>
              </a:rPr>
              <a:t>Time Series </a:t>
            </a:r>
            <a:r>
              <a:rPr b="1" lang="en" sz="2500">
                <a:highlight>
                  <a:srgbClr val="FFFFFF"/>
                </a:highlight>
                <a:latin typeface="Arial"/>
                <a:ea typeface="Arial"/>
                <a:cs typeface="Arial"/>
                <a:sym typeface="Arial"/>
              </a:rPr>
              <a:t>Forecasting</a:t>
            </a:r>
            <a:endParaRPr sz="5700"/>
          </a:p>
        </p:txBody>
      </p:sp>
      <p:grpSp>
        <p:nvGrpSpPr>
          <p:cNvPr id="43" name="Google Shape;43;p13"/>
          <p:cNvGrpSpPr/>
          <p:nvPr/>
        </p:nvGrpSpPr>
        <p:grpSpPr>
          <a:xfrm>
            <a:off x="5304273" y="1294273"/>
            <a:ext cx="2650255" cy="2554816"/>
            <a:chOff x="1353711" y="1020560"/>
            <a:chExt cx="3218281" cy="3102388"/>
          </a:xfrm>
        </p:grpSpPr>
        <p:grpSp>
          <p:nvGrpSpPr>
            <p:cNvPr id="44" name="Google Shape;44;p13"/>
            <p:cNvGrpSpPr/>
            <p:nvPr/>
          </p:nvGrpSpPr>
          <p:grpSpPr>
            <a:xfrm>
              <a:off x="1534658" y="1020560"/>
              <a:ext cx="2953198" cy="2899900"/>
              <a:chOff x="1534658" y="1020560"/>
              <a:chExt cx="2953198" cy="2899900"/>
            </a:xfrm>
          </p:grpSpPr>
          <p:sp>
            <p:nvSpPr>
              <p:cNvPr id="45" name="Google Shape;45;p13"/>
              <p:cNvSpPr/>
              <p:nvPr/>
            </p:nvSpPr>
            <p:spPr>
              <a:xfrm>
                <a:off x="1534658" y="1020560"/>
                <a:ext cx="2953198" cy="2899900"/>
              </a:xfrm>
              <a:custGeom>
                <a:rect b="b" l="l" r="r" t="t"/>
                <a:pathLst>
                  <a:path extrusionOk="0" h="195873" w="199473">
                    <a:moveTo>
                      <a:pt x="198898" y="575"/>
                    </a:moveTo>
                    <a:lnTo>
                      <a:pt x="198898" y="195297"/>
                    </a:lnTo>
                    <a:lnTo>
                      <a:pt x="587" y="195297"/>
                    </a:lnTo>
                    <a:lnTo>
                      <a:pt x="587" y="575"/>
                    </a:lnTo>
                    <a:close/>
                    <a:moveTo>
                      <a:pt x="0" y="0"/>
                    </a:moveTo>
                    <a:lnTo>
                      <a:pt x="0" y="195872"/>
                    </a:lnTo>
                    <a:lnTo>
                      <a:pt x="199473" y="195872"/>
                    </a:lnTo>
                    <a:lnTo>
                      <a:pt x="199473"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1538996" y="3499361"/>
                <a:ext cx="2944522" cy="8528"/>
              </a:xfrm>
              <a:custGeom>
                <a:rect b="b" l="l" r="r" t="t"/>
                <a:pathLst>
                  <a:path extrusionOk="0" h="576" w="198887">
                    <a:moveTo>
                      <a:pt x="1" y="1"/>
                    </a:moveTo>
                    <a:lnTo>
                      <a:pt x="1" y="575"/>
                    </a:lnTo>
                    <a:lnTo>
                      <a:pt x="198886" y="575"/>
                    </a:lnTo>
                    <a:lnTo>
                      <a:pt x="198886" y="1"/>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1538996" y="3086612"/>
                <a:ext cx="2944522" cy="8705"/>
              </a:xfrm>
              <a:custGeom>
                <a:rect b="b" l="l" r="r" t="t"/>
                <a:pathLst>
                  <a:path extrusionOk="0" h="588" w="198887">
                    <a:moveTo>
                      <a:pt x="1" y="0"/>
                    </a:moveTo>
                    <a:lnTo>
                      <a:pt x="1" y="587"/>
                    </a:lnTo>
                    <a:lnTo>
                      <a:pt x="198886" y="587"/>
                    </a:lnTo>
                    <a:lnTo>
                      <a:pt x="19888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1538996" y="2674041"/>
                <a:ext cx="2944522" cy="8513"/>
              </a:xfrm>
              <a:custGeom>
                <a:rect b="b" l="l" r="r" t="t"/>
                <a:pathLst>
                  <a:path extrusionOk="0" h="575" w="198887">
                    <a:moveTo>
                      <a:pt x="1" y="0"/>
                    </a:moveTo>
                    <a:lnTo>
                      <a:pt x="1" y="575"/>
                    </a:lnTo>
                    <a:lnTo>
                      <a:pt x="198886" y="575"/>
                    </a:lnTo>
                    <a:lnTo>
                      <a:pt x="19888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1538996" y="2261470"/>
                <a:ext cx="2944522" cy="8528"/>
              </a:xfrm>
              <a:custGeom>
                <a:rect b="b" l="l" r="r" t="t"/>
                <a:pathLst>
                  <a:path extrusionOk="0" h="576" w="198887">
                    <a:moveTo>
                      <a:pt x="1" y="0"/>
                    </a:moveTo>
                    <a:lnTo>
                      <a:pt x="1" y="575"/>
                    </a:lnTo>
                    <a:lnTo>
                      <a:pt x="198886" y="575"/>
                    </a:lnTo>
                    <a:lnTo>
                      <a:pt x="19888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1538996" y="1848707"/>
                <a:ext cx="2944522" cy="8528"/>
              </a:xfrm>
              <a:custGeom>
                <a:rect b="b" l="l" r="r" t="t"/>
                <a:pathLst>
                  <a:path extrusionOk="0" h="576" w="198887">
                    <a:moveTo>
                      <a:pt x="1" y="1"/>
                    </a:moveTo>
                    <a:lnTo>
                      <a:pt x="1" y="576"/>
                    </a:lnTo>
                    <a:lnTo>
                      <a:pt x="198886" y="576"/>
                    </a:lnTo>
                    <a:lnTo>
                      <a:pt x="198886" y="1"/>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1538996" y="1436151"/>
                <a:ext cx="2944522" cy="8513"/>
              </a:xfrm>
              <a:custGeom>
                <a:rect b="b" l="l" r="r" t="t"/>
                <a:pathLst>
                  <a:path extrusionOk="0" h="575" w="198887">
                    <a:moveTo>
                      <a:pt x="1" y="0"/>
                    </a:moveTo>
                    <a:lnTo>
                      <a:pt x="1" y="575"/>
                    </a:lnTo>
                    <a:lnTo>
                      <a:pt x="198886" y="575"/>
                    </a:lnTo>
                    <a:lnTo>
                      <a:pt x="19888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3988498" y="1024705"/>
                <a:ext cx="8513" cy="2891594"/>
              </a:xfrm>
              <a:custGeom>
                <a:rect b="b" l="l" r="r" t="t"/>
                <a:pathLst>
                  <a:path extrusionOk="0" h="195312" w="575">
                    <a:moveTo>
                      <a:pt x="0" y="1"/>
                    </a:moveTo>
                    <a:lnTo>
                      <a:pt x="0" y="195311"/>
                    </a:lnTo>
                    <a:lnTo>
                      <a:pt x="575" y="195311"/>
                    </a:lnTo>
                    <a:lnTo>
                      <a:pt x="575" y="1"/>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3497845" y="1024705"/>
                <a:ext cx="8513" cy="2891594"/>
              </a:xfrm>
              <a:custGeom>
                <a:rect b="b" l="l" r="r" t="t"/>
                <a:pathLst>
                  <a:path extrusionOk="0" h="195312" w="575">
                    <a:moveTo>
                      <a:pt x="0" y="1"/>
                    </a:moveTo>
                    <a:lnTo>
                      <a:pt x="0" y="195311"/>
                    </a:lnTo>
                    <a:lnTo>
                      <a:pt x="575" y="195311"/>
                    </a:lnTo>
                    <a:lnTo>
                      <a:pt x="575" y="1"/>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007000" y="1024705"/>
                <a:ext cx="8513" cy="2891594"/>
              </a:xfrm>
              <a:custGeom>
                <a:rect b="b" l="l" r="r" t="t"/>
                <a:pathLst>
                  <a:path extrusionOk="0" h="195312" w="575">
                    <a:moveTo>
                      <a:pt x="0" y="1"/>
                    </a:moveTo>
                    <a:lnTo>
                      <a:pt x="0" y="195311"/>
                    </a:lnTo>
                    <a:lnTo>
                      <a:pt x="575" y="195311"/>
                    </a:lnTo>
                    <a:lnTo>
                      <a:pt x="575" y="1"/>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2516333" y="1024705"/>
                <a:ext cx="8528" cy="2891594"/>
              </a:xfrm>
              <a:custGeom>
                <a:rect b="b" l="l" r="r" t="t"/>
                <a:pathLst>
                  <a:path extrusionOk="0" h="195312" w="576">
                    <a:moveTo>
                      <a:pt x="1" y="1"/>
                    </a:moveTo>
                    <a:lnTo>
                      <a:pt x="1" y="195311"/>
                    </a:lnTo>
                    <a:lnTo>
                      <a:pt x="576" y="195311"/>
                    </a:lnTo>
                    <a:lnTo>
                      <a:pt x="576" y="1"/>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2025488" y="1024705"/>
                <a:ext cx="8528" cy="2891594"/>
              </a:xfrm>
              <a:custGeom>
                <a:rect b="b" l="l" r="r" t="t"/>
                <a:pathLst>
                  <a:path extrusionOk="0" h="195312" w="576">
                    <a:moveTo>
                      <a:pt x="1" y="1"/>
                    </a:moveTo>
                    <a:lnTo>
                      <a:pt x="1" y="195311"/>
                    </a:lnTo>
                    <a:lnTo>
                      <a:pt x="576" y="195311"/>
                    </a:lnTo>
                    <a:lnTo>
                      <a:pt x="576" y="1"/>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p:nvPr/>
          </p:nvSpPr>
          <p:spPr>
            <a:xfrm>
              <a:off x="1353711" y="1669093"/>
              <a:ext cx="3182557" cy="1633450"/>
            </a:xfrm>
            <a:custGeom>
              <a:rect b="b" l="l" r="r" t="t"/>
              <a:pathLst>
                <a:path extrusionOk="0" h="110331" w="214965">
                  <a:moveTo>
                    <a:pt x="214964" y="0"/>
                  </a:moveTo>
                  <a:lnTo>
                    <a:pt x="176906" y="8442"/>
                  </a:lnTo>
                  <a:lnTo>
                    <a:pt x="183918" y="16667"/>
                  </a:lnTo>
                  <a:lnTo>
                    <a:pt x="155055" y="39936"/>
                  </a:lnTo>
                  <a:lnTo>
                    <a:pt x="140508" y="21635"/>
                  </a:lnTo>
                  <a:lnTo>
                    <a:pt x="140470" y="21673"/>
                  </a:lnTo>
                  <a:lnTo>
                    <a:pt x="140240" y="21392"/>
                  </a:lnTo>
                  <a:lnTo>
                    <a:pt x="89692" y="62145"/>
                  </a:lnTo>
                  <a:lnTo>
                    <a:pt x="81723" y="52107"/>
                  </a:lnTo>
                  <a:lnTo>
                    <a:pt x="81735" y="52107"/>
                  </a:lnTo>
                  <a:lnTo>
                    <a:pt x="72246" y="40166"/>
                  </a:lnTo>
                  <a:lnTo>
                    <a:pt x="0" y="98402"/>
                  </a:lnTo>
                  <a:lnTo>
                    <a:pt x="9489" y="110331"/>
                  </a:lnTo>
                  <a:lnTo>
                    <a:pt x="69871" y="61660"/>
                  </a:lnTo>
                  <a:lnTo>
                    <a:pt x="87329" y="83626"/>
                  </a:lnTo>
                  <a:lnTo>
                    <a:pt x="89743" y="81685"/>
                  </a:lnTo>
                  <a:lnTo>
                    <a:pt x="137929" y="42848"/>
                  </a:lnTo>
                  <a:lnTo>
                    <a:pt x="152654" y="61391"/>
                  </a:lnTo>
                  <a:lnTo>
                    <a:pt x="152756" y="61315"/>
                  </a:lnTo>
                  <a:lnTo>
                    <a:pt x="152769" y="61353"/>
                  </a:lnTo>
                  <a:lnTo>
                    <a:pt x="193802" y="28276"/>
                  </a:lnTo>
                  <a:lnTo>
                    <a:pt x="200903" y="36615"/>
                  </a:lnTo>
                  <a:lnTo>
                    <a:pt x="2149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3807921" y="3963364"/>
              <a:ext cx="764071" cy="159583"/>
            </a:xfrm>
            <a:custGeom>
              <a:rect b="b" l="l" r="r" t="t"/>
              <a:pathLst>
                <a:path extrusionOk="0" h="10779" w="51609">
                  <a:moveTo>
                    <a:pt x="1" y="0"/>
                  </a:moveTo>
                  <a:lnTo>
                    <a:pt x="1" y="5390"/>
                  </a:lnTo>
                  <a:lnTo>
                    <a:pt x="1" y="5530"/>
                  </a:lnTo>
                  <a:lnTo>
                    <a:pt x="26" y="5671"/>
                  </a:lnTo>
                  <a:lnTo>
                    <a:pt x="77" y="5811"/>
                  </a:lnTo>
                  <a:lnTo>
                    <a:pt x="128" y="5939"/>
                  </a:lnTo>
                  <a:lnTo>
                    <a:pt x="205" y="6079"/>
                  </a:lnTo>
                  <a:lnTo>
                    <a:pt x="294" y="6207"/>
                  </a:lnTo>
                  <a:lnTo>
                    <a:pt x="397" y="6347"/>
                  </a:lnTo>
                  <a:lnTo>
                    <a:pt x="524" y="6475"/>
                  </a:lnTo>
                  <a:lnTo>
                    <a:pt x="665" y="6603"/>
                  </a:lnTo>
                  <a:lnTo>
                    <a:pt x="805" y="6743"/>
                  </a:lnTo>
                  <a:lnTo>
                    <a:pt x="971" y="6871"/>
                  </a:lnTo>
                  <a:lnTo>
                    <a:pt x="1163" y="6999"/>
                  </a:lnTo>
                  <a:lnTo>
                    <a:pt x="1354" y="7126"/>
                  </a:lnTo>
                  <a:lnTo>
                    <a:pt x="1559" y="7241"/>
                  </a:lnTo>
                  <a:lnTo>
                    <a:pt x="1789" y="7369"/>
                  </a:lnTo>
                  <a:lnTo>
                    <a:pt x="2031" y="7484"/>
                  </a:lnTo>
                  <a:lnTo>
                    <a:pt x="2542" y="7727"/>
                  </a:lnTo>
                  <a:lnTo>
                    <a:pt x="3117" y="7957"/>
                  </a:lnTo>
                  <a:lnTo>
                    <a:pt x="3730" y="8186"/>
                  </a:lnTo>
                  <a:lnTo>
                    <a:pt x="4407" y="8404"/>
                  </a:lnTo>
                  <a:lnTo>
                    <a:pt x="5122" y="8621"/>
                  </a:lnTo>
                  <a:lnTo>
                    <a:pt x="5888" y="8825"/>
                  </a:lnTo>
                  <a:lnTo>
                    <a:pt x="6706" y="9017"/>
                  </a:lnTo>
                  <a:lnTo>
                    <a:pt x="7561" y="9208"/>
                  </a:lnTo>
                  <a:lnTo>
                    <a:pt x="8455" y="9387"/>
                  </a:lnTo>
                  <a:lnTo>
                    <a:pt x="9388" y="9553"/>
                  </a:lnTo>
                  <a:lnTo>
                    <a:pt x="10358" y="9706"/>
                  </a:lnTo>
                  <a:lnTo>
                    <a:pt x="11380" y="9859"/>
                  </a:lnTo>
                  <a:lnTo>
                    <a:pt x="12427" y="10000"/>
                  </a:lnTo>
                  <a:lnTo>
                    <a:pt x="13500" y="10128"/>
                  </a:lnTo>
                  <a:lnTo>
                    <a:pt x="14611" y="10255"/>
                  </a:lnTo>
                  <a:lnTo>
                    <a:pt x="15760" y="10358"/>
                  </a:lnTo>
                  <a:lnTo>
                    <a:pt x="16935" y="10460"/>
                  </a:lnTo>
                  <a:lnTo>
                    <a:pt x="18136" y="10536"/>
                  </a:lnTo>
                  <a:lnTo>
                    <a:pt x="19362" y="10613"/>
                  </a:lnTo>
                  <a:lnTo>
                    <a:pt x="20601" y="10677"/>
                  </a:lnTo>
                  <a:lnTo>
                    <a:pt x="21878" y="10728"/>
                  </a:lnTo>
                  <a:lnTo>
                    <a:pt x="23168" y="10753"/>
                  </a:lnTo>
                  <a:lnTo>
                    <a:pt x="24483" y="10779"/>
                  </a:lnTo>
                  <a:lnTo>
                    <a:pt x="27139" y="10779"/>
                  </a:lnTo>
                  <a:lnTo>
                    <a:pt x="28442" y="10753"/>
                  </a:lnTo>
                  <a:lnTo>
                    <a:pt x="29732" y="10728"/>
                  </a:lnTo>
                  <a:lnTo>
                    <a:pt x="31009" y="10677"/>
                  </a:lnTo>
                  <a:lnTo>
                    <a:pt x="32261" y="10613"/>
                  </a:lnTo>
                  <a:lnTo>
                    <a:pt x="33474" y="10536"/>
                  </a:lnTo>
                  <a:lnTo>
                    <a:pt x="34674" y="10460"/>
                  </a:lnTo>
                  <a:lnTo>
                    <a:pt x="35849" y="10358"/>
                  </a:lnTo>
                  <a:lnTo>
                    <a:pt x="36999" y="10255"/>
                  </a:lnTo>
                  <a:lnTo>
                    <a:pt x="38110" y="10128"/>
                  </a:lnTo>
                  <a:lnTo>
                    <a:pt x="39183" y="10000"/>
                  </a:lnTo>
                  <a:lnTo>
                    <a:pt x="40230" y="9859"/>
                  </a:lnTo>
                  <a:lnTo>
                    <a:pt x="41252" y="9706"/>
                  </a:lnTo>
                  <a:lnTo>
                    <a:pt x="42222" y="9553"/>
                  </a:lnTo>
                  <a:lnTo>
                    <a:pt x="43154" y="9387"/>
                  </a:lnTo>
                  <a:lnTo>
                    <a:pt x="44048" y="9208"/>
                  </a:lnTo>
                  <a:lnTo>
                    <a:pt x="44904" y="9017"/>
                  </a:lnTo>
                  <a:lnTo>
                    <a:pt x="45722" y="8825"/>
                  </a:lnTo>
                  <a:lnTo>
                    <a:pt x="46488" y="8621"/>
                  </a:lnTo>
                  <a:lnTo>
                    <a:pt x="47203" y="8404"/>
                  </a:lnTo>
                  <a:lnTo>
                    <a:pt x="47880" y="8186"/>
                  </a:lnTo>
                  <a:lnTo>
                    <a:pt x="48493" y="7957"/>
                  </a:lnTo>
                  <a:lnTo>
                    <a:pt x="49068" y="7727"/>
                  </a:lnTo>
                  <a:lnTo>
                    <a:pt x="49578" y="7484"/>
                  </a:lnTo>
                  <a:lnTo>
                    <a:pt x="49821" y="7369"/>
                  </a:lnTo>
                  <a:lnTo>
                    <a:pt x="50051" y="7241"/>
                  </a:lnTo>
                  <a:lnTo>
                    <a:pt x="50255" y="7126"/>
                  </a:lnTo>
                  <a:lnTo>
                    <a:pt x="50447" y="6999"/>
                  </a:lnTo>
                  <a:lnTo>
                    <a:pt x="50638" y="6871"/>
                  </a:lnTo>
                  <a:lnTo>
                    <a:pt x="50804" y="6743"/>
                  </a:lnTo>
                  <a:lnTo>
                    <a:pt x="50958" y="6603"/>
                  </a:lnTo>
                  <a:lnTo>
                    <a:pt x="51085" y="6475"/>
                  </a:lnTo>
                  <a:lnTo>
                    <a:pt x="51213" y="6347"/>
                  </a:lnTo>
                  <a:lnTo>
                    <a:pt x="51315" y="6207"/>
                  </a:lnTo>
                  <a:lnTo>
                    <a:pt x="51405" y="6079"/>
                  </a:lnTo>
                  <a:lnTo>
                    <a:pt x="51481" y="5939"/>
                  </a:lnTo>
                  <a:lnTo>
                    <a:pt x="51532" y="5811"/>
                  </a:lnTo>
                  <a:lnTo>
                    <a:pt x="51583" y="5671"/>
                  </a:lnTo>
                  <a:lnTo>
                    <a:pt x="51609" y="5530"/>
                  </a:lnTo>
                  <a:lnTo>
                    <a:pt x="51609" y="5390"/>
                  </a:lnTo>
                  <a:lnTo>
                    <a:pt x="5160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3807921" y="3883565"/>
              <a:ext cx="764071" cy="159598"/>
            </a:xfrm>
            <a:custGeom>
              <a:rect b="b" l="l" r="r" t="t"/>
              <a:pathLst>
                <a:path extrusionOk="0" h="10780" w="51609">
                  <a:moveTo>
                    <a:pt x="24483" y="1"/>
                  </a:moveTo>
                  <a:lnTo>
                    <a:pt x="23168" y="26"/>
                  </a:lnTo>
                  <a:lnTo>
                    <a:pt x="21878" y="65"/>
                  </a:lnTo>
                  <a:lnTo>
                    <a:pt x="20601" y="103"/>
                  </a:lnTo>
                  <a:lnTo>
                    <a:pt x="19362" y="167"/>
                  </a:lnTo>
                  <a:lnTo>
                    <a:pt x="18136" y="243"/>
                  </a:lnTo>
                  <a:lnTo>
                    <a:pt x="16935" y="320"/>
                  </a:lnTo>
                  <a:lnTo>
                    <a:pt x="15760" y="422"/>
                  </a:lnTo>
                  <a:lnTo>
                    <a:pt x="14611" y="524"/>
                  </a:lnTo>
                  <a:lnTo>
                    <a:pt x="13500" y="652"/>
                  </a:lnTo>
                  <a:lnTo>
                    <a:pt x="12427" y="780"/>
                  </a:lnTo>
                  <a:lnTo>
                    <a:pt x="11380" y="920"/>
                  </a:lnTo>
                  <a:lnTo>
                    <a:pt x="10358" y="1073"/>
                  </a:lnTo>
                  <a:lnTo>
                    <a:pt x="9388" y="1227"/>
                  </a:lnTo>
                  <a:lnTo>
                    <a:pt x="8455" y="1393"/>
                  </a:lnTo>
                  <a:lnTo>
                    <a:pt x="7561" y="1572"/>
                  </a:lnTo>
                  <a:lnTo>
                    <a:pt x="6706" y="1763"/>
                  </a:lnTo>
                  <a:lnTo>
                    <a:pt x="5888" y="1955"/>
                  </a:lnTo>
                  <a:lnTo>
                    <a:pt x="5122" y="2159"/>
                  </a:lnTo>
                  <a:lnTo>
                    <a:pt x="4407" y="2376"/>
                  </a:lnTo>
                  <a:lnTo>
                    <a:pt x="3730" y="2593"/>
                  </a:lnTo>
                  <a:lnTo>
                    <a:pt x="3117" y="2823"/>
                  </a:lnTo>
                  <a:lnTo>
                    <a:pt x="2542" y="3053"/>
                  </a:lnTo>
                  <a:lnTo>
                    <a:pt x="2031" y="3296"/>
                  </a:lnTo>
                  <a:lnTo>
                    <a:pt x="1789" y="3411"/>
                  </a:lnTo>
                  <a:lnTo>
                    <a:pt x="1559" y="3538"/>
                  </a:lnTo>
                  <a:lnTo>
                    <a:pt x="1354" y="3653"/>
                  </a:lnTo>
                  <a:lnTo>
                    <a:pt x="1163" y="3781"/>
                  </a:lnTo>
                  <a:lnTo>
                    <a:pt x="971" y="3909"/>
                  </a:lnTo>
                  <a:lnTo>
                    <a:pt x="805" y="4036"/>
                  </a:lnTo>
                  <a:lnTo>
                    <a:pt x="665" y="4177"/>
                  </a:lnTo>
                  <a:lnTo>
                    <a:pt x="524" y="4305"/>
                  </a:lnTo>
                  <a:lnTo>
                    <a:pt x="397" y="4432"/>
                  </a:lnTo>
                  <a:lnTo>
                    <a:pt x="294" y="4573"/>
                  </a:lnTo>
                  <a:lnTo>
                    <a:pt x="205" y="4700"/>
                  </a:lnTo>
                  <a:lnTo>
                    <a:pt x="128" y="4841"/>
                  </a:lnTo>
                  <a:lnTo>
                    <a:pt x="77" y="4969"/>
                  </a:lnTo>
                  <a:lnTo>
                    <a:pt x="26" y="5109"/>
                  </a:lnTo>
                  <a:lnTo>
                    <a:pt x="1" y="5250"/>
                  </a:lnTo>
                  <a:lnTo>
                    <a:pt x="1" y="5390"/>
                  </a:lnTo>
                  <a:lnTo>
                    <a:pt x="1" y="5531"/>
                  </a:lnTo>
                  <a:lnTo>
                    <a:pt x="26" y="5671"/>
                  </a:lnTo>
                  <a:lnTo>
                    <a:pt x="77" y="5799"/>
                  </a:lnTo>
                  <a:lnTo>
                    <a:pt x="128" y="5939"/>
                  </a:lnTo>
                  <a:lnTo>
                    <a:pt x="205" y="6080"/>
                  </a:lnTo>
                  <a:lnTo>
                    <a:pt x="294" y="6207"/>
                  </a:lnTo>
                  <a:lnTo>
                    <a:pt x="397" y="6348"/>
                  </a:lnTo>
                  <a:lnTo>
                    <a:pt x="524" y="6476"/>
                  </a:lnTo>
                  <a:lnTo>
                    <a:pt x="665" y="6603"/>
                  </a:lnTo>
                  <a:lnTo>
                    <a:pt x="805" y="6731"/>
                  </a:lnTo>
                  <a:lnTo>
                    <a:pt x="971" y="6859"/>
                  </a:lnTo>
                  <a:lnTo>
                    <a:pt x="1163" y="6987"/>
                  </a:lnTo>
                  <a:lnTo>
                    <a:pt x="1354" y="7114"/>
                  </a:lnTo>
                  <a:lnTo>
                    <a:pt x="1559" y="7242"/>
                  </a:lnTo>
                  <a:lnTo>
                    <a:pt x="1789" y="7370"/>
                  </a:lnTo>
                  <a:lnTo>
                    <a:pt x="2031" y="7485"/>
                  </a:lnTo>
                  <a:lnTo>
                    <a:pt x="2542" y="7727"/>
                  </a:lnTo>
                  <a:lnTo>
                    <a:pt x="3117" y="7957"/>
                  </a:lnTo>
                  <a:lnTo>
                    <a:pt x="3730" y="8187"/>
                  </a:lnTo>
                  <a:lnTo>
                    <a:pt x="4407" y="8404"/>
                  </a:lnTo>
                  <a:lnTo>
                    <a:pt x="5122" y="8621"/>
                  </a:lnTo>
                  <a:lnTo>
                    <a:pt x="5888" y="8813"/>
                  </a:lnTo>
                  <a:lnTo>
                    <a:pt x="6706" y="9017"/>
                  </a:lnTo>
                  <a:lnTo>
                    <a:pt x="7561" y="9196"/>
                  </a:lnTo>
                  <a:lnTo>
                    <a:pt x="8455" y="9375"/>
                  </a:lnTo>
                  <a:lnTo>
                    <a:pt x="9388" y="9554"/>
                  </a:lnTo>
                  <a:lnTo>
                    <a:pt x="10358" y="9707"/>
                  </a:lnTo>
                  <a:lnTo>
                    <a:pt x="11380" y="9860"/>
                  </a:lnTo>
                  <a:lnTo>
                    <a:pt x="12427" y="10001"/>
                  </a:lnTo>
                  <a:lnTo>
                    <a:pt x="13500" y="10128"/>
                  </a:lnTo>
                  <a:lnTo>
                    <a:pt x="14611" y="10243"/>
                  </a:lnTo>
                  <a:lnTo>
                    <a:pt x="15760" y="10358"/>
                  </a:lnTo>
                  <a:lnTo>
                    <a:pt x="16935" y="10460"/>
                  </a:lnTo>
                  <a:lnTo>
                    <a:pt x="18136" y="10537"/>
                  </a:lnTo>
                  <a:lnTo>
                    <a:pt x="19362" y="10614"/>
                  </a:lnTo>
                  <a:lnTo>
                    <a:pt x="20601" y="10677"/>
                  </a:lnTo>
                  <a:lnTo>
                    <a:pt x="21878" y="10716"/>
                  </a:lnTo>
                  <a:lnTo>
                    <a:pt x="23168" y="10754"/>
                  </a:lnTo>
                  <a:lnTo>
                    <a:pt x="24483" y="10780"/>
                  </a:lnTo>
                  <a:lnTo>
                    <a:pt x="27139" y="10780"/>
                  </a:lnTo>
                  <a:lnTo>
                    <a:pt x="28442" y="10754"/>
                  </a:lnTo>
                  <a:lnTo>
                    <a:pt x="29732" y="10716"/>
                  </a:lnTo>
                  <a:lnTo>
                    <a:pt x="31009" y="10677"/>
                  </a:lnTo>
                  <a:lnTo>
                    <a:pt x="32261" y="10614"/>
                  </a:lnTo>
                  <a:lnTo>
                    <a:pt x="33474" y="10537"/>
                  </a:lnTo>
                  <a:lnTo>
                    <a:pt x="34674" y="10460"/>
                  </a:lnTo>
                  <a:lnTo>
                    <a:pt x="35849" y="10358"/>
                  </a:lnTo>
                  <a:lnTo>
                    <a:pt x="36999" y="10243"/>
                  </a:lnTo>
                  <a:lnTo>
                    <a:pt x="38110" y="10128"/>
                  </a:lnTo>
                  <a:lnTo>
                    <a:pt x="39183" y="10001"/>
                  </a:lnTo>
                  <a:lnTo>
                    <a:pt x="40230" y="9860"/>
                  </a:lnTo>
                  <a:lnTo>
                    <a:pt x="41252" y="9707"/>
                  </a:lnTo>
                  <a:lnTo>
                    <a:pt x="42222" y="9554"/>
                  </a:lnTo>
                  <a:lnTo>
                    <a:pt x="43154" y="9375"/>
                  </a:lnTo>
                  <a:lnTo>
                    <a:pt x="44048" y="9196"/>
                  </a:lnTo>
                  <a:lnTo>
                    <a:pt x="44904" y="9017"/>
                  </a:lnTo>
                  <a:lnTo>
                    <a:pt x="45722" y="8813"/>
                  </a:lnTo>
                  <a:lnTo>
                    <a:pt x="46488" y="8621"/>
                  </a:lnTo>
                  <a:lnTo>
                    <a:pt x="47203" y="8404"/>
                  </a:lnTo>
                  <a:lnTo>
                    <a:pt x="47880" y="8187"/>
                  </a:lnTo>
                  <a:lnTo>
                    <a:pt x="48493" y="7957"/>
                  </a:lnTo>
                  <a:lnTo>
                    <a:pt x="49068" y="7727"/>
                  </a:lnTo>
                  <a:lnTo>
                    <a:pt x="49578" y="7485"/>
                  </a:lnTo>
                  <a:lnTo>
                    <a:pt x="49821" y="7370"/>
                  </a:lnTo>
                  <a:lnTo>
                    <a:pt x="50051" y="7242"/>
                  </a:lnTo>
                  <a:lnTo>
                    <a:pt x="50255" y="7114"/>
                  </a:lnTo>
                  <a:lnTo>
                    <a:pt x="50447" y="6987"/>
                  </a:lnTo>
                  <a:lnTo>
                    <a:pt x="50638" y="6859"/>
                  </a:lnTo>
                  <a:lnTo>
                    <a:pt x="50804" y="6731"/>
                  </a:lnTo>
                  <a:lnTo>
                    <a:pt x="50958" y="6603"/>
                  </a:lnTo>
                  <a:lnTo>
                    <a:pt x="51085" y="6476"/>
                  </a:lnTo>
                  <a:lnTo>
                    <a:pt x="51213" y="6348"/>
                  </a:lnTo>
                  <a:lnTo>
                    <a:pt x="51315" y="6207"/>
                  </a:lnTo>
                  <a:lnTo>
                    <a:pt x="51405" y="6080"/>
                  </a:lnTo>
                  <a:lnTo>
                    <a:pt x="51481" y="5939"/>
                  </a:lnTo>
                  <a:lnTo>
                    <a:pt x="51532" y="5799"/>
                  </a:lnTo>
                  <a:lnTo>
                    <a:pt x="51583" y="5671"/>
                  </a:lnTo>
                  <a:lnTo>
                    <a:pt x="51609" y="5531"/>
                  </a:lnTo>
                  <a:lnTo>
                    <a:pt x="51609" y="5390"/>
                  </a:lnTo>
                  <a:lnTo>
                    <a:pt x="51609" y="5250"/>
                  </a:lnTo>
                  <a:lnTo>
                    <a:pt x="51583" y="5109"/>
                  </a:lnTo>
                  <a:lnTo>
                    <a:pt x="51532" y="4969"/>
                  </a:lnTo>
                  <a:lnTo>
                    <a:pt x="51481" y="4841"/>
                  </a:lnTo>
                  <a:lnTo>
                    <a:pt x="51405" y="4700"/>
                  </a:lnTo>
                  <a:lnTo>
                    <a:pt x="51315" y="4573"/>
                  </a:lnTo>
                  <a:lnTo>
                    <a:pt x="51213" y="4432"/>
                  </a:lnTo>
                  <a:lnTo>
                    <a:pt x="51085" y="4305"/>
                  </a:lnTo>
                  <a:lnTo>
                    <a:pt x="50958" y="4177"/>
                  </a:lnTo>
                  <a:lnTo>
                    <a:pt x="50804" y="4036"/>
                  </a:lnTo>
                  <a:lnTo>
                    <a:pt x="50638" y="3909"/>
                  </a:lnTo>
                  <a:lnTo>
                    <a:pt x="50447" y="3781"/>
                  </a:lnTo>
                  <a:lnTo>
                    <a:pt x="50255" y="3653"/>
                  </a:lnTo>
                  <a:lnTo>
                    <a:pt x="50051" y="3538"/>
                  </a:lnTo>
                  <a:lnTo>
                    <a:pt x="49821" y="3411"/>
                  </a:lnTo>
                  <a:lnTo>
                    <a:pt x="49578" y="3296"/>
                  </a:lnTo>
                  <a:lnTo>
                    <a:pt x="49068" y="3053"/>
                  </a:lnTo>
                  <a:lnTo>
                    <a:pt x="48493" y="2823"/>
                  </a:lnTo>
                  <a:lnTo>
                    <a:pt x="47880" y="2593"/>
                  </a:lnTo>
                  <a:lnTo>
                    <a:pt x="47203" y="2376"/>
                  </a:lnTo>
                  <a:lnTo>
                    <a:pt x="46488" y="2159"/>
                  </a:lnTo>
                  <a:lnTo>
                    <a:pt x="45722" y="1955"/>
                  </a:lnTo>
                  <a:lnTo>
                    <a:pt x="44904" y="1763"/>
                  </a:lnTo>
                  <a:lnTo>
                    <a:pt x="44048" y="1572"/>
                  </a:lnTo>
                  <a:lnTo>
                    <a:pt x="43154" y="1393"/>
                  </a:lnTo>
                  <a:lnTo>
                    <a:pt x="42222" y="1227"/>
                  </a:lnTo>
                  <a:lnTo>
                    <a:pt x="41252" y="1073"/>
                  </a:lnTo>
                  <a:lnTo>
                    <a:pt x="40230" y="920"/>
                  </a:lnTo>
                  <a:lnTo>
                    <a:pt x="39183" y="780"/>
                  </a:lnTo>
                  <a:lnTo>
                    <a:pt x="38110" y="652"/>
                  </a:lnTo>
                  <a:lnTo>
                    <a:pt x="36999" y="524"/>
                  </a:lnTo>
                  <a:lnTo>
                    <a:pt x="35849" y="422"/>
                  </a:lnTo>
                  <a:lnTo>
                    <a:pt x="34674" y="320"/>
                  </a:lnTo>
                  <a:lnTo>
                    <a:pt x="33474" y="243"/>
                  </a:lnTo>
                  <a:lnTo>
                    <a:pt x="32261" y="167"/>
                  </a:lnTo>
                  <a:lnTo>
                    <a:pt x="31009" y="103"/>
                  </a:lnTo>
                  <a:lnTo>
                    <a:pt x="29732" y="65"/>
                  </a:lnTo>
                  <a:lnTo>
                    <a:pt x="28442" y="26"/>
                  </a:lnTo>
                  <a:lnTo>
                    <a:pt x="271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3876187" y="3897749"/>
              <a:ext cx="627554" cy="112326"/>
            </a:xfrm>
            <a:custGeom>
              <a:rect b="b" l="l" r="r" t="t"/>
              <a:pathLst>
                <a:path extrusionOk="0" h="7587" w="42388">
                  <a:moveTo>
                    <a:pt x="20102" y="0"/>
                  </a:moveTo>
                  <a:lnTo>
                    <a:pt x="19029" y="26"/>
                  </a:lnTo>
                  <a:lnTo>
                    <a:pt x="17969" y="52"/>
                  </a:lnTo>
                  <a:lnTo>
                    <a:pt x="16922" y="77"/>
                  </a:lnTo>
                  <a:lnTo>
                    <a:pt x="15900" y="115"/>
                  </a:lnTo>
                  <a:lnTo>
                    <a:pt x="14891" y="167"/>
                  </a:lnTo>
                  <a:lnTo>
                    <a:pt x="13908" y="230"/>
                  </a:lnTo>
                  <a:lnTo>
                    <a:pt x="12950" y="294"/>
                  </a:lnTo>
                  <a:lnTo>
                    <a:pt x="12005" y="371"/>
                  </a:lnTo>
                  <a:lnTo>
                    <a:pt x="11085" y="460"/>
                  </a:lnTo>
                  <a:lnTo>
                    <a:pt x="10204" y="550"/>
                  </a:lnTo>
                  <a:lnTo>
                    <a:pt x="9349" y="652"/>
                  </a:lnTo>
                  <a:lnTo>
                    <a:pt x="8518" y="754"/>
                  </a:lnTo>
                  <a:lnTo>
                    <a:pt x="7714" y="869"/>
                  </a:lnTo>
                  <a:lnTo>
                    <a:pt x="6948" y="984"/>
                  </a:lnTo>
                  <a:lnTo>
                    <a:pt x="6207" y="1112"/>
                  </a:lnTo>
                  <a:lnTo>
                    <a:pt x="5504" y="1239"/>
                  </a:lnTo>
                  <a:lnTo>
                    <a:pt x="4840" y="1380"/>
                  </a:lnTo>
                  <a:lnTo>
                    <a:pt x="4215" y="1520"/>
                  </a:lnTo>
                  <a:lnTo>
                    <a:pt x="3614" y="1674"/>
                  </a:lnTo>
                  <a:lnTo>
                    <a:pt x="3065" y="1827"/>
                  </a:lnTo>
                  <a:lnTo>
                    <a:pt x="2554" y="1980"/>
                  </a:lnTo>
                  <a:lnTo>
                    <a:pt x="2095" y="2146"/>
                  </a:lnTo>
                  <a:lnTo>
                    <a:pt x="1660" y="2312"/>
                  </a:lnTo>
                  <a:lnTo>
                    <a:pt x="1290" y="2491"/>
                  </a:lnTo>
                  <a:lnTo>
                    <a:pt x="958" y="2670"/>
                  </a:lnTo>
                  <a:lnTo>
                    <a:pt x="664" y="2848"/>
                  </a:lnTo>
                  <a:lnTo>
                    <a:pt x="537" y="2938"/>
                  </a:lnTo>
                  <a:lnTo>
                    <a:pt x="434" y="3027"/>
                  </a:lnTo>
                  <a:lnTo>
                    <a:pt x="332" y="3117"/>
                  </a:lnTo>
                  <a:lnTo>
                    <a:pt x="243" y="3219"/>
                  </a:lnTo>
                  <a:lnTo>
                    <a:pt x="166" y="3308"/>
                  </a:lnTo>
                  <a:lnTo>
                    <a:pt x="102" y="3410"/>
                  </a:lnTo>
                  <a:lnTo>
                    <a:pt x="64" y="3500"/>
                  </a:lnTo>
                  <a:lnTo>
                    <a:pt x="26" y="3602"/>
                  </a:lnTo>
                  <a:lnTo>
                    <a:pt x="0" y="3691"/>
                  </a:lnTo>
                  <a:lnTo>
                    <a:pt x="0" y="3794"/>
                  </a:lnTo>
                  <a:lnTo>
                    <a:pt x="0" y="3896"/>
                  </a:lnTo>
                  <a:lnTo>
                    <a:pt x="26" y="3985"/>
                  </a:lnTo>
                  <a:lnTo>
                    <a:pt x="64" y="4087"/>
                  </a:lnTo>
                  <a:lnTo>
                    <a:pt x="102" y="4177"/>
                  </a:lnTo>
                  <a:lnTo>
                    <a:pt x="166" y="4279"/>
                  </a:lnTo>
                  <a:lnTo>
                    <a:pt x="243" y="4368"/>
                  </a:lnTo>
                  <a:lnTo>
                    <a:pt x="332" y="4458"/>
                  </a:lnTo>
                  <a:lnTo>
                    <a:pt x="434" y="4560"/>
                  </a:lnTo>
                  <a:lnTo>
                    <a:pt x="537" y="4649"/>
                  </a:lnTo>
                  <a:lnTo>
                    <a:pt x="664" y="4739"/>
                  </a:lnTo>
                  <a:lnTo>
                    <a:pt x="958" y="4917"/>
                  </a:lnTo>
                  <a:lnTo>
                    <a:pt x="1290" y="5096"/>
                  </a:lnTo>
                  <a:lnTo>
                    <a:pt x="1660" y="5262"/>
                  </a:lnTo>
                  <a:lnTo>
                    <a:pt x="2095" y="5441"/>
                  </a:lnTo>
                  <a:lnTo>
                    <a:pt x="2554" y="5594"/>
                  </a:lnTo>
                  <a:lnTo>
                    <a:pt x="3065" y="5760"/>
                  </a:lnTo>
                  <a:lnTo>
                    <a:pt x="3614" y="5914"/>
                  </a:lnTo>
                  <a:lnTo>
                    <a:pt x="4215" y="6054"/>
                  </a:lnTo>
                  <a:lnTo>
                    <a:pt x="4840" y="6207"/>
                  </a:lnTo>
                  <a:lnTo>
                    <a:pt x="5504" y="6335"/>
                  </a:lnTo>
                  <a:lnTo>
                    <a:pt x="6207" y="6476"/>
                  </a:lnTo>
                  <a:lnTo>
                    <a:pt x="6948" y="6603"/>
                  </a:lnTo>
                  <a:lnTo>
                    <a:pt x="7714" y="6718"/>
                  </a:lnTo>
                  <a:lnTo>
                    <a:pt x="8518" y="6833"/>
                  </a:lnTo>
                  <a:lnTo>
                    <a:pt x="9349" y="6935"/>
                  </a:lnTo>
                  <a:lnTo>
                    <a:pt x="10204" y="7037"/>
                  </a:lnTo>
                  <a:lnTo>
                    <a:pt x="11085" y="7127"/>
                  </a:lnTo>
                  <a:lnTo>
                    <a:pt x="12005" y="7203"/>
                  </a:lnTo>
                  <a:lnTo>
                    <a:pt x="12950" y="7280"/>
                  </a:lnTo>
                  <a:lnTo>
                    <a:pt x="13908" y="7357"/>
                  </a:lnTo>
                  <a:lnTo>
                    <a:pt x="14891" y="7408"/>
                  </a:lnTo>
                  <a:lnTo>
                    <a:pt x="15900" y="7459"/>
                  </a:lnTo>
                  <a:lnTo>
                    <a:pt x="16922" y="7510"/>
                  </a:lnTo>
                  <a:lnTo>
                    <a:pt x="17969" y="7536"/>
                  </a:lnTo>
                  <a:lnTo>
                    <a:pt x="19029" y="7561"/>
                  </a:lnTo>
                  <a:lnTo>
                    <a:pt x="20102" y="7574"/>
                  </a:lnTo>
                  <a:lnTo>
                    <a:pt x="21200" y="7587"/>
                  </a:lnTo>
                  <a:lnTo>
                    <a:pt x="22286" y="7574"/>
                  </a:lnTo>
                  <a:lnTo>
                    <a:pt x="23359" y="7561"/>
                  </a:lnTo>
                  <a:lnTo>
                    <a:pt x="24419" y="7536"/>
                  </a:lnTo>
                  <a:lnTo>
                    <a:pt x="25466" y="7510"/>
                  </a:lnTo>
                  <a:lnTo>
                    <a:pt x="26488" y="7459"/>
                  </a:lnTo>
                  <a:lnTo>
                    <a:pt x="27496" y="7408"/>
                  </a:lnTo>
                  <a:lnTo>
                    <a:pt x="28480" y="7357"/>
                  </a:lnTo>
                  <a:lnTo>
                    <a:pt x="29450" y="7280"/>
                  </a:lnTo>
                  <a:lnTo>
                    <a:pt x="30383" y="7203"/>
                  </a:lnTo>
                  <a:lnTo>
                    <a:pt x="31302" y="7127"/>
                  </a:lnTo>
                  <a:lnTo>
                    <a:pt x="32183" y="7037"/>
                  </a:lnTo>
                  <a:lnTo>
                    <a:pt x="33039" y="6935"/>
                  </a:lnTo>
                  <a:lnTo>
                    <a:pt x="33869" y="6833"/>
                  </a:lnTo>
                  <a:lnTo>
                    <a:pt x="34674" y="6718"/>
                  </a:lnTo>
                  <a:lnTo>
                    <a:pt x="35440" y="6603"/>
                  </a:lnTo>
                  <a:lnTo>
                    <a:pt x="36181" y="6476"/>
                  </a:lnTo>
                  <a:lnTo>
                    <a:pt x="36883" y="6335"/>
                  </a:lnTo>
                  <a:lnTo>
                    <a:pt x="37547" y="6207"/>
                  </a:lnTo>
                  <a:lnTo>
                    <a:pt x="38173" y="6054"/>
                  </a:lnTo>
                  <a:lnTo>
                    <a:pt x="38773" y="5914"/>
                  </a:lnTo>
                  <a:lnTo>
                    <a:pt x="39323" y="5760"/>
                  </a:lnTo>
                  <a:lnTo>
                    <a:pt x="39833" y="5594"/>
                  </a:lnTo>
                  <a:lnTo>
                    <a:pt x="40293" y="5441"/>
                  </a:lnTo>
                  <a:lnTo>
                    <a:pt x="40727" y="5262"/>
                  </a:lnTo>
                  <a:lnTo>
                    <a:pt x="41098" y="5096"/>
                  </a:lnTo>
                  <a:lnTo>
                    <a:pt x="41443" y="4917"/>
                  </a:lnTo>
                  <a:lnTo>
                    <a:pt x="41724" y="4739"/>
                  </a:lnTo>
                  <a:lnTo>
                    <a:pt x="41851" y="4649"/>
                  </a:lnTo>
                  <a:lnTo>
                    <a:pt x="41953" y="4560"/>
                  </a:lnTo>
                  <a:lnTo>
                    <a:pt x="42056" y="4458"/>
                  </a:lnTo>
                  <a:lnTo>
                    <a:pt x="42145" y="4368"/>
                  </a:lnTo>
                  <a:lnTo>
                    <a:pt x="42222" y="4279"/>
                  </a:lnTo>
                  <a:lnTo>
                    <a:pt x="42285" y="4177"/>
                  </a:lnTo>
                  <a:lnTo>
                    <a:pt x="42324" y="4087"/>
                  </a:lnTo>
                  <a:lnTo>
                    <a:pt x="42362" y="3985"/>
                  </a:lnTo>
                  <a:lnTo>
                    <a:pt x="42388" y="3896"/>
                  </a:lnTo>
                  <a:lnTo>
                    <a:pt x="42388" y="3794"/>
                  </a:lnTo>
                  <a:lnTo>
                    <a:pt x="42388" y="3691"/>
                  </a:lnTo>
                  <a:lnTo>
                    <a:pt x="42362" y="3602"/>
                  </a:lnTo>
                  <a:lnTo>
                    <a:pt x="42324" y="3500"/>
                  </a:lnTo>
                  <a:lnTo>
                    <a:pt x="42285" y="3410"/>
                  </a:lnTo>
                  <a:lnTo>
                    <a:pt x="42222" y="3308"/>
                  </a:lnTo>
                  <a:lnTo>
                    <a:pt x="42145" y="3219"/>
                  </a:lnTo>
                  <a:lnTo>
                    <a:pt x="42056" y="3117"/>
                  </a:lnTo>
                  <a:lnTo>
                    <a:pt x="41953" y="3027"/>
                  </a:lnTo>
                  <a:lnTo>
                    <a:pt x="41851" y="2938"/>
                  </a:lnTo>
                  <a:lnTo>
                    <a:pt x="41724" y="2848"/>
                  </a:lnTo>
                  <a:lnTo>
                    <a:pt x="41443" y="2670"/>
                  </a:lnTo>
                  <a:lnTo>
                    <a:pt x="41098" y="2491"/>
                  </a:lnTo>
                  <a:lnTo>
                    <a:pt x="40727" y="2312"/>
                  </a:lnTo>
                  <a:lnTo>
                    <a:pt x="40293" y="2146"/>
                  </a:lnTo>
                  <a:lnTo>
                    <a:pt x="39833" y="1980"/>
                  </a:lnTo>
                  <a:lnTo>
                    <a:pt x="39323" y="1827"/>
                  </a:lnTo>
                  <a:lnTo>
                    <a:pt x="38773" y="1674"/>
                  </a:lnTo>
                  <a:lnTo>
                    <a:pt x="38173" y="1520"/>
                  </a:lnTo>
                  <a:lnTo>
                    <a:pt x="37547" y="1380"/>
                  </a:lnTo>
                  <a:lnTo>
                    <a:pt x="36883" y="1239"/>
                  </a:lnTo>
                  <a:lnTo>
                    <a:pt x="36181" y="1112"/>
                  </a:lnTo>
                  <a:lnTo>
                    <a:pt x="35440" y="984"/>
                  </a:lnTo>
                  <a:lnTo>
                    <a:pt x="34674" y="869"/>
                  </a:lnTo>
                  <a:lnTo>
                    <a:pt x="33869" y="754"/>
                  </a:lnTo>
                  <a:lnTo>
                    <a:pt x="33039" y="652"/>
                  </a:lnTo>
                  <a:lnTo>
                    <a:pt x="32183" y="550"/>
                  </a:lnTo>
                  <a:lnTo>
                    <a:pt x="31302" y="460"/>
                  </a:lnTo>
                  <a:lnTo>
                    <a:pt x="30383" y="371"/>
                  </a:lnTo>
                  <a:lnTo>
                    <a:pt x="29450" y="294"/>
                  </a:lnTo>
                  <a:lnTo>
                    <a:pt x="28480" y="230"/>
                  </a:lnTo>
                  <a:lnTo>
                    <a:pt x="27496" y="167"/>
                  </a:lnTo>
                  <a:lnTo>
                    <a:pt x="26488" y="115"/>
                  </a:lnTo>
                  <a:lnTo>
                    <a:pt x="25466" y="77"/>
                  </a:lnTo>
                  <a:lnTo>
                    <a:pt x="24419" y="52"/>
                  </a:lnTo>
                  <a:lnTo>
                    <a:pt x="23359" y="26"/>
                  </a:lnTo>
                  <a:lnTo>
                    <a:pt x="22286" y="0"/>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3885440" y="3897749"/>
              <a:ext cx="609033" cy="83397"/>
            </a:xfrm>
            <a:custGeom>
              <a:rect b="b" l="l" r="r" t="t"/>
              <a:pathLst>
                <a:path extrusionOk="0" h="5633" w="41137">
                  <a:moveTo>
                    <a:pt x="19949" y="0"/>
                  </a:moveTo>
                  <a:lnTo>
                    <a:pt x="18238" y="13"/>
                  </a:lnTo>
                  <a:lnTo>
                    <a:pt x="16565" y="52"/>
                  </a:lnTo>
                  <a:lnTo>
                    <a:pt x="14943" y="103"/>
                  </a:lnTo>
                  <a:lnTo>
                    <a:pt x="13360" y="192"/>
                  </a:lnTo>
                  <a:lnTo>
                    <a:pt x="11840" y="294"/>
                  </a:lnTo>
                  <a:lnTo>
                    <a:pt x="10371" y="409"/>
                  </a:lnTo>
                  <a:lnTo>
                    <a:pt x="8966" y="550"/>
                  </a:lnTo>
                  <a:lnTo>
                    <a:pt x="7625" y="703"/>
                  </a:lnTo>
                  <a:lnTo>
                    <a:pt x="6361" y="882"/>
                  </a:lnTo>
                  <a:lnTo>
                    <a:pt x="5173" y="1073"/>
                  </a:lnTo>
                  <a:lnTo>
                    <a:pt x="4075" y="1278"/>
                  </a:lnTo>
                  <a:lnTo>
                    <a:pt x="3551" y="1393"/>
                  </a:lnTo>
                  <a:lnTo>
                    <a:pt x="3066" y="1508"/>
                  </a:lnTo>
                  <a:lnTo>
                    <a:pt x="2593" y="1622"/>
                  </a:lnTo>
                  <a:lnTo>
                    <a:pt x="2134" y="1737"/>
                  </a:lnTo>
                  <a:lnTo>
                    <a:pt x="1712" y="1852"/>
                  </a:lnTo>
                  <a:lnTo>
                    <a:pt x="1316" y="1980"/>
                  </a:lnTo>
                  <a:lnTo>
                    <a:pt x="946" y="2108"/>
                  </a:lnTo>
                  <a:lnTo>
                    <a:pt x="601" y="2248"/>
                  </a:lnTo>
                  <a:lnTo>
                    <a:pt x="282" y="2376"/>
                  </a:lnTo>
                  <a:lnTo>
                    <a:pt x="1" y="2516"/>
                  </a:lnTo>
                  <a:lnTo>
                    <a:pt x="1" y="2516"/>
                  </a:lnTo>
                  <a:lnTo>
                    <a:pt x="716" y="2299"/>
                  </a:lnTo>
                  <a:lnTo>
                    <a:pt x="1508" y="2095"/>
                  </a:lnTo>
                  <a:lnTo>
                    <a:pt x="2364" y="1903"/>
                  </a:lnTo>
                  <a:lnTo>
                    <a:pt x="3296" y="1712"/>
                  </a:lnTo>
                  <a:lnTo>
                    <a:pt x="4292" y="1546"/>
                  </a:lnTo>
                  <a:lnTo>
                    <a:pt x="5352" y="1380"/>
                  </a:lnTo>
                  <a:lnTo>
                    <a:pt x="6463" y="1239"/>
                  </a:lnTo>
                  <a:lnTo>
                    <a:pt x="7625" y="1099"/>
                  </a:lnTo>
                  <a:lnTo>
                    <a:pt x="8851" y="984"/>
                  </a:lnTo>
                  <a:lnTo>
                    <a:pt x="10116" y="869"/>
                  </a:lnTo>
                  <a:lnTo>
                    <a:pt x="11431" y="780"/>
                  </a:lnTo>
                  <a:lnTo>
                    <a:pt x="12772" y="703"/>
                  </a:lnTo>
                  <a:lnTo>
                    <a:pt x="14164" y="639"/>
                  </a:lnTo>
                  <a:lnTo>
                    <a:pt x="15595" y="601"/>
                  </a:lnTo>
                  <a:lnTo>
                    <a:pt x="17050" y="575"/>
                  </a:lnTo>
                  <a:lnTo>
                    <a:pt x="18532" y="562"/>
                  </a:lnTo>
                  <a:lnTo>
                    <a:pt x="19617" y="562"/>
                  </a:lnTo>
                  <a:lnTo>
                    <a:pt x="20690" y="575"/>
                  </a:lnTo>
                  <a:lnTo>
                    <a:pt x="21750" y="601"/>
                  </a:lnTo>
                  <a:lnTo>
                    <a:pt x="22797" y="639"/>
                  </a:lnTo>
                  <a:lnTo>
                    <a:pt x="23819" y="677"/>
                  </a:lnTo>
                  <a:lnTo>
                    <a:pt x="24828" y="728"/>
                  </a:lnTo>
                  <a:lnTo>
                    <a:pt x="25811" y="792"/>
                  </a:lnTo>
                  <a:lnTo>
                    <a:pt x="26782" y="856"/>
                  </a:lnTo>
                  <a:lnTo>
                    <a:pt x="27714" y="933"/>
                  </a:lnTo>
                  <a:lnTo>
                    <a:pt x="28634" y="1022"/>
                  </a:lnTo>
                  <a:lnTo>
                    <a:pt x="29515" y="1112"/>
                  </a:lnTo>
                  <a:lnTo>
                    <a:pt x="30371" y="1214"/>
                  </a:lnTo>
                  <a:lnTo>
                    <a:pt x="31214" y="1316"/>
                  </a:lnTo>
                  <a:lnTo>
                    <a:pt x="32005" y="1431"/>
                  </a:lnTo>
                  <a:lnTo>
                    <a:pt x="32772" y="1546"/>
                  </a:lnTo>
                  <a:lnTo>
                    <a:pt x="33512" y="1674"/>
                  </a:lnTo>
                  <a:lnTo>
                    <a:pt x="34215" y="1801"/>
                  </a:lnTo>
                  <a:lnTo>
                    <a:pt x="34879" y="1942"/>
                  </a:lnTo>
                  <a:lnTo>
                    <a:pt x="35505" y="2082"/>
                  </a:lnTo>
                  <a:lnTo>
                    <a:pt x="36105" y="2235"/>
                  </a:lnTo>
                  <a:lnTo>
                    <a:pt x="36654" y="2389"/>
                  </a:lnTo>
                  <a:lnTo>
                    <a:pt x="37165" y="2542"/>
                  </a:lnTo>
                  <a:lnTo>
                    <a:pt x="37638" y="2708"/>
                  </a:lnTo>
                  <a:lnTo>
                    <a:pt x="38059" y="2874"/>
                  </a:lnTo>
                  <a:lnTo>
                    <a:pt x="38429" y="3053"/>
                  </a:lnTo>
                  <a:lnTo>
                    <a:pt x="38774" y="3219"/>
                  </a:lnTo>
                  <a:lnTo>
                    <a:pt x="39055" y="3398"/>
                  </a:lnTo>
                  <a:lnTo>
                    <a:pt x="39183" y="3500"/>
                  </a:lnTo>
                  <a:lnTo>
                    <a:pt x="39285" y="3589"/>
                  </a:lnTo>
                  <a:lnTo>
                    <a:pt x="39387" y="3679"/>
                  </a:lnTo>
                  <a:lnTo>
                    <a:pt x="39477" y="3768"/>
                  </a:lnTo>
                  <a:lnTo>
                    <a:pt x="39553" y="3870"/>
                  </a:lnTo>
                  <a:lnTo>
                    <a:pt x="39617" y="3960"/>
                  </a:lnTo>
                  <a:lnTo>
                    <a:pt x="39655" y="4062"/>
                  </a:lnTo>
                  <a:lnTo>
                    <a:pt x="39694" y="4151"/>
                  </a:lnTo>
                  <a:lnTo>
                    <a:pt x="39719" y="4253"/>
                  </a:lnTo>
                  <a:lnTo>
                    <a:pt x="39719" y="4355"/>
                  </a:lnTo>
                  <a:lnTo>
                    <a:pt x="39719" y="4432"/>
                  </a:lnTo>
                  <a:lnTo>
                    <a:pt x="39706" y="4522"/>
                  </a:lnTo>
                  <a:lnTo>
                    <a:pt x="39681" y="4598"/>
                  </a:lnTo>
                  <a:lnTo>
                    <a:pt x="39643" y="4688"/>
                  </a:lnTo>
                  <a:lnTo>
                    <a:pt x="39592" y="4764"/>
                  </a:lnTo>
                  <a:lnTo>
                    <a:pt x="39540" y="4854"/>
                  </a:lnTo>
                  <a:lnTo>
                    <a:pt x="39400" y="5007"/>
                  </a:lnTo>
                  <a:lnTo>
                    <a:pt x="39221" y="5173"/>
                  </a:lnTo>
                  <a:lnTo>
                    <a:pt x="39017" y="5326"/>
                  </a:lnTo>
                  <a:lnTo>
                    <a:pt x="38761" y="5479"/>
                  </a:lnTo>
                  <a:lnTo>
                    <a:pt x="38480" y="5633"/>
                  </a:lnTo>
                  <a:lnTo>
                    <a:pt x="39081" y="5428"/>
                  </a:lnTo>
                  <a:lnTo>
                    <a:pt x="39349" y="5313"/>
                  </a:lnTo>
                  <a:lnTo>
                    <a:pt x="39604" y="5211"/>
                  </a:lnTo>
                  <a:lnTo>
                    <a:pt x="39847" y="5096"/>
                  </a:lnTo>
                  <a:lnTo>
                    <a:pt x="40064" y="4981"/>
                  </a:lnTo>
                  <a:lnTo>
                    <a:pt x="40268" y="4866"/>
                  </a:lnTo>
                  <a:lnTo>
                    <a:pt x="40447" y="4751"/>
                  </a:lnTo>
                  <a:lnTo>
                    <a:pt x="40600" y="4636"/>
                  </a:lnTo>
                  <a:lnTo>
                    <a:pt x="40741" y="4522"/>
                  </a:lnTo>
                  <a:lnTo>
                    <a:pt x="40869" y="4407"/>
                  </a:lnTo>
                  <a:lnTo>
                    <a:pt x="40971" y="4279"/>
                  </a:lnTo>
                  <a:lnTo>
                    <a:pt x="41047" y="4164"/>
                  </a:lnTo>
                  <a:lnTo>
                    <a:pt x="41099" y="4036"/>
                  </a:lnTo>
                  <a:lnTo>
                    <a:pt x="41137" y="3921"/>
                  </a:lnTo>
                  <a:lnTo>
                    <a:pt x="41137" y="3794"/>
                  </a:lnTo>
                  <a:lnTo>
                    <a:pt x="41137" y="3691"/>
                  </a:lnTo>
                  <a:lnTo>
                    <a:pt x="41111" y="3602"/>
                  </a:lnTo>
                  <a:lnTo>
                    <a:pt x="41086" y="3500"/>
                  </a:lnTo>
                  <a:lnTo>
                    <a:pt x="41035" y="3410"/>
                  </a:lnTo>
                  <a:lnTo>
                    <a:pt x="40971" y="3308"/>
                  </a:lnTo>
                  <a:lnTo>
                    <a:pt x="40894" y="3219"/>
                  </a:lnTo>
                  <a:lnTo>
                    <a:pt x="40818" y="3117"/>
                  </a:lnTo>
                  <a:lnTo>
                    <a:pt x="40715" y="3027"/>
                  </a:lnTo>
                  <a:lnTo>
                    <a:pt x="40600" y="2938"/>
                  </a:lnTo>
                  <a:lnTo>
                    <a:pt x="40473" y="2848"/>
                  </a:lnTo>
                  <a:lnTo>
                    <a:pt x="40192" y="2670"/>
                  </a:lnTo>
                  <a:lnTo>
                    <a:pt x="39860" y="2491"/>
                  </a:lnTo>
                  <a:lnTo>
                    <a:pt x="39477" y="2312"/>
                  </a:lnTo>
                  <a:lnTo>
                    <a:pt x="39055" y="2146"/>
                  </a:lnTo>
                  <a:lnTo>
                    <a:pt x="38583" y="1980"/>
                  </a:lnTo>
                  <a:lnTo>
                    <a:pt x="38072" y="1827"/>
                  </a:lnTo>
                  <a:lnTo>
                    <a:pt x="37523" y="1674"/>
                  </a:lnTo>
                  <a:lnTo>
                    <a:pt x="36935" y="1520"/>
                  </a:lnTo>
                  <a:lnTo>
                    <a:pt x="36297" y="1380"/>
                  </a:lnTo>
                  <a:lnTo>
                    <a:pt x="35632" y="1239"/>
                  </a:lnTo>
                  <a:lnTo>
                    <a:pt x="34930" y="1112"/>
                  </a:lnTo>
                  <a:lnTo>
                    <a:pt x="34202" y="984"/>
                  </a:lnTo>
                  <a:lnTo>
                    <a:pt x="33423" y="869"/>
                  </a:lnTo>
                  <a:lnTo>
                    <a:pt x="32631" y="754"/>
                  </a:lnTo>
                  <a:lnTo>
                    <a:pt x="31801" y="652"/>
                  </a:lnTo>
                  <a:lnTo>
                    <a:pt x="30933" y="550"/>
                  </a:lnTo>
                  <a:lnTo>
                    <a:pt x="30051" y="460"/>
                  </a:lnTo>
                  <a:lnTo>
                    <a:pt x="29132" y="371"/>
                  </a:lnTo>
                  <a:lnTo>
                    <a:pt x="28200" y="294"/>
                  </a:lnTo>
                  <a:lnTo>
                    <a:pt x="27229" y="230"/>
                  </a:lnTo>
                  <a:lnTo>
                    <a:pt x="26246" y="167"/>
                  </a:lnTo>
                  <a:lnTo>
                    <a:pt x="25250" y="115"/>
                  </a:lnTo>
                  <a:lnTo>
                    <a:pt x="24215" y="77"/>
                  </a:lnTo>
                  <a:lnTo>
                    <a:pt x="23181" y="52"/>
                  </a:lnTo>
                  <a:lnTo>
                    <a:pt x="22121" y="26"/>
                  </a:lnTo>
                  <a:lnTo>
                    <a:pt x="21035" y="0"/>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094191" y="3928750"/>
              <a:ext cx="204028" cy="57118"/>
            </a:xfrm>
            <a:custGeom>
              <a:rect b="b" l="l" r="r" t="t"/>
              <a:pathLst>
                <a:path extrusionOk="0" h="3858" w="13781">
                  <a:moveTo>
                    <a:pt x="0" y="1"/>
                  </a:moveTo>
                  <a:lnTo>
                    <a:pt x="0" y="384"/>
                  </a:lnTo>
                  <a:lnTo>
                    <a:pt x="3346" y="384"/>
                  </a:lnTo>
                  <a:lnTo>
                    <a:pt x="4253" y="410"/>
                  </a:lnTo>
                  <a:lnTo>
                    <a:pt x="5058" y="448"/>
                  </a:lnTo>
                  <a:lnTo>
                    <a:pt x="5747" y="512"/>
                  </a:lnTo>
                  <a:lnTo>
                    <a:pt x="6322" y="576"/>
                  </a:lnTo>
                  <a:lnTo>
                    <a:pt x="6565" y="627"/>
                  </a:lnTo>
                  <a:lnTo>
                    <a:pt x="6795" y="665"/>
                  </a:lnTo>
                  <a:lnTo>
                    <a:pt x="6973" y="716"/>
                  </a:lnTo>
                  <a:lnTo>
                    <a:pt x="7139" y="767"/>
                  </a:lnTo>
                  <a:lnTo>
                    <a:pt x="7267" y="831"/>
                  </a:lnTo>
                  <a:lnTo>
                    <a:pt x="7369" y="895"/>
                  </a:lnTo>
                  <a:lnTo>
                    <a:pt x="0" y="895"/>
                  </a:lnTo>
                  <a:lnTo>
                    <a:pt x="0" y="1176"/>
                  </a:lnTo>
                  <a:lnTo>
                    <a:pt x="7471" y="1176"/>
                  </a:lnTo>
                  <a:lnTo>
                    <a:pt x="7446" y="1214"/>
                  </a:lnTo>
                  <a:lnTo>
                    <a:pt x="7408" y="1253"/>
                  </a:lnTo>
                  <a:lnTo>
                    <a:pt x="7305" y="1329"/>
                  </a:lnTo>
                  <a:lnTo>
                    <a:pt x="7165" y="1393"/>
                  </a:lnTo>
                  <a:lnTo>
                    <a:pt x="6986" y="1457"/>
                  </a:lnTo>
                  <a:lnTo>
                    <a:pt x="6769" y="1521"/>
                  </a:lnTo>
                  <a:lnTo>
                    <a:pt x="6514" y="1572"/>
                  </a:lnTo>
                  <a:lnTo>
                    <a:pt x="6207" y="1623"/>
                  </a:lnTo>
                  <a:lnTo>
                    <a:pt x="5875" y="1661"/>
                  </a:lnTo>
                  <a:lnTo>
                    <a:pt x="5505" y="1712"/>
                  </a:lnTo>
                  <a:lnTo>
                    <a:pt x="5096" y="1751"/>
                  </a:lnTo>
                  <a:lnTo>
                    <a:pt x="4151" y="1802"/>
                  </a:lnTo>
                  <a:lnTo>
                    <a:pt x="3053" y="1840"/>
                  </a:lnTo>
                  <a:lnTo>
                    <a:pt x="1801" y="1853"/>
                  </a:lnTo>
                  <a:lnTo>
                    <a:pt x="0" y="1853"/>
                  </a:lnTo>
                  <a:lnTo>
                    <a:pt x="0" y="2210"/>
                  </a:lnTo>
                  <a:lnTo>
                    <a:pt x="2197" y="2645"/>
                  </a:lnTo>
                  <a:lnTo>
                    <a:pt x="4215" y="3053"/>
                  </a:lnTo>
                  <a:lnTo>
                    <a:pt x="6130" y="3449"/>
                  </a:lnTo>
                  <a:lnTo>
                    <a:pt x="8021" y="3858"/>
                  </a:lnTo>
                  <a:lnTo>
                    <a:pt x="11162" y="3858"/>
                  </a:lnTo>
                  <a:lnTo>
                    <a:pt x="9106" y="3411"/>
                  </a:lnTo>
                  <a:lnTo>
                    <a:pt x="7050" y="2977"/>
                  </a:lnTo>
                  <a:lnTo>
                    <a:pt x="5032" y="2555"/>
                  </a:lnTo>
                  <a:lnTo>
                    <a:pt x="3078" y="2185"/>
                  </a:lnTo>
                  <a:lnTo>
                    <a:pt x="3844" y="2172"/>
                  </a:lnTo>
                  <a:lnTo>
                    <a:pt x="4572" y="2159"/>
                  </a:lnTo>
                  <a:lnTo>
                    <a:pt x="5275" y="2134"/>
                  </a:lnTo>
                  <a:lnTo>
                    <a:pt x="5926" y="2095"/>
                  </a:lnTo>
                  <a:lnTo>
                    <a:pt x="6539" y="2057"/>
                  </a:lnTo>
                  <a:lnTo>
                    <a:pt x="7101" y="2019"/>
                  </a:lnTo>
                  <a:lnTo>
                    <a:pt x="7637" y="1955"/>
                  </a:lnTo>
                  <a:lnTo>
                    <a:pt x="8110" y="1904"/>
                  </a:lnTo>
                  <a:lnTo>
                    <a:pt x="8557" y="1827"/>
                  </a:lnTo>
                  <a:lnTo>
                    <a:pt x="8940" y="1751"/>
                  </a:lnTo>
                  <a:lnTo>
                    <a:pt x="9285" y="1674"/>
                  </a:lnTo>
                  <a:lnTo>
                    <a:pt x="9579" y="1585"/>
                  </a:lnTo>
                  <a:lnTo>
                    <a:pt x="9821" y="1495"/>
                  </a:lnTo>
                  <a:lnTo>
                    <a:pt x="10026" y="1393"/>
                  </a:lnTo>
                  <a:lnTo>
                    <a:pt x="10102" y="1342"/>
                  </a:lnTo>
                  <a:lnTo>
                    <a:pt x="10166" y="1291"/>
                  </a:lnTo>
                  <a:lnTo>
                    <a:pt x="10217" y="1240"/>
                  </a:lnTo>
                  <a:lnTo>
                    <a:pt x="10256" y="1176"/>
                  </a:lnTo>
                  <a:lnTo>
                    <a:pt x="13780" y="1176"/>
                  </a:lnTo>
                  <a:lnTo>
                    <a:pt x="13780" y="895"/>
                  </a:lnTo>
                  <a:lnTo>
                    <a:pt x="10217" y="895"/>
                  </a:lnTo>
                  <a:lnTo>
                    <a:pt x="10179" y="844"/>
                  </a:lnTo>
                  <a:lnTo>
                    <a:pt x="10115" y="793"/>
                  </a:lnTo>
                  <a:lnTo>
                    <a:pt x="9987" y="703"/>
                  </a:lnTo>
                  <a:lnTo>
                    <a:pt x="9796" y="614"/>
                  </a:lnTo>
                  <a:lnTo>
                    <a:pt x="9579" y="537"/>
                  </a:lnTo>
                  <a:lnTo>
                    <a:pt x="9323" y="474"/>
                  </a:lnTo>
                  <a:lnTo>
                    <a:pt x="9042" y="410"/>
                  </a:lnTo>
                  <a:lnTo>
                    <a:pt x="8723" y="346"/>
                  </a:lnTo>
                  <a:lnTo>
                    <a:pt x="8378" y="295"/>
                  </a:lnTo>
                  <a:lnTo>
                    <a:pt x="13780" y="295"/>
                  </a:lnTo>
                  <a:lnTo>
                    <a:pt x="13780" y="1"/>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807921" y="3857849"/>
              <a:ext cx="764071" cy="159598"/>
            </a:xfrm>
            <a:custGeom>
              <a:rect b="b" l="l" r="r" t="t"/>
              <a:pathLst>
                <a:path extrusionOk="0" h="10780" w="51609">
                  <a:moveTo>
                    <a:pt x="1" y="1"/>
                  </a:moveTo>
                  <a:lnTo>
                    <a:pt x="1" y="5390"/>
                  </a:lnTo>
                  <a:lnTo>
                    <a:pt x="1" y="5531"/>
                  </a:lnTo>
                  <a:lnTo>
                    <a:pt x="26" y="5671"/>
                  </a:lnTo>
                  <a:lnTo>
                    <a:pt x="77" y="5812"/>
                  </a:lnTo>
                  <a:lnTo>
                    <a:pt x="128" y="5939"/>
                  </a:lnTo>
                  <a:lnTo>
                    <a:pt x="205" y="6080"/>
                  </a:lnTo>
                  <a:lnTo>
                    <a:pt x="294" y="6220"/>
                  </a:lnTo>
                  <a:lnTo>
                    <a:pt x="397" y="6348"/>
                  </a:lnTo>
                  <a:lnTo>
                    <a:pt x="524" y="6476"/>
                  </a:lnTo>
                  <a:lnTo>
                    <a:pt x="665" y="6616"/>
                  </a:lnTo>
                  <a:lnTo>
                    <a:pt x="805" y="6744"/>
                  </a:lnTo>
                  <a:lnTo>
                    <a:pt x="971" y="6872"/>
                  </a:lnTo>
                  <a:lnTo>
                    <a:pt x="1163" y="6999"/>
                  </a:lnTo>
                  <a:lnTo>
                    <a:pt x="1354" y="7127"/>
                  </a:lnTo>
                  <a:lnTo>
                    <a:pt x="1559" y="7242"/>
                  </a:lnTo>
                  <a:lnTo>
                    <a:pt x="1789" y="7370"/>
                  </a:lnTo>
                  <a:lnTo>
                    <a:pt x="2031" y="7497"/>
                  </a:lnTo>
                  <a:lnTo>
                    <a:pt x="2542" y="7727"/>
                  </a:lnTo>
                  <a:lnTo>
                    <a:pt x="3117" y="7957"/>
                  </a:lnTo>
                  <a:lnTo>
                    <a:pt x="3730" y="8187"/>
                  </a:lnTo>
                  <a:lnTo>
                    <a:pt x="4407" y="8404"/>
                  </a:lnTo>
                  <a:lnTo>
                    <a:pt x="5122" y="8621"/>
                  </a:lnTo>
                  <a:lnTo>
                    <a:pt x="5888" y="8826"/>
                  </a:lnTo>
                  <a:lnTo>
                    <a:pt x="6706" y="9017"/>
                  </a:lnTo>
                  <a:lnTo>
                    <a:pt x="7561" y="9209"/>
                  </a:lnTo>
                  <a:lnTo>
                    <a:pt x="8455" y="9388"/>
                  </a:lnTo>
                  <a:lnTo>
                    <a:pt x="9388" y="9554"/>
                  </a:lnTo>
                  <a:lnTo>
                    <a:pt x="10358" y="9720"/>
                  </a:lnTo>
                  <a:lnTo>
                    <a:pt x="11380" y="9860"/>
                  </a:lnTo>
                  <a:lnTo>
                    <a:pt x="12427" y="10001"/>
                  </a:lnTo>
                  <a:lnTo>
                    <a:pt x="13500" y="10141"/>
                  </a:lnTo>
                  <a:lnTo>
                    <a:pt x="14611" y="10256"/>
                  </a:lnTo>
                  <a:lnTo>
                    <a:pt x="15760" y="10358"/>
                  </a:lnTo>
                  <a:lnTo>
                    <a:pt x="16935" y="10460"/>
                  </a:lnTo>
                  <a:lnTo>
                    <a:pt x="18136" y="10537"/>
                  </a:lnTo>
                  <a:lnTo>
                    <a:pt x="19362" y="10614"/>
                  </a:lnTo>
                  <a:lnTo>
                    <a:pt x="20601" y="10678"/>
                  </a:lnTo>
                  <a:lnTo>
                    <a:pt x="21878" y="10729"/>
                  </a:lnTo>
                  <a:lnTo>
                    <a:pt x="23168" y="10754"/>
                  </a:lnTo>
                  <a:lnTo>
                    <a:pt x="24483" y="10780"/>
                  </a:lnTo>
                  <a:lnTo>
                    <a:pt x="27139" y="10780"/>
                  </a:lnTo>
                  <a:lnTo>
                    <a:pt x="28442" y="10754"/>
                  </a:lnTo>
                  <a:lnTo>
                    <a:pt x="29732" y="10729"/>
                  </a:lnTo>
                  <a:lnTo>
                    <a:pt x="31009" y="10678"/>
                  </a:lnTo>
                  <a:lnTo>
                    <a:pt x="32261" y="10614"/>
                  </a:lnTo>
                  <a:lnTo>
                    <a:pt x="33474" y="10537"/>
                  </a:lnTo>
                  <a:lnTo>
                    <a:pt x="34674" y="10460"/>
                  </a:lnTo>
                  <a:lnTo>
                    <a:pt x="35849" y="10358"/>
                  </a:lnTo>
                  <a:lnTo>
                    <a:pt x="36999" y="10256"/>
                  </a:lnTo>
                  <a:lnTo>
                    <a:pt x="38110" y="10141"/>
                  </a:lnTo>
                  <a:lnTo>
                    <a:pt x="39183" y="10001"/>
                  </a:lnTo>
                  <a:lnTo>
                    <a:pt x="40230" y="9860"/>
                  </a:lnTo>
                  <a:lnTo>
                    <a:pt x="41252" y="9720"/>
                  </a:lnTo>
                  <a:lnTo>
                    <a:pt x="42222" y="9554"/>
                  </a:lnTo>
                  <a:lnTo>
                    <a:pt x="43154" y="9388"/>
                  </a:lnTo>
                  <a:lnTo>
                    <a:pt x="44048" y="9209"/>
                  </a:lnTo>
                  <a:lnTo>
                    <a:pt x="44904" y="9017"/>
                  </a:lnTo>
                  <a:lnTo>
                    <a:pt x="45722" y="8826"/>
                  </a:lnTo>
                  <a:lnTo>
                    <a:pt x="46488" y="8621"/>
                  </a:lnTo>
                  <a:lnTo>
                    <a:pt x="47203" y="8404"/>
                  </a:lnTo>
                  <a:lnTo>
                    <a:pt x="47880" y="8187"/>
                  </a:lnTo>
                  <a:lnTo>
                    <a:pt x="48493" y="7957"/>
                  </a:lnTo>
                  <a:lnTo>
                    <a:pt x="49068" y="7727"/>
                  </a:lnTo>
                  <a:lnTo>
                    <a:pt x="49578" y="7497"/>
                  </a:lnTo>
                  <a:lnTo>
                    <a:pt x="49821" y="7370"/>
                  </a:lnTo>
                  <a:lnTo>
                    <a:pt x="50051" y="7242"/>
                  </a:lnTo>
                  <a:lnTo>
                    <a:pt x="50255" y="7127"/>
                  </a:lnTo>
                  <a:lnTo>
                    <a:pt x="50447" y="6999"/>
                  </a:lnTo>
                  <a:lnTo>
                    <a:pt x="50638" y="6872"/>
                  </a:lnTo>
                  <a:lnTo>
                    <a:pt x="50804" y="6744"/>
                  </a:lnTo>
                  <a:lnTo>
                    <a:pt x="50958" y="6616"/>
                  </a:lnTo>
                  <a:lnTo>
                    <a:pt x="51085" y="6476"/>
                  </a:lnTo>
                  <a:lnTo>
                    <a:pt x="51213" y="6348"/>
                  </a:lnTo>
                  <a:lnTo>
                    <a:pt x="51315" y="6220"/>
                  </a:lnTo>
                  <a:lnTo>
                    <a:pt x="51405" y="6080"/>
                  </a:lnTo>
                  <a:lnTo>
                    <a:pt x="51481" y="5939"/>
                  </a:lnTo>
                  <a:lnTo>
                    <a:pt x="51532" y="5812"/>
                  </a:lnTo>
                  <a:lnTo>
                    <a:pt x="51583" y="5671"/>
                  </a:lnTo>
                  <a:lnTo>
                    <a:pt x="51609" y="5531"/>
                  </a:lnTo>
                  <a:lnTo>
                    <a:pt x="51609" y="5390"/>
                  </a:lnTo>
                  <a:lnTo>
                    <a:pt x="51609" y="1"/>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807921" y="3778065"/>
              <a:ext cx="764071" cy="159598"/>
            </a:xfrm>
            <a:custGeom>
              <a:rect b="b" l="l" r="r" t="t"/>
              <a:pathLst>
                <a:path extrusionOk="0" h="10780" w="51609">
                  <a:moveTo>
                    <a:pt x="24483" y="0"/>
                  </a:moveTo>
                  <a:lnTo>
                    <a:pt x="23168" y="26"/>
                  </a:lnTo>
                  <a:lnTo>
                    <a:pt x="21878" y="64"/>
                  </a:lnTo>
                  <a:lnTo>
                    <a:pt x="20601" y="102"/>
                  </a:lnTo>
                  <a:lnTo>
                    <a:pt x="19362" y="166"/>
                  </a:lnTo>
                  <a:lnTo>
                    <a:pt x="18136" y="243"/>
                  </a:lnTo>
                  <a:lnTo>
                    <a:pt x="16935" y="320"/>
                  </a:lnTo>
                  <a:lnTo>
                    <a:pt x="15760" y="422"/>
                  </a:lnTo>
                  <a:lnTo>
                    <a:pt x="14611" y="524"/>
                  </a:lnTo>
                  <a:lnTo>
                    <a:pt x="13500" y="652"/>
                  </a:lnTo>
                  <a:lnTo>
                    <a:pt x="12427" y="779"/>
                  </a:lnTo>
                  <a:lnTo>
                    <a:pt x="11380" y="920"/>
                  </a:lnTo>
                  <a:lnTo>
                    <a:pt x="10358" y="1073"/>
                  </a:lnTo>
                  <a:lnTo>
                    <a:pt x="9388" y="1226"/>
                  </a:lnTo>
                  <a:lnTo>
                    <a:pt x="8455" y="1392"/>
                  </a:lnTo>
                  <a:lnTo>
                    <a:pt x="7561" y="1571"/>
                  </a:lnTo>
                  <a:lnTo>
                    <a:pt x="6706" y="1763"/>
                  </a:lnTo>
                  <a:lnTo>
                    <a:pt x="5888" y="1954"/>
                  </a:lnTo>
                  <a:lnTo>
                    <a:pt x="5122" y="2159"/>
                  </a:lnTo>
                  <a:lnTo>
                    <a:pt x="4407" y="2376"/>
                  </a:lnTo>
                  <a:lnTo>
                    <a:pt x="3730" y="2593"/>
                  </a:lnTo>
                  <a:lnTo>
                    <a:pt x="3117" y="2823"/>
                  </a:lnTo>
                  <a:lnTo>
                    <a:pt x="2542" y="3053"/>
                  </a:lnTo>
                  <a:lnTo>
                    <a:pt x="2031" y="3295"/>
                  </a:lnTo>
                  <a:lnTo>
                    <a:pt x="1789" y="3410"/>
                  </a:lnTo>
                  <a:lnTo>
                    <a:pt x="1559" y="3538"/>
                  </a:lnTo>
                  <a:lnTo>
                    <a:pt x="1354" y="3666"/>
                  </a:lnTo>
                  <a:lnTo>
                    <a:pt x="1163" y="3781"/>
                  </a:lnTo>
                  <a:lnTo>
                    <a:pt x="971" y="3908"/>
                  </a:lnTo>
                  <a:lnTo>
                    <a:pt x="805" y="4036"/>
                  </a:lnTo>
                  <a:lnTo>
                    <a:pt x="665" y="4177"/>
                  </a:lnTo>
                  <a:lnTo>
                    <a:pt x="524" y="4304"/>
                  </a:lnTo>
                  <a:lnTo>
                    <a:pt x="397" y="4432"/>
                  </a:lnTo>
                  <a:lnTo>
                    <a:pt x="294" y="4572"/>
                  </a:lnTo>
                  <a:lnTo>
                    <a:pt x="205" y="4700"/>
                  </a:lnTo>
                  <a:lnTo>
                    <a:pt x="128" y="4841"/>
                  </a:lnTo>
                  <a:lnTo>
                    <a:pt x="77" y="4968"/>
                  </a:lnTo>
                  <a:lnTo>
                    <a:pt x="26" y="5109"/>
                  </a:lnTo>
                  <a:lnTo>
                    <a:pt x="1" y="5249"/>
                  </a:lnTo>
                  <a:lnTo>
                    <a:pt x="1" y="5390"/>
                  </a:lnTo>
                  <a:lnTo>
                    <a:pt x="1" y="5530"/>
                  </a:lnTo>
                  <a:lnTo>
                    <a:pt x="26" y="5671"/>
                  </a:lnTo>
                  <a:lnTo>
                    <a:pt x="77" y="5798"/>
                  </a:lnTo>
                  <a:lnTo>
                    <a:pt x="128" y="5939"/>
                  </a:lnTo>
                  <a:lnTo>
                    <a:pt x="205" y="6079"/>
                  </a:lnTo>
                  <a:lnTo>
                    <a:pt x="294" y="6207"/>
                  </a:lnTo>
                  <a:lnTo>
                    <a:pt x="397" y="6348"/>
                  </a:lnTo>
                  <a:lnTo>
                    <a:pt x="524" y="6475"/>
                  </a:lnTo>
                  <a:lnTo>
                    <a:pt x="665" y="6603"/>
                  </a:lnTo>
                  <a:lnTo>
                    <a:pt x="805" y="6744"/>
                  </a:lnTo>
                  <a:lnTo>
                    <a:pt x="971" y="6871"/>
                  </a:lnTo>
                  <a:lnTo>
                    <a:pt x="1163" y="6999"/>
                  </a:lnTo>
                  <a:lnTo>
                    <a:pt x="1354" y="7114"/>
                  </a:lnTo>
                  <a:lnTo>
                    <a:pt x="1559" y="7242"/>
                  </a:lnTo>
                  <a:lnTo>
                    <a:pt x="1789" y="7369"/>
                  </a:lnTo>
                  <a:lnTo>
                    <a:pt x="2031" y="7484"/>
                  </a:lnTo>
                  <a:lnTo>
                    <a:pt x="2542" y="7727"/>
                  </a:lnTo>
                  <a:lnTo>
                    <a:pt x="3117" y="7957"/>
                  </a:lnTo>
                  <a:lnTo>
                    <a:pt x="3730" y="8187"/>
                  </a:lnTo>
                  <a:lnTo>
                    <a:pt x="4407" y="8404"/>
                  </a:lnTo>
                  <a:lnTo>
                    <a:pt x="5122" y="8621"/>
                  </a:lnTo>
                  <a:lnTo>
                    <a:pt x="5888" y="8825"/>
                  </a:lnTo>
                  <a:lnTo>
                    <a:pt x="6706" y="9017"/>
                  </a:lnTo>
                  <a:lnTo>
                    <a:pt x="7561" y="9208"/>
                  </a:lnTo>
                  <a:lnTo>
                    <a:pt x="8455" y="9387"/>
                  </a:lnTo>
                  <a:lnTo>
                    <a:pt x="9388" y="9553"/>
                  </a:lnTo>
                  <a:lnTo>
                    <a:pt x="10358" y="9706"/>
                  </a:lnTo>
                  <a:lnTo>
                    <a:pt x="11380" y="9860"/>
                  </a:lnTo>
                  <a:lnTo>
                    <a:pt x="12427" y="10000"/>
                  </a:lnTo>
                  <a:lnTo>
                    <a:pt x="13500" y="10128"/>
                  </a:lnTo>
                  <a:lnTo>
                    <a:pt x="14611" y="10256"/>
                  </a:lnTo>
                  <a:lnTo>
                    <a:pt x="15760" y="10358"/>
                  </a:lnTo>
                  <a:lnTo>
                    <a:pt x="16935" y="10460"/>
                  </a:lnTo>
                  <a:lnTo>
                    <a:pt x="18136" y="10537"/>
                  </a:lnTo>
                  <a:lnTo>
                    <a:pt x="19362" y="10613"/>
                  </a:lnTo>
                  <a:lnTo>
                    <a:pt x="20601" y="10677"/>
                  </a:lnTo>
                  <a:lnTo>
                    <a:pt x="21878" y="10715"/>
                  </a:lnTo>
                  <a:lnTo>
                    <a:pt x="23168" y="10754"/>
                  </a:lnTo>
                  <a:lnTo>
                    <a:pt x="24483" y="10779"/>
                  </a:lnTo>
                  <a:lnTo>
                    <a:pt x="27139" y="10779"/>
                  </a:lnTo>
                  <a:lnTo>
                    <a:pt x="28442" y="10754"/>
                  </a:lnTo>
                  <a:lnTo>
                    <a:pt x="29732" y="10715"/>
                  </a:lnTo>
                  <a:lnTo>
                    <a:pt x="31009" y="10677"/>
                  </a:lnTo>
                  <a:lnTo>
                    <a:pt x="32261" y="10613"/>
                  </a:lnTo>
                  <a:lnTo>
                    <a:pt x="33474" y="10537"/>
                  </a:lnTo>
                  <a:lnTo>
                    <a:pt x="34674" y="10460"/>
                  </a:lnTo>
                  <a:lnTo>
                    <a:pt x="35849" y="10358"/>
                  </a:lnTo>
                  <a:lnTo>
                    <a:pt x="36999" y="10256"/>
                  </a:lnTo>
                  <a:lnTo>
                    <a:pt x="38110" y="10128"/>
                  </a:lnTo>
                  <a:lnTo>
                    <a:pt x="39183" y="10000"/>
                  </a:lnTo>
                  <a:lnTo>
                    <a:pt x="40230" y="9860"/>
                  </a:lnTo>
                  <a:lnTo>
                    <a:pt x="41252" y="9706"/>
                  </a:lnTo>
                  <a:lnTo>
                    <a:pt x="42222" y="9553"/>
                  </a:lnTo>
                  <a:lnTo>
                    <a:pt x="43154" y="9387"/>
                  </a:lnTo>
                  <a:lnTo>
                    <a:pt x="44048" y="9208"/>
                  </a:lnTo>
                  <a:lnTo>
                    <a:pt x="44904" y="9017"/>
                  </a:lnTo>
                  <a:lnTo>
                    <a:pt x="45722" y="8825"/>
                  </a:lnTo>
                  <a:lnTo>
                    <a:pt x="46488" y="8621"/>
                  </a:lnTo>
                  <a:lnTo>
                    <a:pt x="47203" y="8404"/>
                  </a:lnTo>
                  <a:lnTo>
                    <a:pt x="47880" y="8187"/>
                  </a:lnTo>
                  <a:lnTo>
                    <a:pt x="48493" y="7957"/>
                  </a:lnTo>
                  <a:lnTo>
                    <a:pt x="49068" y="7727"/>
                  </a:lnTo>
                  <a:lnTo>
                    <a:pt x="49578" y="7484"/>
                  </a:lnTo>
                  <a:lnTo>
                    <a:pt x="49821" y="7369"/>
                  </a:lnTo>
                  <a:lnTo>
                    <a:pt x="50051" y="7242"/>
                  </a:lnTo>
                  <a:lnTo>
                    <a:pt x="50255" y="7114"/>
                  </a:lnTo>
                  <a:lnTo>
                    <a:pt x="50447" y="6999"/>
                  </a:lnTo>
                  <a:lnTo>
                    <a:pt x="50638" y="6871"/>
                  </a:lnTo>
                  <a:lnTo>
                    <a:pt x="50804" y="6744"/>
                  </a:lnTo>
                  <a:lnTo>
                    <a:pt x="50958" y="6603"/>
                  </a:lnTo>
                  <a:lnTo>
                    <a:pt x="51085" y="6475"/>
                  </a:lnTo>
                  <a:lnTo>
                    <a:pt x="51213" y="6348"/>
                  </a:lnTo>
                  <a:lnTo>
                    <a:pt x="51315" y="6207"/>
                  </a:lnTo>
                  <a:lnTo>
                    <a:pt x="51405" y="6079"/>
                  </a:lnTo>
                  <a:lnTo>
                    <a:pt x="51481" y="5939"/>
                  </a:lnTo>
                  <a:lnTo>
                    <a:pt x="51532" y="5798"/>
                  </a:lnTo>
                  <a:lnTo>
                    <a:pt x="51583" y="5671"/>
                  </a:lnTo>
                  <a:lnTo>
                    <a:pt x="51609" y="5530"/>
                  </a:lnTo>
                  <a:lnTo>
                    <a:pt x="51609" y="5390"/>
                  </a:lnTo>
                  <a:lnTo>
                    <a:pt x="51609" y="5249"/>
                  </a:lnTo>
                  <a:lnTo>
                    <a:pt x="51583" y="5109"/>
                  </a:lnTo>
                  <a:lnTo>
                    <a:pt x="51532" y="4968"/>
                  </a:lnTo>
                  <a:lnTo>
                    <a:pt x="51481" y="4841"/>
                  </a:lnTo>
                  <a:lnTo>
                    <a:pt x="51405" y="4700"/>
                  </a:lnTo>
                  <a:lnTo>
                    <a:pt x="51315" y="4572"/>
                  </a:lnTo>
                  <a:lnTo>
                    <a:pt x="51213" y="4432"/>
                  </a:lnTo>
                  <a:lnTo>
                    <a:pt x="51085" y="4304"/>
                  </a:lnTo>
                  <a:lnTo>
                    <a:pt x="50958" y="4177"/>
                  </a:lnTo>
                  <a:lnTo>
                    <a:pt x="50804" y="4036"/>
                  </a:lnTo>
                  <a:lnTo>
                    <a:pt x="50638" y="3908"/>
                  </a:lnTo>
                  <a:lnTo>
                    <a:pt x="50447" y="3781"/>
                  </a:lnTo>
                  <a:lnTo>
                    <a:pt x="50255" y="3666"/>
                  </a:lnTo>
                  <a:lnTo>
                    <a:pt x="50051" y="3538"/>
                  </a:lnTo>
                  <a:lnTo>
                    <a:pt x="49821" y="3410"/>
                  </a:lnTo>
                  <a:lnTo>
                    <a:pt x="49578" y="3295"/>
                  </a:lnTo>
                  <a:lnTo>
                    <a:pt x="49068" y="3053"/>
                  </a:lnTo>
                  <a:lnTo>
                    <a:pt x="48493" y="2823"/>
                  </a:lnTo>
                  <a:lnTo>
                    <a:pt x="47880" y="2593"/>
                  </a:lnTo>
                  <a:lnTo>
                    <a:pt x="47203" y="2376"/>
                  </a:lnTo>
                  <a:lnTo>
                    <a:pt x="46488" y="2159"/>
                  </a:lnTo>
                  <a:lnTo>
                    <a:pt x="45722" y="1954"/>
                  </a:lnTo>
                  <a:lnTo>
                    <a:pt x="44904" y="1763"/>
                  </a:lnTo>
                  <a:lnTo>
                    <a:pt x="44048" y="1571"/>
                  </a:lnTo>
                  <a:lnTo>
                    <a:pt x="43154" y="1392"/>
                  </a:lnTo>
                  <a:lnTo>
                    <a:pt x="42222" y="1226"/>
                  </a:lnTo>
                  <a:lnTo>
                    <a:pt x="41252" y="1073"/>
                  </a:lnTo>
                  <a:lnTo>
                    <a:pt x="40230" y="920"/>
                  </a:lnTo>
                  <a:lnTo>
                    <a:pt x="39183" y="779"/>
                  </a:lnTo>
                  <a:lnTo>
                    <a:pt x="38110" y="652"/>
                  </a:lnTo>
                  <a:lnTo>
                    <a:pt x="36999" y="524"/>
                  </a:lnTo>
                  <a:lnTo>
                    <a:pt x="35849" y="422"/>
                  </a:lnTo>
                  <a:lnTo>
                    <a:pt x="34674" y="320"/>
                  </a:lnTo>
                  <a:lnTo>
                    <a:pt x="33474" y="243"/>
                  </a:lnTo>
                  <a:lnTo>
                    <a:pt x="32261" y="166"/>
                  </a:lnTo>
                  <a:lnTo>
                    <a:pt x="31009" y="102"/>
                  </a:lnTo>
                  <a:lnTo>
                    <a:pt x="29732" y="64"/>
                  </a:lnTo>
                  <a:lnTo>
                    <a:pt x="28442" y="26"/>
                  </a:lnTo>
                  <a:lnTo>
                    <a:pt x="271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3876187" y="3792248"/>
              <a:ext cx="627554" cy="112326"/>
            </a:xfrm>
            <a:custGeom>
              <a:rect b="b" l="l" r="r" t="t"/>
              <a:pathLst>
                <a:path extrusionOk="0" h="7587" w="42388">
                  <a:moveTo>
                    <a:pt x="21200" y="0"/>
                  </a:moveTo>
                  <a:lnTo>
                    <a:pt x="20102" y="13"/>
                  </a:lnTo>
                  <a:lnTo>
                    <a:pt x="19029" y="26"/>
                  </a:lnTo>
                  <a:lnTo>
                    <a:pt x="17969" y="51"/>
                  </a:lnTo>
                  <a:lnTo>
                    <a:pt x="16922" y="77"/>
                  </a:lnTo>
                  <a:lnTo>
                    <a:pt x="15900" y="128"/>
                  </a:lnTo>
                  <a:lnTo>
                    <a:pt x="14891" y="179"/>
                  </a:lnTo>
                  <a:lnTo>
                    <a:pt x="13908" y="230"/>
                  </a:lnTo>
                  <a:lnTo>
                    <a:pt x="12950" y="307"/>
                  </a:lnTo>
                  <a:lnTo>
                    <a:pt x="12005" y="371"/>
                  </a:lnTo>
                  <a:lnTo>
                    <a:pt x="11085" y="460"/>
                  </a:lnTo>
                  <a:lnTo>
                    <a:pt x="10204" y="549"/>
                  </a:lnTo>
                  <a:lnTo>
                    <a:pt x="9349" y="651"/>
                  </a:lnTo>
                  <a:lnTo>
                    <a:pt x="8518" y="754"/>
                  </a:lnTo>
                  <a:lnTo>
                    <a:pt x="7714" y="869"/>
                  </a:lnTo>
                  <a:lnTo>
                    <a:pt x="6948" y="984"/>
                  </a:lnTo>
                  <a:lnTo>
                    <a:pt x="6207" y="1111"/>
                  </a:lnTo>
                  <a:lnTo>
                    <a:pt x="5504" y="1239"/>
                  </a:lnTo>
                  <a:lnTo>
                    <a:pt x="4840" y="1379"/>
                  </a:lnTo>
                  <a:lnTo>
                    <a:pt x="4215" y="1520"/>
                  </a:lnTo>
                  <a:lnTo>
                    <a:pt x="3614" y="1673"/>
                  </a:lnTo>
                  <a:lnTo>
                    <a:pt x="3065" y="1826"/>
                  </a:lnTo>
                  <a:lnTo>
                    <a:pt x="2554" y="1980"/>
                  </a:lnTo>
                  <a:lnTo>
                    <a:pt x="2095" y="2146"/>
                  </a:lnTo>
                  <a:lnTo>
                    <a:pt x="1660" y="2312"/>
                  </a:lnTo>
                  <a:lnTo>
                    <a:pt x="1290" y="2491"/>
                  </a:lnTo>
                  <a:lnTo>
                    <a:pt x="958" y="2669"/>
                  </a:lnTo>
                  <a:lnTo>
                    <a:pt x="664" y="2848"/>
                  </a:lnTo>
                  <a:lnTo>
                    <a:pt x="537" y="2938"/>
                  </a:lnTo>
                  <a:lnTo>
                    <a:pt x="434" y="3027"/>
                  </a:lnTo>
                  <a:lnTo>
                    <a:pt x="332" y="3116"/>
                  </a:lnTo>
                  <a:lnTo>
                    <a:pt x="243" y="3219"/>
                  </a:lnTo>
                  <a:lnTo>
                    <a:pt x="166" y="3308"/>
                  </a:lnTo>
                  <a:lnTo>
                    <a:pt x="102" y="3410"/>
                  </a:lnTo>
                  <a:lnTo>
                    <a:pt x="64" y="3499"/>
                  </a:lnTo>
                  <a:lnTo>
                    <a:pt x="26" y="3602"/>
                  </a:lnTo>
                  <a:lnTo>
                    <a:pt x="0" y="3691"/>
                  </a:lnTo>
                  <a:lnTo>
                    <a:pt x="0" y="3793"/>
                  </a:lnTo>
                  <a:lnTo>
                    <a:pt x="0" y="3895"/>
                  </a:lnTo>
                  <a:lnTo>
                    <a:pt x="26" y="3985"/>
                  </a:lnTo>
                  <a:lnTo>
                    <a:pt x="64" y="4087"/>
                  </a:lnTo>
                  <a:lnTo>
                    <a:pt x="102" y="4176"/>
                  </a:lnTo>
                  <a:lnTo>
                    <a:pt x="166" y="4279"/>
                  </a:lnTo>
                  <a:lnTo>
                    <a:pt x="243" y="4368"/>
                  </a:lnTo>
                  <a:lnTo>
                    <a:pt x="332" y="4457"/>
                  </a:lnTo>
                  <a:lnTo>
                    <a:pt x="434" y="4559"/>
                  </a:lnTo>
                  <a:lnTo>
                    <a:pt x="537" y="4649"/>
                  </a:lnTo>
                  <a:lnTo>
                    <a:pt x="664" y="4738"/>
                  </a:lnTo>
                  <a:lnTo>
                    <a:pt x="958" y="4917"/>
                  </a:lnTo>
                  <a:lnTo>
                    <a:pt x="1290" y="5096"/>
                  </a:lnTo>
                  <a:lnTo>
                    <a:pt x="1660" y="5262"/>
                  </a:lnTo>
                  <a:lnTo>
                    <a:pt x="2095" y="5441"/>
                  </a:lnTo>
                  <a:lnTo>
                    <a:pt x="2554" y="5594"/>
                  </a:lnTo>
                  <a:lnTo>
                    <a:pt x="3065" y="5760"/>
                  </a:lnTo>
                  <a:lnTo>
                    <a:pt x="3614" y="5913"/>
                  </a:lnTo>
                  <a:lnTo>
                    <a:pt x="4215" y="6066"/>
                  </a:lnTo>
                  <a:lnTo>
                    <a:pt x="4840" y="6207"/>
                  </a:lnTo>
                  <a:lnTo>
                    <a:pt x="5504" y="6335"/>
                  </a:lnTo>
                  <a:lnTo>
                    <a:pt x="6207" y="6475"/>
                  </a:lnTo>
                  <a:lnTo>
                    <a:pt x="6948" y="6603"/>
                  </a:lnTo>
                  <a:lnTo>
                    <a:pt x="7714" y="6718"/>
                  </a:lnTo>
                  <a:lnTo>
                    <a:pt x="8518" y="6833"/>
                  </a:lnTo>
                  <a:lnTo>
                    <a:pt x="9349" y="6935"/>
                  </a:lnTo>
                  <a:lnTo>
                    <a:pt x="10204" y="7037"/>
                  </a:lnTo>
                  <a:lnTo>
                    <a:pt x="11085" y="7126"/>
                  </a:lnTo>
                  <a:lnTo>
                    <a:pt x="12005" y="7203"/>
                  </a:lnTo>
                  <a:lnTo>
                    <a:pt x="12950" y="7280"/>
                  </a:lnTo>
                  <a:lnTo>
                    <a:pt x="13908" y="7356"/>
                  </a:lnTo>
                  <a:lnTo>
                    <a:pt x="14891" y="7407"/>
                  </a:lnTo>
                  <a:lnTo>
                    <a:pt x="15900" y="7459"/>
                  </a:lnTo>
                  <a:lnTo>
                    <a:pt x="16922" y="7510"/>
                  </a:lnTo>
                  <a:lnTo>
                    <a:pt x="17969" y="7535"/>
                  </a:lnTo>
                  <a:lnTo>
                    <a:pt x="19029" y="7561"/>
                  </a:lnTo>
                  <a:lnTo>
                    <a:pt x="20102" y="7573"/>
                  </a:lnTo>
                  <a:lnTo>
                    <a:pt x="21200" y="7586"/>
                  </a:lnTo>
                  <a:lnTo>
                    <a:pt x="22286" y="7573"/>
                  </a:lnTo>
                  <a:lnTo>
                    <a:pt x="23359" y="7561"/>
                  </a:lnTo>
                  <a:lnTo>
                    <a:pt x="24419" y="7535"/>
                  </a:lnTo>
                  <a:lnTo>
                    <a:pt x="25466" y="7510"/>
                  </a:lnTo>
                  <a:lnTo>
                    <a:pt x="26488" y="7459"/>
                  </a:lnTo>
                  <a:lnTo>
                    <a:pt x="27496" y="7407"/>
                  </a:lnTo>
                  <a:lnTo>
                    <a:pt x="28480" y="7356"/>
                  </a:lnTo>
                  <a:lnTo>
                    <a:pt x="29450" y="7280"/>
                  </a:lnTo>
                  <a:lnTo>
                    <a:pt x="30383" y="7203"/>
                  </a:lnTo>
                  <a:lnTo>
                    <a:pt x="31302" y="7126"/>
                  </a:lnTo>
                  <a:lnTo>
                    <a:pt x="32183" y="7037"/>
                  </a:lnTo>
                  <a:lnTo>
                    <a:pt x="33039" y="6935"/>
                  </a:lnTo>
                  <a:lnTo>
                    <a:pt x="33869" y="6833"/>
                  </a:lnTo>
                  <a:lnTo>
                    <a:pt x="34674" y="6718"/>
                  </a:lnTo>
                  <a:lnTo>
                    <a:pt x="35440" y="6603"/>
                  </a:lnTo>
                  <a:lnTo>
                    <a:pt x="36181" y="6475"/>
                  </a:lnTo>
                  <a:lnTo>
                    <a:pt x="36883" y="6335"/>
                  </a:lnTo>
                  <a:lnTo>
                    <a:pt x="37547" y="6207"/>
                  </a:lnTo>
                  <a:lnTo>
                    <a:pt x="38173" y="6066"/>
                  </a:lnTo>
                  <a:lnTo>
                    <a:pt x="38773" y="5913"/>
                  </a:lnTo>
                  <a:lnTo>
                    <a:pt x="39323" y="5760"/>
                  </a:lnTo>
                  <a:lnTo>
                    <a:pt x="39833" y="5594"/>
                  </a:lnTo>
                  <a:lnTo>
                    <a:pt x="40293" y="5441"/>
                  </a:lnTo>
                  <a:lnTo>
                    <a:pt x="40727" y="5262"/>
                  </a:lnTo>
                  <a:lnTo>
                    <a:pt x="41098" y="5096"/>
                  </a:lnTo>
                  <a:lnTo>
                    <a:pt x="41443" y="4917"/>
                  </a:lnTo>
                  <a:lnTo>
                    <a:pt x="41724" y="4738"/>
                  </a:lnTo>
                  <a:lnTo>
                    <a:pt x="41851" y="4649"/>
                  </a:lnTo>
                  <a:lnTo>
                    <a:pt x="41953" y="4559"/>
                  </a:lnTo>
                  <a:lnTo>
                    <a:pt x="42056" y="4457"/>
                  </a:lnTo>
                  <a:lnTo>
                    <a:pt x="42145" y="4368"/>
                  </a:lnTo>
                  <a:lnTo>
                    <a:pt x="42222" y="4279"/>
                  </a:lnTo>
                  <a:lnTo>
                    <a:pt x="42285" y="4176"/>
                  </a:lnTo>
                  <a:lnTo>
                    <a:pt x="42324" y="4087"/>
                  </a:lnTo>
                  <a:lnTo>
                    <a:pt x="42362" y="3985"/>
                  </a:lnTo>
                  <a:lnTo>
                    <a:pt x="42388" y="3895"/>
                  </a:lnTo>
                  <a:lnTo>
                    <a:pt x="42388" y="3793"/>
                  </a:lnTo>
                  <a:lnTo>
                    <a:pt x="42388" y="3691"/>
                  </a:lnTo>
                  <a:lnTo>
                    <a:pt x="42362" y="3602"/>
                  </a:lnTo>
                  <a:lnTo>
                    <a:pt x="42324" y="3499"/>
                  </a:lnTo>
                  <a:lnTo>
                    <a:pt x="42285" y="3410"/>
                  </a:lnTo>
                  <a:lnTo>
                    <a:pt x="42222" y="3308"/>
                  </a:lnTo>
                  <a:lnTo>
                    <a:pt x="42145" y="3219"/>
                  </a:lnTo>
                  <a:lnTo>
                    <a:pt x="42056" y="3116"/>
                  </a:lnTo>
                  <a:lnTo>
                    <a:pt x="41953" y="3027"/>
                  </a:lnTo>
                  <a:lnTo>
                    <a:pt x="41851" y="2938"/>
                  </a:lnTo>
                  <a:lnTo>
                    <a:pt x="41724" y="2848"/>
                  </a:lnTo>
                  <a:lnTo>
                    <a:pt x="41443" y="2669"/>
                  </a:lnTo>
                  <a:lnTo>
                    <a:pt x="41098" y="2491"/>
                  </a:lnTo>
                  <a:lnTo>
                    <a:pt x="40727" y="2312"/>
                  </a:lnTo>
                  <a:lnTo>
                    <a:pt x="40293" y="2146"/>
                  </a:lnTo>
                  <a:lnTo>
                    <a:pt x="39833" y="1980"/>
                  </a:lnTo>
                  <a:lnTo>
                    <a:pt x="39323" y="1826"/>
                  </a:lnTo>
                  <a:lnTo>
                    <a:pt x="38773" y="1673"/>
                  </a:lnTo>
                  <a:lnTo>
                    <a:pt x="38173" y="1520"/>
                  </a:lnTo>
                  <a:lnTo>
                    <a:pt x="37547" y="1379"/>
                  </a:lnTo>
                  <a:lnTo>
                    <a:pt x="36883" y="1239"/>
                  </a:lnTo>
                  <a:lnTo>
                    <a:pt x="36181" y="1111"/>
                  </a:lnTo>
                  <a:lnTo>
                    <a:pt x="35440" y="984"/>
                  </a:lnTo>
                  <a:lnTo>
                    <a:pt x="34674" y="869"/>
                  </a:lnTo>
                  <a:lnTo>
                    <a:pt x="33869" y="754"/>
                  </a:lnTo>
                  <a:lnTo>
                    <a:pt x="33039" y="651"/>
                  </a:lnTo>
                  <a:lnTo>
                    <a:pt x="32183" y="549"/>
                  </a:lnTo>
                  <a:lnTo>
                    <a:pt x="31302" y="460"/>
                  </a:lnTo>
                  <a:lnTo>
                    <a:pt x="30383" y="371"/>
                  </a:lnTo>
                  <a:lnTo>
                    <a:pt x="29450" y="307"/>
                  </a:lnTo>
                  <a:lnTo>
                    <a:pt x="28480" y="230"/>
                  </a:lnTo>
                  <a:lnTo>
                    <a:pt x="27496" y="179"/>
                  </a:lnTo>
                  <a:lnTo>
                    <a:pt x="26488" y="128"/>
                  </a:lnTo>
                  <a:lnTo>
                    <a:pt x="25466" y="77"/>
                  </a:lnTo>
                  <a:lnTo>
                    <a:pt x="24419" y="51"/>
                  </a:lnTo>
                  <a:lnTo>
                    <a:pt x="23359" y="26"/>
                  </a:lnTo>
                  <a:lnTo>
                    <a:pt x="22286" y="13"/>
                  </a:lnTo>
                  <a:lnTo>
                    <a:pt x="21200" y="0"/>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3885440" y="3792248"/>
              <a:ext cx="609033" cy="83397"/>
            </a:xfrm>
            <a:custGeom>
              <a:rect b="b" l="l" r="r" t="t"/>
              <a:pathLst>
                <a:path extrusionOk="0" h="5633" w="41137">
                  <a:moveTo>
                    <a:pt x="19949" y="0"/>
                  </a:moveTo>
                  <a:lnTo>
                    <a:pt x="18238" y="13"/>
                  </a:lnTo>
                  <a:lnTo>
                    <a:pt x="16565" y="51"/>
                  </a:lnTo>
                  <a:lnTo>
                    <a:pt x="14943" y="115"/>
                  </a:lnTo>
                  <a:lnTo>
                    <a:pt x="13360" y="192"/>
                  </a:lnTo>
                  <a:lnTo>
                    <a:pt x="11840" y="294"/>
                  </a:lnTo>
                  <a:lnTo>
                    <a:pt x="10371" y="409"/>
                  </a:lnTo>
                  <a:lnTo>
                    <a:pt x="8966" y="549"/>
                  </a:lnTo>
                  <a:lnTo>
                    <a:pt x="7625" y="703"/>
                  </a:lnTo>
                  <a:lnTo>
                    <a:pt x="6361" y="881"/>
                  </a:lnTo>
                  <a:lnTo>
                    <a:pt x="5173" y="1073"/>
                  </a:lnTo>
                  <a:lnTo>
                    <a:pt x="4075" y="1277"/>
                  </a:lnTo>
                  <a:lnTo>
                    <a:pt x="3551" y="1392"/>
                  </a:lnTo>
                  <a:lnTo>
                    <a:pt x="3066" y="1507"/>
                  </a:lnTo>
                  <a:lnTo>
                    <a:pt x="2593" y="1622"/>
                  </a:lnTo>
                  <a:lnTo>
                    <a:pt x="2134" y="1737"/>
                  </a:lnTo>
                  <a:lnTo>
                    <a:pt x="1712" y="1865"/>
                  </a:lnTo>
                  <a:lnTo>
                    <a:pt x="1316" y="1980"/>
                  </a:lnTo>
                  <a:lnTo>
                    <a:pt x="946" y="2107"/>
                  </a:lnTo>
                  <a:lnTo>
                    <a:pt x="601" y="2248"/>
                  </a:lnTo>
                  <a:lnTo>
                    <a:pt x="282" y="2376"/>
                  </a:lnTo>
                  <a:lnTo>
                    <a:pt x="1" y="2516"/>
                  </a:lnTo>
                  <a:lnTo>
                    <a:pt x="716" y="2299"/>
                  </a:lnTo>
                  <a:lnTo>
                    <a:pt x="1508" y="2095"/>
                  </a:lnTo>
                  <a:lnTo>
                    <a:pt x="2364" y="1903"/>
                  </a:lnTo>
                  <a:lnTo>
                    <a:pt x="3296" y="1712"/>
                  </a:lnTo>
                  <a:lnTo>
                    <a:pt x="4292" y="1545"/>
                  </a:lnTo>
                  <a:lnTo>
                    <a:pt x="5352" y="1379"/>
                  </a:lnTo>
                  <a:lnTo>
                    <a:pt x="6463" y="1239"/>
                  </a:lnTo>
                  <a:lnTo>
                    <a:pt x="7625" y="1098"/>
                  </a:lnTo>
                  <a:lnTo>
                    <a:pt x="8851" y="984"/>
                  </a:lnTo>
                  <a:lnTo>
                    <a:pt x="10116" y="869"/>
                  </a:lnTo>
                  <a:lnTo>
                    <a:pt x="11431" y="779"/>
                  </a:lnTo>
                  <a:lnTo>
                    <a:pt x="12772" y="703"/>
                  </a:lnTo>
                  <a:lnTo>
                    <a:pt x="14164" y="639"/>
                  </a:lnTo>
                  <a:lnTo>
                    <a:pt x="15595" y="600"/>
                  </a:lnTo>
                  <a:lnTo>
                    <a:pt x="17050" y="575"/>
                  </a:lnTo>
                  <a:lnTo>
                    <a:pt x="18532" y="562"/>
                  </a:lnTo>
                  <a:lnTo>
                    <a:pt x="19617" y="562"/>
                  </a:lnTo>
                  <a:lnTo>
                    <a:pt x="20690" y="575"/>
                  </a:lnTo>
                  <a:lnTo>
                    <a:pt x="21750" y="600"/>
                  </a:lnTo>
                  <a:lnTo>
                    <a:pt x="22797" y="639"/>
                  </a:lnTo>
                  <a:lnTo>
                    <a:pt x="23819" y="677"/>
                  </a:lnTo>
                  <a:lnTo>
                    <a:pt x="24828" y="728"/>
                  </a:lnTo>
                  <a:lnTo>
                    <a:pt x="25811" y="792"/>
                  </a:lnTo>
                  <a:lnTo>
                    <a:pt x="26782" y="856"/>
                  </a:lnTo>
                  <a:lnTo>
                    <a:pt x="27714" y="932"/>
                  </a:lnTo>
                  <a:lnTo>
                    <a:pt x="28634" y="1022"/>
                  </a:lnTo>
                  <a:lnTo>
                    <a:pt x="29515" y="1111"/>
                  </a:lnTo>
                  <a:lnTo>
                    <a:pt x="30371" y="1213"/>
                  </a:lnTo>
                  <a:lnTo>
                    <a:pt x="31214" y="1316"/>
                  </a:lnTo>
                  <a:lnTo>
                    <a:pt x="32005" y="1431"/>
                  </a:lnTo>
                  <a:lnTo>
                    <a:pt x="32772" y="1545"/>
                  </a:lnTo>
                  <a:lnTo>
                    <a:pt x="33512" y="1673"/>
                  </a:lnTo>
                  <a:lnTo>
                    <a:pt x="34215" y="1801"/>
                  </a:lnTo>
                  <a:lnTo>
                    <a:pt x="34879" y="1941"/>
                  </a:lnTo>
                  <a:lnTo>
                    <a:pt x="35505" y="2082"/>
                  </a:lnTo>
                  <a:lnTo>
                    <a:pt x="36105" y="2235"/>
                  </a:lnTo>
                  <a:lnTo>
                    <a:pt x="36654" y="2388"/>
                  </a:lnTo>
                  <a:lnTo>
                    <a:pt x="37165" y="2542"/>
                  </a:lnTo>
                  <a:lnTo>
                    <a:pt x="37638" y="2708"/>
                  </a:lnTo>
                  <a:lnTo>
                    <a:pt x="38059" y="2874"/>
                  </a:lnTo>
                  <a:lnTo>
                    <a:pt x="38429" y="3052"/>
                  </a:lnTo>
                  <a:lnTo>
                    <a:pt x="38774" y="3219"/>
                  </a:lnTo>
                  <a:lnTo>
                    <a:pt x="39055" y="3410"/>
                  </a:lnTo>
                  <a:lnTo>
                    <a:pt x="39183" y="3499"/>
                  </a:lnTo>
                  <a:lnTo>
                    <a:pt x="39285" y="3589"/>
                  </a:lnTo>
                  <a:lnTo>
                    <a:pt x="39387" y="3678"/>
                  </a:lnTo>
                  <a:lnTo>
                    <a:pt x="39477" y="3780"/>
                  </a:lnTo>
                  <a:lnTo>
                    <a:pt x="39553" y="3870"/>
                  </a:lnTo>
                  <a:lnTo>
                    <a:pt x="39617" y="3959"/>
                  </a:lnTo>
                  <a:lnTo>
                    <a:pt x="39655" y="4061"/>
                  </a:lnTo>
                  <a:lnTo>
                    <a:pt x="39694" y="4151"/>
                  </a:lnTo>
                  <a:lnTo>
                    <a:pt x="39719" y="4253"/>
                  </a:lnTo>
                  <a:lnTo>
                    <a:pt x="39719" y="4355"/>
                  </a:lnTo>
                  <a:lnTo>
                    <a:pt x="39719" y="4432"/>
                  </a:lnTo>
                  <a:lnTo>
                    <a:pt x="39706" y="4521"/>
                  </a:lnTo>
                  <a:lnTo>
                    <a:pt x="39681" y="4598"/>
                  </a:lnTo>
                  <a:lnTo>
                    <a:pt x="39643" y="4687"/>
                  </a:lnTo>
                  <a:lnTo>
                    <a:pt x="39592" y="4764"/>
                  </a:lnTo>
                  <a:lnTo>
                    <a:pt x="39540" y="4853"/>
                  </a:lnTo>
                  <a:lnTo>
                    <a:pt x="39400" y="5006"/>
                  </a:lnTo>
                  <a:lnTo>
                    <a:pt x="39221" y="5173"/>
                  </a:lnTo>
                  <a:lnTo>
                    <a:pt x="39017" y="5326"/>
                  </a:lnTo>
                  <a:lnTo>
                    <a:pt x="38761" y="5479"/>
                  </a:lnTo>
                  <a:lnTo>
                    <a:pt x="38480" y="5632"/>
                  </a:lnTo>
                  <a:lnTo>
                    <a:pt x="39081" y="5428"/>
                  </a:lnTo>
                  <a:lnTo>
                    <a:pt x="39349" y="5313"/>
                  </a:lnTo>
                  <a:lnTo>
                    <a:pt x="39604" y="5211"/>
                  </a:lnTo>
                  <a:lnTo>
                    <a:pt x="39847" y="5096"/>
                  </a:lnTo>
                  <a:lnTo>
                    <a:pt x="40064" y="4981"/>
                  </a:lnTo>
                  <a:lnTo>
                    <a:pt x="40268" y="4879"/>
                  </a:lnTo>
                  <a:lnTo>
                    <a:pt x="40447" y="4764"/>
                  </a:lnTo>
                  <a:lnTo>
                    <a:pt x="40600" y="4636"/>
                  </a:lnTo>
                  <a:lnTo>
                    <a:pt x="40741" y="4521"/>
                  </a:lnTo>
                  <a:lnTo>
                    <a:pt x="40869" y="4406"/>
                  </a:lnTo>
                  <a:lnTo>
                    <a:pt x="40971" y="4291"/>
                  </a:lnTo>
                  <a:lnTo>
                    <a:pt x="41047" y="4164"/>
                  </a:lnTo>
                  <a:lnTo>
                    <a:pt x="41099" y="4036"/>
                  </a:lnTo>
                  <a:lnTo>
                    <a:pt x="41137" y="3921"/>
                  </a:lnTo>
                  <a:lnTo>
                    <a:pt x="41137" y="3793"/>
                  </a:lnTo>
                  <a:lnTo>
                    <a:pt x="41137" y="3691"/>
                  </a:lnTo>
                  <a:lnTo>
                    <a:pt x="41111" y="3602"/>
                  </a:lnTo>
                  <a:lnTo>
                    <a:pt x="41086" y="3499"/>
                  </a:lnTo>
                  <a:lnTo>
                    <a:pt x="41035" y="3410"/>
                  </a:lnTo>
                  <a:lnTo>
                    <a:pt x="40971" y="3308"/>
                  </a:lnTo>
                  <a:lnTo>
                    <a:pt x="40894" y="3219"/>
                  </a:lnTo>
                  <a:lnTo>
                    <a:pt x="40818" y="3116"/>
                  </a:lnTo>
                  <a:lnTo>
                    <a:pt x="40715" y="3027"/>
                  </a:lnTo>
                  <a:lnTo>
                    <a:pt x="40600" y="2938"/>
                  </a:lnTo>
                  <a:lnTo>
                    <a:pt x="40473" y="2848"/>
                  </a:lnTo>
                  <a:lnTo>
                    <a:pt x="40192" y="2669"/>
                  </a:lnTo>
                  <a:lnTo>
                    <a:pt x="39860" y="2491"/>
                  </a:lnTo>
                  <a:lnTo>
                    <a:pt x="39477" y="2312"/>
                  </a:lnTo>
                  <a:lnTo>
                    <a:pt x="39055" y="2146"/>
                  </a:lnTo>
                  <a:lnTo>
                    <a:pt x="38583" y="1980"/>
                  </a:lnTo>
                  <a:lnTo>
                    <a:pt x="38072" y="1826"/>
                  </a:lnTo>
                  <a:lnTo>
                    <a:pt x="37523" y="1673"/>
                  </a:lnTo>
                  <a:lnTo>
                    <a:pt x="36935" y="1520"/>
                  </a:lnTo>
                  <a:lnTo>
                    <a:pt x="36297" y="1379"/>
                  </a:lnTo>
                  <a:lnTo>
                    <a:pt x="35632" y="1239"/>
                  </a:lnTo>
                  <a:lnTo>
                    <a:pt x="34930" y="1111"/>
                  </a:lnTo>
                  <a:lnTo>
                    <a:pt x="34202" y="984"/>
                  </a:lnTo>
                  <a:lnTo>
                    <a:pt x="33423" y="869"/>
                  </a:lnTo>
                  <a:lnTo>
                    <a:pt x="32631" y="754"/>
                  </a:lnTo>
                  <a:lnTo>
                    <a:pt x="31801" y="651"/>
                  </a:lnTo>
                  <a:lnTo>
                    <a:pt x="30933" y="549"/>
                  </a:lnTo>
                  <a:lnTo>
                    <a:pt x="30051" y="460"/>
                  </a:lnTo>
                  <a:lnTo>
                    <a:pt x="29132" y="371"/>
                  </a:lnTo>
                  <a:lnTo>
                    <a:pt x="28200" y="307"/>
                  </a:lnTo>
                  <a:lnTo>
                    <a:pt x="27229" y="230"/>
                  </a:lnTo>
                  <a:lnTo>
                    <a:pt x="26246" y="179"/>
                  </a:lnTo>
                  <a:lnTo>
                    <a:pt x="25250" y="128"/>
                  </a:lnTo>
                  <a:lnTo>
                    <a:pt x="24215" y="77"/>
                  </a:lnTo>
                  <a:lnTo>
                    <a:pt x="23181" y="51"/>
                  </a:lnTo>
                  <a:lnTo>
                    <a:pt x="22121" y="26"/>
                  </a:lnTo>
                  <a:lnTo>
                    <a:pt x="21035" y="13"/>
                  </a:lnTo>
                  <a:lnTo>
                    <a:pt x="19949" y="0"/>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4094191" y="3823250"/>
              <a:ext cx="204028" cy="57118"/>
            </a:xfrm>
            <a:custGeom>
              <a:rect b="b" l="l" r="r" t="t"/>
              <a:pathLst>
                <a:path extrusionOk="0" h="3858" w="13781">
                  <a:moveTo>
                    <a:pt x="0" y="1"/>
                  </a:moveTo>
                  <a:lnTo>
                    <a:pt x="0" y="384"/>
                  </a:lnTo>
                  <a:lnTo>
                    <a:pt x="3346" y="384"/>
                  </a:lnTo>
                  <a:lnTo>
                    <a:pt x="4253" y="409"/>
                  </a:lnTo>
                  <a:lnTo>
                    <a:pt x="5058" y="448"/>
                  </a:lnTo>
                  <a:lnTo>
                    <a:pt x="5747" y="511"/>
                  </a:lnTo>
                  <a:lnTo>
                    <a:pt x="6322" y="575"/>
                  </a:lnTo>
                  <a:lnTo>
                    <a:pt x="6565" y="626"/>
                  </a:lnTo>
                  <a:lnTo>
                    <a:pt x="6795" y="665"/>
                  </a:lnTo>
                  <a:lnTo>
                    <a:pt x="6973" y="716"/>
                  </a:lnTo>
                  <a:lnTo>
                    <a:pt x="7139" y="767"/>
                  </a:lnTo>
                  <a:lnTo>
                    <a:pt x="7267" y="831"/>
                  </a:lnTo>
                  <a:lnTo>
                    <a:pt x="7369" y="895"/>
                  </a:lnTo>
                  <a:lnTo>
                    <a:pt x="0" y="895"/>
                  </a:lnTo>
                  <a:lnTo>
                    <a:pt x="0" y="1188"/>
                  </a:lnTo>
                  <a:lnTo>
                    <a:pt x="7471" y="1188"/>
                  </a:lnTo>
                  <a:lnTo>
                    <a:pt x="7446" y="1227"/>
                  </a:lnTo>
                  <a:lnTo>
                    <a:pt x="7408" y="1252"/>
                  </a:lnTo>
                  <a:lnTo>
                    <a:pt x="7305" y="1329"/>
                  </a:lnTo>
                  <a:lnTo>
                    <a:pt x="7165" y="1393"/>
                  </a:lnTo>
                  <a:lnTo>
                    <a:pt x="6986" y="1457"/>
                  </a:lnTo>
                  <a:lnTo>
                    <a:pt x="6769" y="1520"/>
                  </a:lnTo>
                  <a:lnTo>
                    <a:pt x="6514" y="1572"/>
                  </a:lnTo>
                  <a:lnTo>
                    <a:pt x="6207" y="1623"/>
                  </a:lnTo>
                  <a:lnTo>
                    <a:pt x="5875" y="1674"/>
                  </a:lnTo>
                  <a:lnTo>
                    <a:pt x="5505" y="1712"/>
                  </a:lnTo>
                  <a:lnTo>
                    <a:pt x="5096" y="1750"/>
                  </a:lnTo>
                  <a:lnTo>
                    <a:pt x="4151" y="1801"/>
                  </a:lnTo>
                  <a:lnTo>
                    <a:pt x="3053" y="1840"/>
                  </a:lnTo>
                  <a:lnTo>
                    <a:pt x="1801" y="1852"/>
                  </a:lnTo>
                  <a:lnTo>
                    <a:pt x="0" y="1852"/>
                  </a:lnTo>
                  <a:lnTo>
                    <a:pt x="0" y="2210"/>
                  </a:lnTo>
                  <a:lnTo>
                    <a:pt x="2197" y="2644"/>
                  </a:lnTo>
                  <a:lnTo>
                    <a:pt x="4215" y="3053"/>
                  </a:lnTo>
                  <a:lnTo>
                    <a:pt x="6130" y="3449"/>
                  </a:lnTo>
                  <a:lnTo>
                    <a:pt x="8021" y="3858"/>
                  </a:lnTo>
                  <a:lnTo>
                    <a:pt x="11162" y="3858"/>
                  </a:lnTo>
                  <a:lnTo>
                    <a:pt x="9106" y="3411"/>
                  </a:lnTo>
                  <a:lnTo>
                    <a:pt x="7050" y="2976"/>
                  </a:lnTo>
                  <a:lnTo>
                    <a:pt x="5032" y="2555"/>
                  </a:lnTo>
                  <a:lnTo>
                    <a:pt x="3078" y="2185"/>
                  </a:lnTo>
                  <a:lnTo>
                    <a:pt x="3844" y="2172"/>
                  </a:lnTo>
                  <a:lnTo>
                    <a:pt x="4572" y="2159"/>
                  </a:lnTo>
                  <a:lnTo>
                    <a:pt x="5275" y="2133"/>
                  </a:lnTo>
                  <a:lnTo>
                    <a:pt x="5926" y="2108"/>
                  </a:lnTo>
                  <a:lnTo>
                    <a:pt x="6539" y="2057"/>
                  </a:lnTo>
                  <a:lnTo>
                    <a:pt x="7101" y="2018"/>
                  </a:lnTo>
                  <a:lnTo>
                    <a:pt x="7637" y="1955"/>
                  </a:lnTo>
                  <a:lnTo>
                    <a:pt x="8110" y="1904"/>
                  </a:lnTo>
                  <a:lnTo>
                    <a:pt x="8557" y="1827"/>
                  </a:lnTo>
                  <a:lnTo>
                    <a:pt x="8940" y="1750"/>
                  </a:lnTo>
                  <a:lnTo>
                    <a:pt x="9285" y="1674"/>
                  </a:lnTo>
                  <a:lnTo>
                    <a:pt x="9579" y="1584"/>
                  </a:lnTo>
                  <a:lnTo>
                    <a:pt x="9821" y="1495"/>
                  </a:lnTo>
                  <a:lnTo>
                    <a:pt x="10026" y="1393"/>
                  </a:lnTo>
                  <a:lnTo>
                    <a:pt x="10102" y="1342"/>
                  </a:lnTo>
                  <a:lnTo>
                    <a:pt x="10166" y="1291"/>
                  </a:lnTo>
                  <a:lnTo>
                    <a:pt x="10217" y="1239"/>
                  </a:lnTo>
                  <a:lnTo>
                    <a:pt x="10256" y="1188"/>
                  </a:lnTo>
                  <a:lnTo>
                    <a:pt x="13780" y="1188"/>
                  </a:lnTo>
                  <a:lnTo>
                    <a:pt x="13780" y="895"/>
                  </a:lnTo>
                  <a:lnTo>
                    <a:pt x="10217" y="895"/>
                  </a:lnTo>
                  <a:lnTo>
                    <a:pt x="10179" y="844"/>
                  </a:lnTo>
                  <a:lnTo>
                    <a:pt x="10115" y="792"/>
                  </a:lnTo>
                  <a:lnTo>
                    <a:pt x="9987" y="703"/>
                  </a:lnTo>
                  <a:lnTo>
                    <a:pt x="9796" y="614"/>
                  </a:lnTo>
                  <a:lnTo>
                    <a:pt x="9579" y="537"/>
                  </a:lnTo>
                  <a:lnTo>
                    <a:pt x="9323" y="473"/>
                  </a:lnTo>
                  <a:lnTo>
                    <a:pt x="9042" y="409"/>
                  </a:lnTo>
                  <a:lnTo>
                    <a:pt x="8723" y="345"/>
                  </a:lnTo>
                  <a:lnTo>
                    <a:pt x="8378" y="294"/>
                  </a:lnTo>
                  <a:lnTo>
                    <a:pt x="13780" y="294"/>
                  </a:lnTo>
                  <a:lnTo>
                    <a:pt x="13780" y="1"/>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3807921" y="3752349"/>
              <a:ext cx="764071" cy="159790"/>
            </a:xfrm>
            <a:custGeom>
              <a:rect b="b" l="l" r="r" t="t"/>
              <a:pathLst>
                <a:path extrusionOk="0" h="10793" w="51609">
                  <a:moveTo>
                    <a:pt x="1" y="0"/>
                  </a:moveTo>
                  <a:lnTo>
                    <a:pt x="1" y="5390"/>
                  </a:lnTo>
                  <a:lnTo>
                    <a:pt x="1" y="5530"/>
                  </a:lnTo>
                  <a:lnTo>
                    <a:pt x="26" y="5671"/>
                  </a:lnTo>
                  <a:lnTo>
                    <a:pt x="77" y="5811"/>
                  </a:lnTo>
                  <a:lnTo>
                    <a:pt x="128" y="5939"/>
                  </a:lnTo>
                  <a:lnTo>
                    <a:pt x="205" y="6080"/>
                  </a:lnTo>
                  <a:lnTo>
                    <a:pt x="294" y="6220"/>
                  </a:lnTo>
                  <a:lnTo>
                    <a:pt x="397" y="6348"/>
                  </a:lnTo>
                  <a:lnTo>
                    <a:pt x="524" y="6475"/>
                  </a:lnTo>
                  <a:lnTo>
                    <a:pt x="665" y="6616"/>
                  </a:lnTo>
                  <a:lnTo>
                    <a:pt x="805" y="6744"/>
                  </a:lnTo>
                  <a:lnTo>
                    <a:pt x="971" y="6871"/>
                  </a:lnTo>
                  <a:lnTo>
                    <a:pt x="1163" y="6999"/>
                  </a:lnTo>
                  <a:lnTo>
                    <a:pt x="1354" y="7127"/>
                  </a:lnTo>
                  <a:lnTo>
                    <a:pt x="1559" y="7242"/>
                  </a:lnTo>
                  <a:lnTo>
                    <a:pt x="1789" y="7369"/>
                  </a:lnTo>
                  <a:lnTo>
                    <a:pt x="2031" y="7497"/>
                  </a:lnTo>
                  <a:lnTo>
                    <a:pt x="2542" y="7727"/>
                  </a:lnTo>
                  <a:lnTo>
                    <a:pt x="3117" y="7970"/>
                  </a:lnTo>
                  <a:lnTo>
                    <a:pt x="3730" y="8187"/>
                  </a:lnTo>
                  <a:lnTo>
                    <a:pt x="4407" y="8404"/>
                  </a:lnTo>
                  <a:lnTo>
                    <a:pt x="5122" y="8621"/>
                  </a:lnTo>
                  <a:lnTo>
                    <a:pt x="5888" y="8825"/>
                  </a:lnTo>
                  <a:lnTo>
                    <a:pt x="6706" y="9017"/>
                  </a:lnTo>
                  <a:lnTo>
                    <a:pt x="7561" y="9208"/>
                  </a:lnTo>
                  <a:lnTo>
                    <a:pt x="8455" y="9387"/>
                  </a:lnTo>
                  <a:lnTo>
                    <a:pt x="9388" y="9553"/>
                  </a:lnTo>
                  <a:lnTo>
                    <a:pt x="10358" y="9719"/>
                  </a:lnTo>
                  <a:lnTo>
                    <a:pt x="11380" y="9860"/>
                  </a:lnTo>
                  <a:lnTo>
                    <a:pt x="12427" y="10000"/>
                  </a:lnTo>
                  <a:lnTo>
                    <a:pt x="13500" y="10141"/>
                  </a:lnTo>
                  <a:lnTo>
                    <a:pt x="14611" y="10256"/>
                  </a:lnTo>
                  <a:lnTo>
                    <a:pt x="15760" y="10358"/>
                  </a:lnTo>
                  <a:lnTo>
                    <a:pt x="16935" y="10460"/>
                  </a:lnTo>
                  <a:lnTo>
                    <a:pt x="18136" y="10549"/>
                  </a:lnTo>
                  <a:lnTo>
                    <a:pt x="19362" y="10613"/>
                  </a:lnTo>
                  <a:lnTo>
                    <a:pt x="20601" y="10677"/>
                  </a:lnTo>
                  <a:lnTo>
                    <a:pt x="21878" y="10728"/>
                  </a:lnTo>
                  <a:lnTo>
                    <a:pt x="23168" y="10754"/>
                  </a:lnTo>
                  <a:lnTo>
                    <a:pt x="24483" y="10779"/>
                  </a:lnTo>
                  <a:lnTo>
                    <a:pt x="25811" y="10792"/>
                  </a:lnTo>
                  <a:lnTo>
                    <a:pt x="27139" y="10779"/>
                  </a:lnTo>
                  <a:lnTo>
                    <a:pt x="28442" y="10754"/>
                  </a:lnTo>
                  <a:lnTo>
                    <a:pt x="29732" y="10728"/>
                  </a:lnTo>
                  <a:lnTo>
                    <a:pt x="31009" y="10677"/>
                  </a:lnTo>
                  <a:lnTo>
                    <a:pt x="32261" y="10613"/>
                  </a:lnTo>
                  <a:lnTo>
                    <a:pt x="33474" y="10549"/>
                  </a:lnTo>
                  <a:lnTo>
                    <a:pt x="34674" y="10460"/>
                  </a:lnTo>
                  <a:lnTo>
                    <a:pt x="35849" y="10358"/>
                  </a:lnTo>
                  <a:lnTo>
                    <a:pt x="36999" y="10256"/>
                  </a:lnTo>
                  <a:lnTo>
                    <a:pt x="38110" y="10141"/>
                  </a:lnTo>
                  <a:lnTo>
                    <a:pt x="39183" y="10000"/>
                  </a:lnTo>
                  <a:lnTo>
                    <a:pt x="40230" y="9860"/>
                  </a:lnTo>
                  <a:lnTo>
                    <a:pt x="41252" y="9719"/>
                  </a:lnTo>
                  <a:lnTo>
                    <a:pt x="42222" y="9553"/>
                  </a:lnTo>
                  <a:lnTo>
                    <a:pt x="43154" y="9387"/>
                  </a:lnTo>
                  <a:lnTo>
                    <a:pt x="44048" y="9208"/>
                  </a:lnTo>
                  <a:lnTo>
                    <a:pt x="44904" y="9017"/>
                  </a:lnTo>
                  <a:lnTo>
                    <a:pt x="45722" y="8825"/>
                  </a:lnTo>
                  <a:lnTo>
                    <a:pt x="46488" y="8621"/>
                  </a:lnTo>
                  <a:lnTo>
                    <a:pt x="47203" y="8404"/>
                  </a:lnTo>
                  <a:lnTo>
                    <a:pt x="47880" y="8187"/>
                  </a:lnTo>
                  <a:lnTo>
                    <a:pt x="48493" y="7970"/>
                  </a:lnTo>
                  <a:lnTo>
                    <a:pt x="49068" y="7727"/>
                  </a:lnTo>
                  <a:lnTo>
                    <a:pt x="49578" y="7497"/>
                  </a:lnTo>
                  <a:lnTo>
                    <a:pt x="49821" y="7369"/>
                  </a:lnTo>
                  <a:lnTo>
                    <a:pt x="50051" y="7242"/>
                  </a:lnTo>
                  <a:lnTo>
                    <a:pt x="50255" y="7127"/>
                  </a:lnTo>
                  <a:lnTo>
                    <a:pt x="50447" y="6999"/>
                  </a:lnTo>
                  <a:lnTo>
                    <a:pt x="50638" y="6871"/>
                  </a:lnTo>
                  <a:lnTo>
                    <a:pt x="50804" y="6744"/>
                  </a:lnTo>
                  <a:lnTo>
                    <a:pt x="50958" y="6616"/>
                  </a:lnTo>
                  <a:lnTo>
                    <a:pt x="51085" y="6475"/>
                  </a:lnTo>
                  <a:lnTo>
                    <a:pt x="51213" y="6348"/>
                  </a:lnTo>
                  <a:lnTo>
                    <a:pt x="51315" y="6220"/>
                  </a:lnTo>
                  <a:lnTo>
                    <a:pt x="51405" y="6080"/>
                  </a:lnTo>
                  <a:lnTo>
                    <a:pt x="51481" y="5939"/>
                  </a:lnTo>
                  <a:lnTo>
                    <a:pt x="51532" y="5811"/>
                  </a:lnTo>
                  <a:lnTo>
                    <a:pt x="51583" y="5671"/>
                  </a:lnTo>
                  <a:lnTo>
                    <a:pt x="51609" y="5530"/>
                  </a:lnTo>
                  <a:lnTo>
                    <a:pt x="51609" y="5390"/>
                  </a:lnTo>
                  <a:lnTo>
                    <a:pt x="5160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3807921" y="3672550"/>
              <a:ext cx="764071" cy="159598"/>
            </a:xfrm>
            <a:custGeom>
              <a:rect b="b" l="l" r="r" t="t"/>
              <a:pathLst>
                <a:path extrusionOk="0" h="10780" w="51609">
                  <a:moveTo>
                    <a:pt x="24483" y="1"/>
                  </a:moveTo>
                  <a:lnTo>
                    <a:pt x="23168" y="27"/>
                  </a:lnTo>
                  <a:lnTo>
                    <a:pt x="21878" y="65"/>
                  </a:lnTo>
                  <a:lnTo>
                    <a:pt x="20601" y="103"/>
                  </a:lnTo>
                  <a:lnTo>
                    <a:pt x="19362" y="167"/>
                  </a:lnTo>
                  <a:lnTo>
                    <a:pt x="18136" y="244"/>
                  </a:lnTo>
                  <a:lnTo>
                    <a:pt x="16935" y="320"/>
                  </a:lnTo>
                  <a:lnTo>
                    <a:pt x="15760" y="422"/>
                  </a:lnTo>
                  <a:lnTo>
                    <a:pt x="14611" y="525"/>
                  </a:lnTo>
                  <a:lnTo>
                    <a:pt x="13500" y="652"/>
                  </a:lnTo>
                  <a:lnTo>
                    <a:pt x="12427" y="780"/>
                  </a:lnTo>
                  <a:lnTo>
                    <a:pt x="11380" y="921"/>
                  </a:lnTo>
                  <a:lnTo>
                    <a:pt x="10358" y="1074"/>
                  </a:lnTo>
                  <a:lnTo>
                    <a:pt x="9388" y="1227"/>
                  </a:lnTo>
                  <a:lnTo>
                    <a:pt x="8455" y="1406"/>
                  </a:lnTo>
                  <a:lnTo>
                    <a:pt x="7561" y="1572"/>
                  </a:lnTo>
                  <a:lnTo>
                    <a:pt x="6706" y="1763"/>
                  </a:lnTo>
                  <a:lnTo>
                    <a:pt x="5888" y="1955"/>
                  </a:lnTo>
                  <a:lnTo>
                    <a:pt x="5122" y="2159"/>
                  </a:lnTo>
                  <a:lnTo>
                    <a:pt x="4407" y="2376"/>
                  </a:lnTo>
                  <a:lnTo>
                    <a:pt x="3730" y="2594"/>
                  </a:lnTo>
                  <a:lnTo>
                    <a:pt x="3117" y="2823"/>
                  </a:lnTo>
                  <a:lnTo>
                    <a:pt x="2542" y="3053"/>
                  </a:lnTo>
                  <a:lnTo>
                    <a:pt x="2031" y="3296"/>
                  </a:lnTo>
                  <a:lnTo>
                    <a:pt x="1789" y="3411"/>
                  </a:lnTo>
                  <a:lnTo>
                    <a:pt x="1559" y="3539"/>
                  </a:lnTo>
                  <a:lnTo>
                    <a:pt x="1354" y="3666"/>
                  </a:lnTo>
                  <a:lnTo>
                    <a:pt x="1163" y="3794"/>
                  </a:lnTo>
                  <a:lnTo>
                    <a:pt x="971" y="3909"/>
                  </a:lnTo>
                  <a:lnTo>
                    <a:pt x="805" y="4049"/>
                  </a:lnTo>
                  <a:lnTo>
                    <a:pt x="665" y="4177"/>
                  </a:lnTo>
                  <a:lnTo>
                    <a:pt x="524" y="4305"/>
                  </a:lnTo>
                  <a:lnTo>
                    <a:pt x="397" y="4433"/>
                  </a:lnTo>
                  <a:lnTo>
                    <a:pt x="294" y="4573"/>
                  </a:lnTo>
                  <a:lnTo>
                    <a:pt x="205" y="4701"/>
                  </a:lnTo>
                  <a:lnTo>
                    <a:pt x="128" y="4841"/>
                  </a:lnTo>
                  <a:lnTo>
                    <a:pt x="77" y="4982"/>
                  </a:lnTo>
                  <a:lnTo>
                    <a:pt x="26" y="5109"/>
                  </a:lnTo>
                  <a:lnTo>
                    <a:pt x="1" y="5250"/>
                  </a:lnTo>
                  <a:lnTo>
                    <a:pt x="1" y="5390"/>
                  </a:lnTo>
                  <a:lnTo>
                    <a:pt x="1" y="5531"/>
                  </a:lnTo>
                  <a:lnTo>
                    <a:pt x="26" y="5671"/>
                  </a:lnTo>
                  <a:lnTo>
                    <a:pt x="77" y="5812"/>
                  </a:lnTo>
                  <a:lnTo>
                    <a:pt x="128" y="5940"/>
                  </a:lnTo>
                  <a:lnTo>
                    <a:pt x="205" y="6080"/>
                  </a:lnTo>
                  <a:lnTo>
                    <a:pt x="294" y="6208"/>
                  </a:lnTo>
                  <a:lnTo>
                    <a:pt x="397" y="6348"/>
                  </a:lnTo>
                  <a:lnTo>
                    <a:pt x="524" y="6476"/>
                  </a:lnTo>
                  <a:lnTo>
                    <a:pt x="665" y="6604"/>
                  </a:lnTo>
                  <a:lnTo>
                    <a:pt x="805" y="6744"/>
                  </a:lnTo>
                  <a:lnTo>
                    <a:pt x="971" y="6872"/>
                  </a:lnTo>
                  <a:lnTo>
                    <a:pt x="1163" y="7000"/>
                  </a:lnTo>
                  <a:lnTo>
                    <a:pt x="1354" y="7115"/>
                  </a:lnTo>
                  <a:lnTo>
                    <a:pt x="1559" y="7242"/>
                  </a:lnTo>
                  <a:lnTo>
                    <a:pt x="1789" y="7370"/>
                  </a:lnTo>
                  <a:lnTo>
                    <a:pt x="2031" y="7485"/>
                  </a:lnTo>
                  <a:lnTo>
                    <a:pt x="2542" y="7728"/>
                  </a:lnTo>
                  <a:lnTo>
                    <a:pt x="3117" y="7957"/>
                  </a:lnTo>
                  <a:lnTo>
                    <a:pt x="3730" y="8187"/>
                  </a:lnTo>
                  <a:lnTo>
                    <a:pt x="4407" y="8404"/>
                  </a:lnTo>
                  <a:lnTo>
                    <a:pt x="5122" y="8622"/>
                  </a:lnTo>
                  <a:lnTo>
                    <a:pt x="5888" y="8826"/>
                  </a:lnTo>
                  <a:lnTo>
                    <a:pt x="6706" y="9017"/>
                  </a:lnTo>
                  <a:lnTo>
                    <a:pt x="7561" y="9209"/>
                  </a:lnTo>
                  <a:lnTo>
                    <a:pt x="8455" y="9388"/>
                  </a:lnTo>
                  <a:lnTo>
                    <a:pt x="9388" y="9554"/>
                  </a:lnTo>
                  <a:lnTo>
                    <a:pt x="10358" y="9707"/>
                  </a:lnTo>
                  <a:lnTo>
                    <a:pt x="11380" y="9860"/>
                  </a:lnTo>
                  <a:lnTo>
                    <a:pt x="12427" y="10001"/>
                  </a:lnTo>
                  <a:lnTo>
                    <a:pt x="13500" y="10129"/>
                  </a:lnTo>
                  <a:lnTo>
                    <a:pt x="14611" y="10256"/>
                  </a:lnTo>
                  <a:lnTo>
                    <a:pt x="15760" y="10358"/>
                  </a:lnTo>
                  <a:lnTo>
                    <a:pt x="16935" y="10461"/>
                  </a:lnTo>
                  <a:lnTo>
                    <a:pt x="18136" y="10537"/>
                  </a:lnTo>
                  <a:lnTo>
                    <a:pt x="19362" y="10614"/>
                  </a:lnTo>
                  <a:lnTo>
                    <a:pt x="20601" y="10678"/>
                  </a:lnTo>
                  <a:lnTo>
                    <a:pt x="21878" y="10716"/>
                  </a:lnTo>
                  <a:lnTo>
                    <a:pt x="23168" y="10754"/>
                  </a:lnTo>
                  <a:lnTo>
                    <a:pt x="24483" y="10780"/>
                  </a:lnTo>
                  <a:lnTo>
                    <a:pt x="27139" y="10780"/>
                  </a:lnTo>
                  <a:lnTo>
                    <a:pt x="28442" y="10754"/>
                  </a:lnTo>
                  <a:lnTo>
                    <a:pt x="29732" y="10716"/>
                  </a:lnTo>
                  <a:lnTo>
                    <a:pt x="31009" y="10678"/>
                  </a:lnTo>
                  <a:lnTo>
                    <a:pt x="32261" y="10614"/>
                  </a:lnTo>
                  <a:lnTo>
                    <a:pt x="33474" y="10537"/>
                  </a:lnTo>
                  <a:lnTo>
                    <a:pt x="34674" y="10461"/>
                  </a:lnTo>
                  <a:lnTo>
                    <a:pt x="35849" y="10358"/>
                  </a:lnTo>
                  <a:lnTo>
                    <a:pt x="36999" y="10256"/>
                  </a:lnTo>
                  <a:lnTo>
                    <a:pt x="38110" y="10129"/>
                  </a:lnTo>
                  <a:lnTo>
                    <a:pt x="39183" y="10001"/>
                  </a:lnTo>
                  <a:lnTo>
                    <a:pt x="40230" y="9860"/>
                  </a:lnTo>
                  <a:lnTo>
                    <a:pt x="41252" y="9707"/>
                  </a:lnTo>
                  <a:lnTo>
                    <a:pt x="42222" y="9554"/>
                  </a:lnTo>
                  <a:lnTo>
                    <a:pt x="43154" y="9388"/>
                  </a:lnTo>
                  <a:lnTo>
                    <a:pt x="44048" y="9209"/>
                  </a:lnTo>
                  <a:lnTo>
                    <a:pt x="44904" y="9017"/>
                  </a:lnTo>
                  <a:lnTo>
                    <a:pt x="45722" y="8826"/>
                  </a:lnTo>
                  <a:lnTo>
                    <a:pt x="46488" y="8622"/>
                  </a:lnTo>
                  <a:lnTo>
                    <a:pt x="47203" y="8404"/>
                  </a:lnTo>
                  <a:lnTo>
                    <a:pt x="47880" y="8187"/>
                  </a:lnTo>
                  <a:lnTo>
                    <a:pt x="48493" y="7957"/>
                  </a:lnTo>
                  <a:lnTo>
                    <a:pt x="49068" y="7728"/>
                  </a:lnTo>
                  <a:lnTo>
                    <a:pt x="49578" y="7485"/>
                  </a:lnTo>
                  <a:lnTo>
                    <a:pt x="49821" y="7370"/>
                  </a:lnTo>
                  <a:lnTo>
                    <a:pt x="50051" y="7242"/>
                  </a:lnTo>
                  <a:lnTo>
                    <a:pt x="50255" y="7115"/>
                  </a:lnTo>
                  <a:lnTo>
                    <a:pt x="50447" y="7000"/>
                  </a:lnTo>
                  <a:lnTo>
                    <a:pt x="50638" y="6872"/>
                  </a:lnTo>
                  <a:lnTo>
                    <a:pt x="50804" y="6744"/>
                  </a:lnTo>
                  <a:lnTo>
                    <a:pt x="50958" y="6604"/>
                  </a:lnTo>
                  <a:lnTo>
                    <a:pt x="51085" y="6476"/>
                  </a:lnTo>
                  <a:lnTo>
                    <a:pt x="51213" y="6348"/>
                  </a:lnTo>
                  <a:lnTo>
                    <a:pt x="51315" y="6208"/>
                  </a:lnTo>
                  <a:lnTo>
                    <a:pt x="51405" y="6080"/>
                  </a:lnTo>
                  <a:lnTo>
                    <a:pt x="51481" y="5940"/>
                  </a:lnTo>
                  <a:lnTo>
                    <a:pt x="51532" y="5812"/>
                  </a:lnTo>
                  <a:lnTo>
                    <a:pt x="51583" y="5671"/>
                  </a:lnTo>
                  <a:lnTo>
                    <a:pt x="51609" y="5531"/>
                  </a:lnTo>
                  <a:lnTo>
                    <a:pt x="51609" y="5390"/>
                  </a:lnTo>
                  <a:lnTo>
                    <a:pt x="51609" y="5250"/>
                  </a:lnTo>
                  <a:lnTo>
                    <a:pt x="51583" y="5109"/>
                  </a:lnTo>
                  <a:lnTo>
                    <a:pt x="51532" y="4982"/>
                  </a:lnTo>
                  <a:lnTo>
                    <a:pt x="51481" y="4841"/>
                  </a:lnTo>
                  <a:lnTo>
                    <a:pt x="51405" y="4701"/>
                  </a:lnTo>
                  <a:lnTo>
                    <a:pt x="51315" y="4573"/>
                  </a:lnTo>
                  <a:lnTo>
                    <a:pt x="51213" y="4433"/>
                  </a:lnTo>
                  <a:lnTo>
                    <a:pt x="51085" y="4305"/>
                  </a:lnTo>
                  <a:lnTo>
                    <a:pt x="50958" y="4177"/>
                  </a:lnTo>
                  <a:lnTo>
                    <a:pt x="50804" y="4049"/>
                  </a:lnTo>
                  <a:lnTo>
                    <a:pt x="50638" y="3909"/>
                  </a:lnTo>
                  <a:lnTo>
                    <a:pt x="50447" y="3794"/>
                  </a:lnTo>
                  <a:lnTo>
                    <a:pt x="50255" y="3666"/>
                  </a:lnTo>
                  <a:lnTo>
                    <a:pt x="50051" y="3539"/>
                  </a:lnTo>
                  <a:lnTo>
                    <a:pt x="49821" y="3411"/>
                  </a:lnTo>
                  <a:lnTo>
                    <a:pt x="49578" y="3296"/>
                  </a:lnTo>
                  <a:lnTo>
                    <a:pt x="49068" y="3053"/>
                  </a:lnTo>
                  <a:lnTo>
                    <a:pt x="48493" y="2823"/>
                  </a:lnTo>
                  <a:lnTo>
                    <a:pt x="47880" y="2594"/>
                  </a:lnTo>
                  <a:lnTo>
                    <a:pt x="47203" y="2376"/>
                  </a:lnTo>
                  <a:lnTo>
                    <a:pt x="46488" y="2159"/>
                  </a:lnTo>
                  <a:lnTo>
                    <a:pt x="45722" y="1955"/>
                  </a:lnTo>
                  <a:lnTo>
                    <a:pt x="44904" y="1763"/>
                  </a:lnTo>
                  <a:lnTo>
                    <a:pt x="44048" y="1572"/>
                  </a:lnTo>
                  <a:lnTo>
                    <a:pt x="43154" y="1406"/>
                  </a:lnTo>
                  <a:lnTo>
                    <a:pt x="42222" y="1227"/>
                  </a:lnTo>
                  <a:lnTo>
                    <a:pt x="41252" y="1074"/>
                  </a:lnTo>
                  <a:lnTo>
                    <a:pt x="40230" y="921"/>
                  </a:lnTo>
                  <a:lnTo>
                    <a:pt x="39183" y="780"/>
                  </a:lnTo>
                  <a:lnTo>
                    <a:pt x="38110" y="652"/>
                  </a:lnTo>
                  <a:lnTo>
                    <a:pt x="36999" y="525"/>
                  </a:lnTo>
                  <a:lnTo>
                    <a:pt x="35849" y="422"/>
                  </a:lnTo>
                  <a:lnTo>
                    <a:pt x="34674" y="320"/>
                  </a:lnTo>
                  <a:lnTo>
                    <a:pt x="33474" y="244"/>
                  </a:lnTo>
                  <a:lnTo>
                    <a:pt x="32261" y="167"/>
                  </a:lnTo>
                  <a:lnTo>
                    <a:pt x="31009" y="103"/>
                  </a:lnTo>
                  <a:lnTo>
                    <a:pt x="29732" y="65"/>
                  </a:lnTo>
                  <a:lnTo>
                    <a:pt x="28442" y="27"/>
                  </a:lnTo>
                  <a:lnTo>
                    <a:pt x="271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3876187" y="3686733"/>
              <a:ext cx="627554" cy="112326"/>
            </a:xfrm>
            <a:custGeom>
              <a:rect b="b" l="l" r="r" t="t"/>
              <a:pathLst>
                <a:path extrusionOk="0" h="7587" w="42388">
                  <a:moveTo>
                    <a:pt x="21200" y="1"/>
                  </a:moveTo>
                  <a:lnTo>
                    <a:pt x="20102" y="14"/>
                  </a:lnTo>
                  <a:lnTo>
                    <a:pt x="19029" y="26"/>
                  </a:lnTo>
                  <a:lnTo>
                    <a:pt x="17969" y="52"/>
                  </a:lnTo>
                  <a:lnTo>
                    <a:pt x="16922" y="77"/>
                  </a:lnTo>
                  <a:lnTo>
                    <a:pt x="15900" y="129"/>
                  </a:lnTo>
                  <a:lnTo>
                    <a:pt x="14891" y="180"/>
                  </a:lnTo>
                  <a:lnTo>
                    <a:pt x="13908" y="231"/>
                  </a:lnTo>
                  <a:lnTo>
                    <a:pt x="12950" y="307"/>
                  </a:lnTo>
                  <a:lnTo>
                    <a:pt x="12005" y="384"/>
                  </a:lnTo>
                  <a:lnTo>
                    <a:pt x="11085" y="461"/>
                  </a:lnTo>
                  <a:lnTo>
                    <a:pt x="10204" y="550"/>
                  </a:lnTo>
                  <a:lnTo>
                    <a:pt x="9349" y="652"/>
                  </a:lnTo>
                  <a:lnTo>
                    <a:pt x="8518" y="754"/>
                  </a:lnTo>
                  <a:lnTo>
                    <a:pt x="7714" y="869"/>
                  </a:lnTo>
                  <a:lnTo>
                    <a:pt x="6948" y="984"/>
                  </a:lnTo>
                  <a:lnTo>
                    <a:pt x="6207" y="1112"/>
                  </a:lnTo>
                  <a:lnTo>
                    <a:pt x="5504" y="1252"/>
                  </a:lnTo>
                  <a:lnTo>
                    <a:pt x="4840" y="1380"/>
                  </a:lnTo>
                  <a:lnTo>
                    <a:pt x="4215" y="1521"/>
                  </a:lnTo>
                  <a:lnTo>
                    <a:pt x="3614" y="1674"/>
                  </a:lnTo>
                  <a:lnTo>
                    <a:pt x="3065" y="1827"/>
                  </a:lnTo>
                  <a:lnTo>
                    <a:pt x="2554" y="1993"/>
                  </a:lnTo>
                  <a:lnTo>
                    <a:pt x="2095" y="2146"/>
                  </a:lnTo>
                  <a:lnTo>
                    <a:pt x="1660" y="2325"/>
                  </a:lnTo>
                  <a:lnTo>
                    <a:pt x="1290" y="2491"/>
                  </a:lnTo>
                  <a:lnTo>
                    <a:pt x="958" y="2670"/>
                  </a:lnTo>
                  <a:lnTo>
                    <a:pt x="664" y="2849"/>
                  </a:lnTo>
                  <a:lnTo>
                    <a:pt x="537" y="2938"/>
                  </a:lnTo>
                  <a:lnTo>
                    <a:pt x="434" y="3028"/>
                  </a:lnTo>
                  <a:lnTo>
                    <a:pt x="332" y="3130"/>
                  </a:lnTo>
                  <a:lnTo>
                    <a:pt x="243" y="3219"/>
                  </a:lnTo>
                  <a:lnTo>
                    <a:pt x="166" y="3309"/>
                  </a:lnTo>
                  <a:lnTo>
                    <a:pt x="102" y="3411"/>
                  </a:lnTo>
                  <a:lnTo>
                    <a:pt x="64" y="3500"/>
                  </a:lnTo>
                  <a:lnTo>
                    <a:pt x="26" y="3602"/>
                  </a:lnTo>
                  <a:lnTo>
                    <a:pt x="0" y="3692"/>
                  </a:lnTo>
                  <a:lnTo>
                    <a:pt x="0" y="3794"/>
                  </a:lnTo>
                  <a:lnTo>
                    <a:pt x="0" y="3896"/>
                  </a:lnTo>
                  <a:lnTo>
                    <a:pt x="26" y="3985"/>
                  </a:lnTo>
                  <a:lnTo>
                    <a:pt x="64" y="4088"/>
                  </a:lnTo>
                  <a:lnTo>
                    <a:pt x="102" y="4177"/>
                  </a:lnTo>
                  <a:lnTo>
                    <a:pt x="166" y="4279"/>
                  </a:lnTo>
                  <a:lnTo>
                    <a:pt x="243" y="4369"/>
                  </a:lnTo>
                  <a:lnTo>
                    <a:pt x="332" y="4471"/>
                  </a:lnTo>
                  <a:lnTo>
                    <a:pt x="434" y="4560"/>
                  </a:lnTo>
                  <a:lnTo>
                    <a:pt x="537" y="4650"/>
                  </a:lnTo>
                  <a:lnTo>
                    <a:pt x="664" y="4739"/>
                  </a:lnTo>
                  <a:lnTo>
                    <a:pt x="958" y="4918"/>
                  </a:lnTo>
                  <a:lnTo>
                    <a:pt x="1290" y="5097"/>
                  </a:lnTo>
                  <a:lnTo>
                    <a:pt x="1660" y="5275"/>
                  </a:lnTo>
                  <a:lnTo>
                    <a:pt x="2095" y="5441"/>
                  </a:lnTo>
                  <a:lnTo>
                    <a:pt x="2554" y="5595"/>
                  </a:lnTo>
                  <a:lnTo>
                    <a:pt x="3065" y="5761"/>
                  </a:lnTo>
                  <a:lnTo>
                    <a:pt x="3614" y="5914"/>
                  </a:lnTo>
                  <a:lnTo>
                    <a:pt x="4215" y="6067"/>
                  </a:lnTo>
                  <a:lnTo>
                    <a:pt x="4840" y="6208"/>
                  </a:lnTo>
                  <a:lnTo>
                    <a:pt x="5504" y="6348"/>
                  </a:lnTo>
                  <a:lnTo>
                    <a:pt x="6207" y="6476"/>
                  </a:lnTo>
                  <a:lnTo>
                    <a:pt x="6948" y="6604"/>
                  </a:lnTo>
                  <a:lnTo>
                    <a:pt x="7714" y="6718"/>
                  </a:lnTo>
                  <a:lnTo>
                    <a:pt x="8518" y="6833"/>
                  </a:lnTo>
                  <a:lnTo>
                    <a:pt x="9349" y="6936"/>
                  </a:lnTo>
                  <a:lnTo>
                    <a:pt x="10204" y="7038"/>
                  </a:lnTo>
                  <a:lnTo>
                    <a:pt x="11085" y="7127"/>
                  </a:lnTo>
                  <a:lnTo>
                    <a:pt x="12005" y="7217"/>
                  </a:lnTo>
                  <a:lnTo>
                    <a:pt x="12950" y="7280"/>
                  </a:lnTo>
                  <a:lnTo>
                    <a:pt x="13908" y="7357"/>
                  </a:lnTo>
                  <a:lnTo>
                    <a:pt x="14891" y="7408"/>
                  </a:lnTo>
                  <a:lnTo>
                    <a:pt x="15900" y="7459"/>
                  </a:lnTo>
                  <a:lnTo>
                    <a:pt x="16922" y="7510"/>
                  </a:lnTo>
                  <a:lnTo>
                    <a:pt x="17969" y="7536"/>
                  </a:lnTo>
                  <a:lnTo>
                    <a:pt x="19029" y="7561"/>
                  </a:lnTo>
                  <a:lnTo>
                    <a:pt x="20102" y="7574"/>
                  </a:lnTo>
                  <a:lnTo>
                    <a:pt x="21200" y="7587"/>
                  </a:lnTo>
                  <a:lnTo>
                    <a:pt x="22286" y="7574"/>
                  </a:lnTo>
                  <a:lnTo>
                    <a:pt x="23359" y="7561"/>
                  </a:lnTo>
                  <a:lnTo>
                    <a:pt x="24419" y="7536"/>
                  </a:lnTo>
                  <a:lnTo>
                    <a:pt x="25466" y="7510"/>
                  </a:lnTo>
                  <a:lnTo>
                    <a:pt x="26488" y="7459"/>
                  </a:lnTo>
                  <a:lnTo>
                    <a:pt x="27496" y="7408"/>
                  </a:lnTo>
                  <a:lnTo>
                    <a:pt x="28480" y="7357"/>
                  </a:lnTo>
                  <a:lnTo>
                    <a:pt x="29450" y="7280"/>
                  </a:lnTo>
                  <a:lnTo>
                    <a:pt x="30383" y="7217"/>
                  </a:lnTo>
                  <a:lnTo>
                    <a:pt x="31302" y="7127"/>
                  </a:lnTo>
                  <a:lnTo>
                    <a:pt x="32183" y="7038"/>
                  </a:lnTo>
                  <a:lnTo>
                    <a:pt x="33039" y="6936"/>
                  </a:lnTo>
                  <a:lnTo>
                    <a:pt x="33869" y="6833"/>
                  </a:lnTo>
                  <a:lnTo>
                    <a:pt x="34674" y="6718"/>
                  </a:lnTo>
                  <a:lnTo>
                    <a:pt x="35440" y="6604"/>
                  </a:lnTo>
                  <a:lnTo>
                    <a:pt x="36181" y="6476"/>
                  </a:lnTo>
                  <a:lnTo>
                    <a:pt x="36883" y="6348"/>
                  </a:lnTo>
                  <a:lnTo>
                    <a:pt x="37547" y="6208"/>
                  </a:lnTo>
                  <a:lnTo>
                    <a:pt x="38173" y="6067"/>
                  </a:lnTo>
                  <a:lnTo>
                    <a:pt x="38773" y="5914"/>
                  </a:lnTo>
                  <a:lnTo>
                    <a:pt x="39323" y="5761"/>
                  </a:lnTo>
                  <a:lnTo>
                    <a:pt x="39833" y="5595"/>
                  </a:lnTo>
                  <a:lnTo>
                    <a:pt x="40293" y="5441"/>
                  </a:lnTo>
                  <a:lnTo>
                    <a:pt x="40727" y="5275"/>
                  </a:lnTo>
                  <a:lnTo>
                    <a:pt x="41098" y="5097"/>
                  </a:lnTo>
                  <a:lnTo>
                    <a:pt x="41443" y="4918"/>
                  </a:lnTo>
                  <a:lnTo>
                    <a:pt x="41724" y="4739"/>
                  </a:lnTo>
                  <a:lnTo>
                    <a:pt x="41851" y="4650"/>
                  </a:lnTo>
                  <a:lnTo>
                    <a:pt x="41953" y="4560"/>
                  </a:lnTo>
                  <a:lnTo>
                    <a:pt x="42056" y="4471"/>
                  </a:lnTo>
                  <a:lnTo>
                    <a:pt x="42145" y="4369"/>
                  </a:lnTo>
                  <a:lnTo>
                    <a:pt x="42222" y="4279"/>
                  </a:lnTo>
                  <a:lnTo>
                    <a:pt x="42285" y="4177"/>
                  </a:lnTo>
                  <a:lnTo>
                    <a:pt x="42324" y="4088"/>
                  </a:lnTo>
                  <a:lnTo>
                    <a:pt x="42362" y="3985"/>
                  </a:lnTo>
                  <a:lnTo>
                    <a:pt x="42388" y="3896"/>
                  </a:lnTo>
                  <a:lnTo>
                    <a:pt x="42388" y="3794"/>
                  </a:lnTo>
                  <a:lnTo>
                    <a:pt x="42388" y="3692"/>
                  </a:lnTo>
                  <a:lnTo>
                    <a:pt x="42362" y="3602"/>
                  </a:lnTo>
                  <a:lnTo>
                    <a:pt x="42324" y="3500"/>
                  </a:lnTo>
                  <a:lnTo>
                    <a:pt x="42285" y="3411"/>
                  </a:lnTo>
                  <a:lnTo>
                    <a:pt x="42222" y="3309"/>
                  </a:lnTo>
                  <a:lnTo>
                    <a:pt x="42145" y="3219"/>
                  </a:lnTo>
                  <a:lnTo>
                    <a:pt x="42056" y="3130"/>
                  </a:lnTo>
                  <a:lnTo>
                    <a:pt x="41953" y="3028"/>
                  </a:lnTo>
                  <a:lnTo>
                    <a:pt x="41851" y="2938"/>
                  </a:lnTo>
                  <a:lnTo>
                    <a:pt x="41724" y="2849"/>
                  </a:lnTo>
                  <a:lnTo>
                    <a:pt x="41443" y="2670"/>
                  </a:lnTo>
                  <a:lnTo>
                    <a:pt x="41098" y="2491"/>
                  </a:lnTo>
                  <a:lnTo>
                    <a:pt x="40727" y="2325"/>
                  </a:lnTo>
                  <a:lnTo>
                    <a:pt x="40293" y="2146"/>
                  </a:lnTo>
                  <a:lnTo>
                    <a:pt x="39833" y="1993"/>
                  </a:lnTo>
                  <a:lnTo>
                    <a:pt x="39323" y="1827"/>
                  </a:lnTo>
                  <a:lnTo>
                    <a:pt x="38773" y="1674"/>
                  </a:lnTo>
                  <a:lnTo>
                    <a:pt x="38173" y="1521"/>
                  </a:lnTo>
                  <a:lnTo>
                    <a:pt x="37547" y="1380"/>
                  </a:lnTo>
                  <a:lnTo>
                    <a:pt x="36883" y="1252"/>
                  </a:lnTo>
                  <a:lnTo>
                    <a:pt x="36181" y="1112"/>
                  </a:lnTo>
                  <a:lnTo>
                    <a:pt x="35440" y="984"/>
                  </a:lnTo>
                  <a:lnTo>
                    <a:pt x="34674" y="869"/>
                  </a:lnTo>
                  <a:lnTo>
                    <a:pt x="33869" y="754"/>
                  </a:lnTo>
                  <a:lnTo>
                    <a:pt x="33039" y="652"/>
                  </a:lnTo>
                  <a:lnTo>
                    <a:pt x="32183" y="550"/>
                  </a:lnTo>
                  <a:lnTo>
                    <a:pt x="31302" y="461"/>
                  </a:lnTo>
                  <a:lnTo>
                    <a:pt x="30383" y="384"/>
                  </a:lnTo>
                  <a:lnTo>
                    <a:pt x="29450" y="307"/>
                  </a:lnTo>
                  <a:lnTo>
                    <a:pt x="28480" y="231"/>
                  </a:lnTo>
                  <a:lnTo>
                    <a:pt x="27496" y="180"/>
                  </a:lnTo>
                  <a:lnTo>
                    <a:pt x="26488" y="129"/>
                  </a:lnTo>
                  <a:lnTo>
                    <a:pt x="25466" y="77"/>
                  </a:lnTo>
                  <a:lnTo>
                    <a:pt x="24419" y="52"/>
                  </a:lnTo>
                  <a:lnTo>
                    <a:pt x="23359" y="26"/>
                  </a:lnTo>
                  <a:lnTo>
                    <a:pt x="22286" y="14"/>
                  </a:lnTo>
                  <a:lnTo>
                    <a:pt x="21200" y="1"/>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3885440" y="3686733"/>
              <a:ext cx="609033" cy="83397"/>
            </a:xfrm>
            <a:custGeom>
              <a:rect b="b" l="l" r="r" t="t"/>
              <a:pathLst>
                <a:path extrusionOk="0" h="5633" w="41137">
                  <a:moveTo>
                    <a:pt x="19949" y="1"/>
                  </a:moveTo>
                  <a:lnTo>
                    <a:pt x="18238" y="14"/>
                  </a:lnTo>
                  <a:lnTo>
                    <a:pt x="16565" y="52"/>
                  </a:lnTo>
                  <a:lnTo>
                    <a:pt x="14943" y="116"/>
                  </a:lnTo>
                  <a:lnTo>
                    <a:pt x="13360" y="192"/>
                  </a:lnTo>
                  <a:lnTo>
                    <a:pt x="11840" y="295"/>
                  </a:lnTo>
                  <a:lnTo>
                    <a:pt x="10371" y="410"/>
                  </a:lnTo>
                  <a:lnTo>
                    <a:pt x="8966" y="550"/>
                  </a:lnTo>
                  <a:lnTo>
                    <a:pt x="7625" y="716"/>
                  </a:lnTo>
                  <a:lnTo>
                    <a:pt x="6361" y="882"/>
                  </a:lnTo>
                  <a:lnTo>
                    <a:pt x="5173" y="1074"/>
                  </a:lnTo>
                  <a:lnTo>
                    <a:pt x="4075" y="1278"/>
                  </a:lnTo>
                  <a:lnTo>
                    <a:pt x="3551" y="1393"/>
                  </a:lnTo>
                  <a:lnTo>
                    <a:pt x="3066" y="1508"/>
                  </a:lnTo>
                  <a:lnTo>
                    <a:pt x="2593" y="1623"/>
                  </a:lnTo>
                  <a:lnTo>
                    <a:pt x="2134" y="1738"/>
                  </a:lnTo>
                  <a:lnTo>
                    <a:pt x="1712" y="1865"/>
                  </a:lnTo>
                  <a:lnTo>
                    <a:pt x="1316" y="1980"/>
                  </a:lnTo>
                  <a:lnTo>
                    <a:pt x="946" y="2108"/>
                  </a:lnTo>
                  <a:lnTo>
                    <a:pt x="601" y="2249"/>
                  </a:lnTo>
                  <a:lnTo>
                    <a:pt x="282" y="2376"/>
                  </a:lnTo>
                  <a:lnTo>
                    <a:pt x="1" y="2517"/>
                  </a:lnTo>
                  <a:lnTo>
                    <a:pt x="716" y="2300"/>
                  </a:lnTo>
                  <a:lnTo>
                    <a:pt x="1508" y="2095"/>
                  </a:lnTo>
                  <a:lnTo>
                    <a:pt x="2364" y="1904"/>
                  </a:lnTo>
                  <a:lnTo>
                    <a:pt x="3296" y="1712"/>
                  </a:lnTo>
                  <a:lnTo>
                    <a:pt x="4292" y="1546"/>
                  </a:lnTo>
                  <a:lnTo>
                    <a:pt x="5352" y="1380"/>
                  </a:lnTo>
                  <a:lnTo>
                    <a:pt x="6463" y="1240"/>
                  </a:lnTo>
                  <a:lnTo>
                    <a:pt x="7625" y="1099"/>
                  </a:lnTo>
                  <a:lnTo>
                    <a:pt x="8851" y="984"/>
                  </a:lnTo>
                  <a:lnTo>
                    <a:pt x="10116" y="869"/>
                  </a:lnTo>
                  <a:lnTo>
                    <a:pt x="11431" y="780"/>
                  </a:lnTo>
                  <a:lnTo>
                    <a:pt x="12772" y="703"/>
                  </a:lnTo>
                  <a:lnTo>
                    <a:pt x="14164" y="639"/>
                  </a:lnTo>
                  <a:lnTo>
                    <a:pt x="15595" y="601"/>
                  </a:lnTo>
                  <a:lnTo>
                    <a:pt x="17050" y="576"/>
                  </a:lnTo>
                  <a:lnTo>
                    <a:pt x="18532" y="563"/>
                  </a:lnTo>
                  <a:lnTo>
                    <a:pt x="19617" y="563"/>
                  </a:lnTo>
                  <a:lnTo>
                    <a:pt x="20690" y="588"/>
                  </a:lnTo>
                  <a:lnTo>
                    <a:pt x="21750" y="601"/>
                  </a:lnTo>
                  <a:lnTo>
                    <a:pt x="22797" y="639"/>
                  </a:lnTo>
                  <a:lnTo>
                    <a:pt x="23819" y="678"/>
                  </a:lnTo>
                  <a:lnTo>
                    <a:pt x="24828" y="729"/>
                  </a:lnTo>
                  <a:lnTo>
                    <a:pt x="25811" y="793"/>
                  </a:lnTo>
                  <a:lnTo>
                    <a:pt x="26782" y="856"/>
                  </a:lnTo>
                  <a:lnTo>
                    <a:pt x="27714" y="933"/>
                  </a:lnTo>
                  <a:lnTo>
                    <a:pt x="28634" y="1023"/>
                  </a:lnTo>
                  <a:lnTo>
                    <a:pt x="29515" y="1112"/>
                  </a:lnTo>
                  <a:lnTo>
                    <a:pt x="30371" y="1214"/>
                  </a:lnTo>
                  <a:lnTo>
                    <a:pt x="31214" y="1316"/>
                  </a:lnTo>
                  <a:lnTo>
                    <a:pt x="32005" y="1431"/>
                  </a:lnTo>
                  <a:lnTo>
                    <a:pt x="32772" y="1546"/>
                  </a:lnTo>
                  <a:lnTo>
                    <a:pt x="33512" y="1674"/>
                  </a:lnTo>
                  <a:lnTo>
                    <a:pt x="34215" y="1802"/>
                  </a:lnTo>
                  <a:lnTo>
                    <a:pt x="34879" y="1942"/>
                  </a:lnTo>
                  <a:lnTo>
                    <a:pt x="35505" y="2083"/>
                  </a:lnTo>
                  <a:lnTo>
                    <a:pt x="36105" y="2236"/>
                  </a:lnTo>
                  <a:lnTo>
                    <a:pt x="36654" y="2389"/>
                  </a:lnTo>
                  <a:lnTo>
                    <a:pt x="37165" y="2542"/>
                  </a:lnTo>
                  <a:lnTo>
                    <a:pt x="37638" y="2708"/>
                  </a:lnTo>
                  <a:lnTo>
                    <a:pt x="38059" y="2874"/>
                  </a:lnTo>
                  <a:lnTo>
                    <a:pt x="38429" y="3053"/>
                  </a:lnTo>
                  <a:lnTo>
                    <a:pt x="38774" y="3232"/>
                  </a:lnTo>
                  <a:lnTo>
                    <a:pt x="39055" y="3411"/>
                  </a:lnTo>
                  <a:lnTo>
                    <a:pt x="39183" y="3500"/>
                  </a:lnTo>
                  <a:lnTo>
                    <a:pt x="39285" y="3590"/>
                  </a:lnTo>
                  <a:lnTo>
                    <a:pt x="39387" y="3679"/>
                  </a:lnTo>
                  <a:lnTo>
                    <a:pt x="39477" y="3781"/>
                  </a:lnTo>
                  <a:lnTo>
                    <a:pt x="39553" y="3871"/>
                  </a:lnTo>
                  <a:lnTo>
                    <a:pt x="39617" y="3960"/>
                  </a:lnTo>
                  <a:lnTo>
                    <a:pt x="39655" y="4062"/>
                  </a:lnTo>
                  <a:lnTo>
                    <a:pt x="39694" y="4164"/>
                  </a:lnTo>
                  <a:lnTo>
                    <a:pt x="39719" y="4254"/>
                  </a:lnTo>
                  <a:lnTo>
                    <a:pt x="39719" y="4356"/>
                  </a:lnTo>
                  <a:lnTo>
                    <a:pt x="39719" y="4432"/>
                  </a:lnTo>
                  <a:lnTo>
                    <a:pt x="39706" y="4522"/>
                  </a:lnTo>
                  <a:lnTo>
                    <a:pt x="39681" y="4598"/>
                  </a:lnTo>
                  <a:lnTo>
                    <a:pt x="39643" y="4688"/>
                  </a:lnTo>
                  <a:lnTo>
                    <a:pt x="39592" y="4764"/>
                  </a:lnTo>
                  <a:lnTo>
                    <a:pt x="39540" y="4854"/>
                  </a:lnTo>
                  <a:lnTo>
                    <a:pt x="39400" y="5007"/>
                  </a:lnTo>
                  <a:lnTo>
                    <a:pt x="39221" y="5173"/>
                  </a:lnTo>
                  <a:lnTo>
                    <a:pt x="39017" y="5326"/>
                  </a:lnTo>
                  <a:lnTo>
                    <a:pt x="38761" y="5480"/>
                  </a:lnTo>
                  <a:lnTo>
                    <a:pt x="38480" y="5633"/>
                  </a:lnTo>
                  <a:lnTo>
                    <a:pt x="39081" y="5429"/>
                  </a:lnTo>
                  <a:lnTo>
                    <a:pt x="39349" y="5314"/>
                  </a:lnTo>
                  <a:lnTo>
                    <a:pt x="39604" y="5211"/>
                  </a:lnTo>
                  <a:lnTo>
                    <a:pt x="39847" y="5097"/>
                  </a:lnTo>
                  <a:lnTo>
                    <a:pt x="40064" y="4994"/>
                  </a:lnTo>
                  <a:lnTo>
                    <a:pt x="40268" y="4879"/>
                  </a:lnTo>
                  <a:lnTo>
                    <a:pt x="40447" y="4764"/>
                  </a:lnTo>
                  <a:lnTo>
                    <a:pt x="40600" y="4650"/>
                  </a:lnTo>
                  <a:lnTo>
                    <a:pt x="40741" y="4522"/>
                  </a:lnTo>
                  <a:lnTo>
                    <a:pt x="40869" y="4407"/>
                  </a:lnTo>
                  <a:lnTo>
                    <a:pt x="40971" y="4292"/>
                  </a:lnTo>
                  <a:lnTo>
                    <a:pt x="41047" y="4164"/>
                  </a:lnTo>
                  <a:lnTo>
                    <a:pt x="41099" y="4037"/>
                  </a:lnTo>
                  <a:lnTo>
                    <a:pt x="41137" y="3922"/>
                  </a:lnTo>
                  <a:lnTo>
                    <a:pt x="41137" y="3794"/>
                  </a:lnTo>
                  <a:lnTo>
                    <a:pt x="41137" y="3692"/>
                  </a:lnTo>
                  <a:lnTo>
                    <a:pt x="41111" y="3602"/>
                  </a:lnTo>
                  <a:lnTo>
                    <a:pt x="41086" y="3500"/>
                  </a:lnTo>
                  <a:lnTo>
                    <a:pt x="41035" y="3411"/>
                  </a:lnTo>
                  <a:lnTo>
                    <a:pt x="40971" y="3309"/>
                  </a:lnTo>
                  <a:lnTo>
                    <a:pt x="40894" y="3219"/>
                  </a:lnTo>
                  <a:lnTo>
                    <a:pt x="40818" y="3130"/>
                  </a:lnTo>
                  <a:lnTo>
                    <a:pt x="40715" y="3028"/>
                  </a:lnTo>
                  <a:lnTo>
                    <a:pt x="40600" y="2938"/>
                  </a:lnTo>
                  <a:lnTo>
                    <a:pt x="40473" y="2849"/>
                  </a:lnTo>
                  <a:lnTo>
                    <a:pt x="40192" y="2670"/>
                  </a:lnTo>
                  <a:lnTo>
                    <a:pt x="39860" y="2491"/>
                  </a:lnTo>
                  <a:lnTo>
                    <a:pt x="39477" y="2325"/>
                  </a:lnTo>
                  <a:lnTo>
                    <a:pt x="39055" y="2146"/>
                  </a:lnTo>
                  <a:lnTo>
                    <a:pt x="38583" y="1993"/>
                  </a:lnTo>
                  <a:lnTo>
                    <a:pt x="38072" y="1827"/>
                  </a:lnTo>
                  <a:lnTo>
                    <a:pt x="37523" y="1674"/>
                  </a:lnTo>
                  <a:lnTo>
                    <a:pt x="36935" y="1521"/>
                  </a:lnTo>
                  <a:lnTo>
                    <a:pt x="36297" y="1380"/>
                  </a:lnTo>
                  <a:lnTo>
                    <a:pt x="35632" y="1252"/>
                  </a:lnTo>
                  <a:lnTo>
                    <a:pt x="34930" y="1112"/>
                  </a:lnTo>
                  <a:lnTo>
                    <a:pt x="34202" y="984"/>
                  </a:lnTo>
                  <a:lnTo>
                    <a:pt x="33423" y="869"/>
                  </a:lnTo>
                  <a:lnTo>
                    <a:pt x="32631" y="754"/>
                  </a:lnTo>
                  <a:lnTo>
                    <a:pt x="31801" y="652"/>
                  </a:lnTo>
                  <a:lnTo>
                    <a:pt x="30933" y="550"/>
                  </a:lnTo>
                  <a:lnTo>
                    <a:pt x="30051" y="461"/>
                  </a:lnTo>
                  <a:lnTo>
                    <a:pt x="29132" y="384"/>
                  </a:lnTo>
                  <a:lnTo>
                    <a:pt x="28200" y="307"/>
                  </a:lnTo>
                  <a:lnTo>
                    <a:pt x="27229" y="231"/>
                  </a:lnTo>
                  <a:lnTo>
                    <a:pt x="26246" y="180"/>
                  </a:lnTo>
                  <a:lnTo>
                    <a:pt x="25250" y="129"/>
                  </a:lnTo>
                  <a:lnTo>
                    <a:pt x="24215" y="77"/>
                  </a:lnTo>
                  <a:lnTo>
                    <a:pt x="23181" y="52"/>
                  </a:lnTo>
                  <a:lnTo>
                    <a:pt x="22121" y="26"/>
                  </a:lnTo>
                  <a:lnTo>
                    <a:pt x="21035" y="14"/>
                  </a:lnTo>
                  <a:lnTo>
                    <a:pt x="19949" y="1"/>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4094191" y="3717749"/>
              <a:ext cx="204028" cy="57118"/>
            </a:xfrm>
            <a:custGeom>
              <a:rect b="b" l="l" r="r" t="t"/>
              <a:pathLst>
                <a:path extrusionOk="0" h="3858" w="13781">
                  <a:moveTo>
                    <a:pt x="0" y="0"/>
                  </a:moveTo>
                  <a:lnTo>
                    <a:pt x="0" y="383"/>
                  </a:lnTo>
                  <a:lnTo>
                    <a:pt x="2325" y="383"/>
                  </a:lnTo>
                  <a:lnTo>
                    <a:pt x="3346" y="396"/>
                  </a:lnTo>
                  <a:lnTo>
                    <a:pt x="4253" y="409"/>
                  </a:lnTo>
                  <a:lnTo>
                    <a:pt x="5058" y="447"/>
                  </a:lnTo>
                  <a:lnTo>
                    <a:pt x="5747" y="511"/>
                  </a:lnTo>
                  <a:lnTo>
                    <a:pt x="6322" y="575"/>
                  </a:lnTo>
                  <a:lnTo>
                    <a:pt x="6565" y="626"/>
                  </a:lnTo>
                  <a:lnTo>
                    <a:pt x="6795" y="664"/>
                  </a:lnTo>
                  <a:lnTo>
                    <a:pt x="6973" y="715"/>
                  </a:lnTo>
                  <a:lnTo>
                    <a:pt x="7139" y="767"/>
                  </a:lnTo>
                  <a:lnTo>
                    <a:pt x="7267" y="830"/>
                  </a:lnTo>
                  <a:lnTo>
                    <a:pt x="7369" y="894"/>
                  </a:lnTo>
                  <a:lnTo>
                    <a:pt x="0" y="894"/>
                  </a:lnTo>
                  <a:lnTo>
                    <a:pt x="0" y="1188"/>
                  </a:lnTo>
                  <a:lnTo>
                    <a:pt x="7471" y="1188"/>
                  </a:lnTo>
                  <a:lnTo>
                    <a:pt x="7446" y="1226"/>
                  </a:lnTo>
                  <a:lnTo>
                    <a:pt x="7408" y="1252"/>
                  </a:lnTo>
                  <a:lnTo>
                    <a:pt x="7305" y="1329"/>
                  </a:lnTo>
                  <a:lnTo>
                    <a:pt x="7165" y="1392"/>
                  </a:lnTo>
                  <a:lnTo>
                    <a:pt x="6986" y="1456"/>
                  </a:lnTo>
                  <a:lnTo>
                    <a:pt x="6769" y="1520"/>
                  </a:lnTo>
                  <a:lnTo>
                    <a:pt x="6514" y="1571"/>
                  </a:lnTo>
                  <a:lnTo>
                    <a:pt x="6207" y="1622"/>
                  </a:lnTo>
                  <a:lnTo>
                    <a:pt x="5875" y="1673"/>
                  </a:lnTo>
                  <a:lnTo>
                    <a:pt x="5505" y="1712"/>
                  </a:lnTo>
                  <a:lnTo>
                    <a:pt x="5096" y="1750"/>
                  </a:lnTo>
                  <a:lnTo>
                    <a:pt x="4151" y="1801"/>
                  </a:lnTo>
                  <a:lnTo>
                    <a:pt x="3053" y="1839"/>
                  </a:lnTo>
                  <a:lnTo>
                    <a:pt x="1801" y="1852"/>
                  </a:lnTo>
                  <a:lnTo>
                    <a:pt x="0" y="1852"/>
                  </a:lnTo>
                  <a:lnTo>
                    <a:pt x="0" y="2210"/>
                  </a:lnTo>
                  <a:lnTo>
                    <a:pt x="2197" y="2644"/>
                  </a:lnTo>
                  <a:lnTo>
                    <a:pt x="4215" y="3053"/>
                  </a:lnTo>
                  <a:lnTo>
                    <a:pt x="6130" y="3449"/>
                  </a:lnTo>
                  <a:lnTo>
                    <a:pt x="8021" y="3857"/>
                  </a:lnTo>
                  <a:lnTo>
                    <a:pt x="11162" y="3857"/>
                  </a:lnTo>
                  <a:lnTo>
                    <a:pt x="9106" y="3410"/>
                  </a:lnTo>
                  <a:lnTo>
                    <a:pt x="7050" y="2976"/>
                  </a:lnTo>
                  <a:lnTo>
                    <a:pt x="5032" y="2567"/>
                  </a:lnTo>
                  <a:lnTo>
                    <a:pt x="3078" y="2184"/>
                  </a:lnTo>
                  <a:lnTo>
                    <a:pt x="3844" y="2171"/>
                  </a:lnTo>
                  <a:lnTo>
                    <a:pt x="4572" y="2159"/>
                  </a:lnTo>
                  <a:lnTo>
                    <a:pt x="5275" y="2133"/>
                  </a:lnTo>
                  <a:lnTo>
                    <a:pt x="5926" y="2108"/>
                  </a:lnTo>
                  <a:lnTo>
                    <a:pt x="6539" y="2056"/>
                  </a:lnTo>
                  <a:lnTo>
                    <a:pt x="7101" y="2018"/>
                  </a:lnTo>
                  <a:lnTo>
                    <a:pt x="7637" y="1967"/>
                  </a:lnTo>
                  <a:lnTo>
                    <a:pt x="8110" y="1903"/>
                  </a:lnTo>
                  <a:lnTo>
                    <a:pt x="8557" y="1827"/>
                  </a:lnTo>
                  <a:lnTo>
                    <a:pt x="8940" y="1763"/>
                  </a:lnTo>
                  <a:lnTo>
                    <a:pt x="9285" y="1673"/>
                  </a:lnTo>
                  <a:lnTo>
                    <a:pt x="9579" y="1584"/>
                  </a:lnTo>
                  <a:lnTo>
                    <a:pt x="9821" y="1495"/>
                  </a:lnTo>
                  <a:lnTo>
                    <a:pt x="10026" y="1392"/>
                  </a:lnTo>
                  <a:lnTo>
                    <a:pt x="10102" y="1341"/>
                  </a:lnTo>
                  <a:lnTo>
                    <a:pt x="10166" y="1290"/>
                  </a:lnTo>
                  <a:lnTo>
                    <a:pt x="10217" y="1239"/>
                  </a:lnTo>
                  <a:lnTo>
                    <a:pt x="10256" y="1188"/>
                  </a:lnTo>
                  <a:lnTo>
                    <a:pt x="13780" y="1188"/>
                  </a:lnTo>
                  <a:lnTo>
                    <a:pt x="13780" y="894"/>
                  </a:lnTo>
                  <a:lnTo>
                    <a:pt x="10217" y="894"/>
                  </a:lnTo>
                  <a:lnTo>
                    <a:pt x="10179" y="843"/>
                  </a:lnTo>
                  <a:lnTo>
                    <a:pt x="10115" y="792"/>
                  </a:lnTo>
                  <a:lnTo>
                    <a:pt x="9987" y="703"/>
                  </a:lnTo>
                  <a:lnTo>
                    <a:pt x="9796" y="613"/>
                  </a:lnTo>
                  <a:lnTo>
                    <a:pt x="9579" y="537"/>
                  </a:lnTo>
                  <a:lnTo>
                    <a:pt x="9323" y="473"/>
                  </a:lnTo>
                  <a:lnTo>
                    <a:pt x="9042" y="409"/>
                  </a:lnTo>
                  <a:lnTo>
                    <a:pt x="8723" y="345"/>
                  </a:lnTo>
                  <a:lnTo>
                    <a:pt x="8378" y="294"/>
                  </a:lnTo>
                  <a:lnTo>
                    <a:pt x="13780" y="294"/>
                  </a:lnTo>
                  <a:lnTo>
                    <a:pt x="13780" y="0"/>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807921" y="3646848"/>
              <a:ext cx="764071" cy="159776"/>
            </a:xfrm>
            <a:custGeom>
              <a:rect b="b" l="l" r="r" t="t"/>
              <a:pathLst>
                <a:path extrusionOk="0" h="10792" w="51609">
                  <a:moveTo>
                    <a:pt x="1" y="0"/>
                  </a:moveTo>
                  <a:lnTo>
                    <a:pt x="1" y="5390"/>
                  </a:lnTo>
                  <a:lnTo>
                    <a:pt x="1" y="5530"/>
                  </a:lnTo>
                  <a:lnTo>
                    <a:pt x="26" y="5671"/>
                  </a:lnTo>
                  <a:lnTo>
                    <a:pt x="77" y="5811"/>
                  </a:lnTo>
                  <a:lnTo>
                    <a:pt x="128" y="5951"/>
                  </a:lnTo>
                  <a:lnTo>
                    <a:pt x="205" y="6079"/>
                  </a:lnTo>
                  <a:lnTo>
                    <a:pt x="294" y="6220"/>
                  </a:lnTo>
                  <a:lnTo>
                    <a:pt x="397" y="6347"/>
                  </a:lnTo>
                  <a:lnTo>
                    <a:pt x="524" y="6488"/>
                  </a:lnTo>
                  <a:lnTo>
                    <a:pt x="665" y="6616"/>
                  </a:lnTo>
                  <a:lnTo>
                    <a:pt x="805" y="6743"/>
                  </a:lnTo>
                  <a:lnTo>
                    <a:pt x="971" y="6871"/>
                  </a:lnTo>
                  <a:lnTo>
                    <a:pt x="1163" y="6999"/>
                  </a:lnTo>
                  <a:lnTo>
                    <a:pt x="1354" y="7126"/>
                  </a:lnTo>
                  <a:lnTo>
                    <a:pt x="1559" y="7254"/>
                  </a:lnTo>
                  <a:lnTo>
                    <a:pt x="1789" y="7369"/>
                  </a:lnTo>
                  <a:lnTo>
                    <a:pt x="2031" y="7497"/>
                  </a:lnTo>
                  <a:lnTo>
                    <a:pt x="2542" y="7727"/>
                  </a:lnTo>
                  <a:lnTo>
                    <a:pt x="3117" y="7969"/>
                  </a:lnTo>
                  <a:lnTo>
                    <a:pt x="3730" y="8186"/>
                  </a:lnTo>
                  <a:lnTo>
                    <a:pt x="4407" y="8404"/>
                  </a:lnTo>
                  <a:lnTo>
                    <a:pt x="5122" y="8621"/>
                  </a:lnTo>
                  <a:lnTo>
                    <a:pt x="5888" y="8825"/>
                  </a:lnTo>
                  <a:lnTo>
                    <a:pt x="6706" y="9017"/>
                  </a:lnTo>
                  <a:lnTo>
                    <a:pt x="7561" y="9208"/>
                  </a:lnTo>
                  <a:lnTo>
                    <a:pt x="8455" y="9387"/>
                  </a:lnTo>
                  <a:lnTo>
                    <a:pt x="9388" y="9553"/>
                  </a:lnTo>
                  <a:lnTo>
                    <a:pt x="10358" y="9719"/>
                  </a:lnTo>
                  <a:lnTo>
                    <a:pt x="11380" y="9872"/>
                  </a:lnTo>
                  <a:lnTo>
                    <a:pt x="12427" y="10013"/>
                  </a:lnTo>
                  <a:lnTo>
                    <a:pt x="13500" y="10140"/>
                  </a:lnTo>
                  <a:lnTo>
                    <a:pt x="14611" y="10255"/>
                  </a:lnTo>
                  <a:lnTo>
                    <a:pt x="15760" y="10358"/>
                  </a:lnTo>
                  <a:lnTo>
                    <a:pt x="16935" y="10460"/>
                  </a:lnTo>
                  <a:lnTo>
                    <a:pt x="18136" y="10549"/>
                  </a:lnTo>
                  <a:lnTo>
                    <a:pt x="19362" y="10613"/>
                  </a:lnTo>
                  <a:lnTo>
                    <a:pt x="20601" y="10677"/>
                  </a:lnTo>
                  <a:lnTo>
                    <a:pt x="21878" y="10728"/>
                  </a:lnTo>
                  <a:lnTo>
                    <a:pt x="23168" y="10753"/>
                  </a:lnTo>
                  <a:lnTo>
                    <a:pt x="24483" y="10779"/>
                  </a:lnTo>
                  <a:lnTo>
                    <a:pt x="25811" y="10792"/>
                  </a:lnTo>
                  <a:lnTo>
                    <a:pt x="27139" y="10779"/>
                  </a:lnTo>
                  <a:lnTo>
                    <a:pt x="28442" y="10753"/>
                  </a:lnTo>
                  <a:lnTo>
                    <a:pt x="29732" y="10728"/>
                  </a:lnTo>
                  <a:lnTo>
                    <a:pt x="31009" y="10677"/>
                  </a:lnTo>
                  <a:lnTo>
                    <a:pt x="32261" y="10613"/>
                  </a:lnTo>
                  <a:lnTo>
                    <a:pt x="33474" y="10549"/>
                  </a:lnTo>
                  <a:lnTo>
                    <a:pt x="34674" y="10460"/>
                  </a:lnTo>
                  <a:lnTo>
                    <a:pt x="35849" y="10358"/>
                  </a:lnTo>
                  <a:lnTo>
                    <a:pt x="36999" y="10255"/>
                  </a:lnTo>
                  <a:lnTo>
                    <a:pt x="38110" y="10140"/>
                  </a:lnTo>
                  <a:lnTo>
                    <a:pt x="39183" y="10013"/>
                  </a:lnTo>
                  <a:lnTo>
                    <a:pt x="40230" y="9872"/>
                  </a:lnTo>
                  <a:lnTo>
                    <a:pt x="41252" y="9719"/>
                  </a:lnTo>
                  <a:lnTo>
                    <a:pt x="42222" y="9553"/>
                  </a:lnTo>
                  <a:lnTo>
                    <a:pt x="43154" y="9387"/>
                  </a:lnTo>
                  <a:lnTo>
                    <a:pt x="44048" y="9208"/>
                  </a:lnTo>
                  <a:lnTo>
                    <a:pt x="44904" y="9017"/>
                  </a:lnTo>
                  <a:lnTo>
                    <a:pt x="45722" y="8825"/>
                  </a:lnTo>
                  <a:lnTo>
                    <a:pt x="46488" y="8621"/>
                  </a:lnTo>
                  <a:lnTo>
                    <a:pt x="47203" y="8404"/>
                  </a:lnTo>
                  <a:lnTo>
                    <a:pt x="47880" y="8186"/>
                  </a:lnTo>
                  <a:lnTo>
                    <a:pt x="48493" y="7969"/>
                  </a:lnTo>
                  <a:lnTo>
                    <a:pt x="49068" y="7727"/>
                  </a:lnTo>
                  <a:lnTo>
                    <a:pt x="49578" y="7497"/>
                  </a:lnTo>
                  <a:lnTo>
                    <a:pt x="49821" y="7369"/>
                  </a:lnTo>
                  <a:lnTo>
                    <a:pt x="50051" y="7254"/>
                  </a:lnTo>
                  <a:lnTo>
                    <a:pt x="50255" y="7126"/>
                  </a:lnTo>
                  <a:lnTo>
                    <a:pt x="50447" y="6999"/>
                  </a:lnTo>
                  <a:lnTo>
                    <a:pt x="50638" y="6871"/>
                  </a:lnTo>
                  <a:lnTo>
                    <a:pt x="50804" y="6743"/>
                  </a:lnTo>
                  <a:lnTo>
                    <a:pt x="50958" y="6616"/>
                  </a:lnTo>
                  <a:lnTo>
                    <a:pt x="51085" y="6488"/>
                  </a:lnTo>
                  <a:lnTo>
                    <a:pt x="51213" y="6347"/>
                  </a:lnTo>
                  <a:lnTo>
                    <a:pt x="51315" y="6220"/>
                  </a:lnTo>
                  <a:lnTo>
                    <a:pt x="51405" y="6079"/>
                  </a:lnTo>
                  <a:lnTo>
                    <a:pt x="51481" y="5951"/>
                  </a:lnTo>
                  <a:lnTo>
                    <a:pt x="51532" y="5811"/>
                  </a:lnTo>
                  <a:lnTo>
                    <a:pt x="51583" y="5671"/>
                  </a:lnTo>
                  <a:lnTo>
                    <a:pt x="51609" y="5530"/>
                  </a:lnTo>
                  <a:lnTo>
                    <a:pt x="51609" y="5390"/>
                  </a:lnTo>
                  <a:lnTo>
                    <a:pt x="5160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807921" y="3567049"/>
              <a:ext cx="764071" cy="159598"/>
            </a:xfrm>
            <a:custGeom>
              <a:rect b="b" l="l" r="r" t="t"/>
              <a:pathLst>
                <a:path extrusionOk="0" h="10780" w="51609">
                  <a:moveTo>
                    <a:pt x="24483" y="1"/>
                  </a:moveTo>
                  <a:lnTo>
                    <a:pt x="23168" y="26"/>
                  </a:lnTo>
                  <a:lnTo>
                    <a:pt x="21878" y="65"/>
                  </a:lnTo>
                  <a:lnTo>
                    <a:pt x="20601" y="103"/>
                  </a:lnTo>
                  <a:lnTo>
                    <a:pt x="19362" y="167"/>
                  </a:lnTo>
                  <a:lnTo>
                    <a:pt x="18136" y="243"/>
                  </a:lnTo>
                  <a:lnTo>
                    <a:pt x="16935" y="333"/>
                  </a:lnTo>
                  <a:lnTo>
                    <a:pt x="15760" y="422"/>
                  </a:lnTo>
                  <a:lnTo>
                    <a:pt x="14611" y="537"/>
                  </a:lnTo>
                  <a:lnTo>
                    <a:pt x="13500" y="652"/>
                  </a:lnTo>
                  <a:lnTo>
                    <a:pt x="12427" y="780"/>
                  </a:lnTo>
                  <a:lnTo>
                    <a:pt x="11380" y="920"/>
                  </a:lnTo>
                  <a:lnTo>
                    <a:pt x="10358" y="1073"/>
                  </a:lnTo>
                  <a:lnTo>
                    <a:pt x="9388" y="1227"/>
                  </a:lnTo>
                  <a:lnTo>
                    <a:pt x="8455" y="1405"/>
                  </a:lnTo>
                  <a:lnTo>
                    <a:pt x="7561" y="1584"/>
                  </a:lnTo>
                  <a:lnTo>
                    <a:pt x="6706" y="1763"/>
                  </a:lnTo>
                  <a:lnTo>
                    <a:pt x="5888" y="1967"/>
                  </a:lnTo>
                  <a:lnTo>
                    <a:pt x="5122" y="2172"/>
                  </a:lnTo>
                  <a:lnTo>
                    <a:pt x="4407" y="2376"/>
                  </a:lnTo>
                  <a:lnTo>
                    <a:pt x="3730" y="2593"/>
                  </a:lnTo>
                  <a:lnTo>
                    <a:pt x="3117" y="2823"/>
                  </a:lnTo>
                  <a:lnTo>
                    <a:pt x="2542" y="3053"/>
                  </a:lnTo>
                  <a:lnTo>
                    <a:pt x="2031" y="3296"/>
                  </a:lnTo>
                  <a:lnTo>
                    <a:pt x="1789" y="3411"/>
                  </a:lnTo>
                  <a:lnTo>
                    <a:pt x="1559" y="3538"/>
                  </a:lnTo>
                  <a:lnTo>
                    <a:pt x="1354" y="3666"/>
                  </a:lnTo>
                  <a:lnTo>
                    <a:pt x="1163" y="3794"/>
                  </a:lnTo>
                  <a:lnTo>
                    <a:pt x="971" y="3921"/>
                  </a:lnTo>
                  <a:lnTo>
                    <a:pt x="805" y="4049"/>
                  </a:lnTo>
                  <a:lnTo>
                    <a:pt x="665" y="4177"/>
                  </a:lnTo>
                  <a:lnTo>
                    <a:pt x="524" y="4305"/>
                  </a:lnTo>
                  <a:lnTo>
                    <a:pt x="397" y="4432"/>
                  </a:lnTo>
                  <a:lnTo>
                    <a:pt x="294" y="4573"/>
                  </a:lnTo>
                  <a:lnTo>
                    <a:pt x="205" y="4700"/>
                  </a:lnTo>
                  <a:lnTo>
                    <a:pt x="128" y="4841"/>
                  </a:lnTo>
                  <a:lnTo>
                    <a:pt x="77" y="4981"/>
                  </a:lnTo>
                  <a:lnTo>
                    <a:pt x="26" y="5109"/>
                  </a:lnTo>
                  <a:lnTo>
                    <a:pt x="1" y="5250"/>
                  </a:lnTo>
                  <a:lnTo>
                    <a:pt x="1" y="5390"/>
                  </a:lnTo>
                  <a:lnTo>
                    <a:pt x="1" y="5531"/>
                  </a:lnTo>
                  <a:lnTo>
                    <a:pt x="26" y="5671"/>
                  </a:lnTo>
                  <a:lnTo>
                    <a:pt x="77" y="5812"/>
                  </a:lnTo>
                  <a:lnTo>
                    <a:pt x="128" y="5939"/>
                  </a:lnTo>
                  <a:lnTo>
                    <a:pt x="205" y="6080"/>
                  </a:lnTo>
                  <a:lnTo>
                    <a:pt x="294" y="6207"/>
                  </a:lnTo>
                  <a:lnTo>
                    <a:pt x="397" y="6348"/>
                  </a:lnTo>
                  <a:lnTo>
                    <a:pt x="524" y="6476"/>
                  </a:lnTo>
                  <a:lnTo>
                    <a:pt x="665" y="6616"/>
                  </a:lnTo>
                  <a:lnTo>
                    <a:pt x="805" y="6744"/>
                  </a:lnTo>
                  <a:lnTo>
                    <a:pt x="971" y="6872"/>
                  </a:lnTo>
                  <a:lnTo>
                    <a:pt x="1163" y="6999"/>
                  </a:lnTo>
                  <a:lnTo>
                    <a:pt x="1354" y="7127"/>
                  </a:lnTo>
                  <a:lnTo>
                    <a:pt x="1559" y="7242"/>
                  </a:lnTo>
                  <a:lnTo>
                    <a:pt x="1789" y="7370"/>
                  </a:lnTo>
                  <a:lnTo>
                    <a:pt x="2031" y="7497"/>
                  </a:lnTo>
                  <a:lnTo>
                    <a:pt x="2542" y="7727"/>
                  </a:lnTo>
                  <a:lnTo>
                    <a:pt x="3117" y="7957"/>
                  </a:lnTo>
                  <a:lnTo>
                    <a:pt x="3730" y="8187"/>
                  </a:lnTo>
                  <a:lnTo>
                    <a:pt x="4407" y="8404"/>
                  </a:lnTo>
                  <a:lnTo>
                    <a:pt x="5122" y="8621"/>
                  </a:lnTo>
                  <a:lnTo>
                    <a:pt x="5888" y="8826"/>
                  </a:lnTo>
                  <a:lnTo>
                    <a:pt x="6706" y="9017"/>
                  </a:lnTo>
                  <a:lnTo>
                    <a:pt x="7561" y="9209"/>
                  </a:lnTo>
                  <a:lnTo>
                    <a:pt x="8455" y="9387"/>
                  </a:lnTo>
                  <a:lnTo>
                    <a:pt x="9388" y="9554"/>
                  </a:lnTo>
                  <a:lnTo>
                    <a:pt x="10358" y="9720"/>
                  </a:lnTo>
                  <a:lnTo>
                    <a:pt x="11380" y="9860"/>
                  </a:lnTo>
                  <a:lnTo>
                    <a:pt x="12427" y="10001"/>
                  </a:lnTo>
                  <a:lnTo>
                    <a:pt x="13500" y="10128"/>
                  </a:lnTo>
                  <a:lnTo>
                    <a:pt x="14611" y="10256"/>
                  </a:lnTo>
                  <a:lnTo>
                    <a:pt x="15760" y="10358"/>
                  </a:lnTo>
                  <a:lnTo>
                    <a:pt x="16935" y="10460"/>
                  </a:lnTo>
                  <a:lnTo>
                    <a:pt x="18136" y="10537"/>
                  </a:lnTo>
                  <a:lnTo>
                    <a:pt x="19362" y="10614"/>
                  </a:lnTo>
                  <a:lnTo>
                    <a:pt x="20601" y="10677"/>
                  </a:lnTo>
                  <a:lnTo>
                    <a:pt x="21878" y="10728"/>
                  </a:lnTo>
                  <a:lnTo>
                    <a:pt x="23168" y="10754"/>
                  </a:lnTo>
                  <a:lnTo>
                    <a:pt x="24483" y="10780"/>
                  </a:lnTo>
                  <a:lnTo>
                    <a:pt x="27139" y="10780"/>
                  </a:lnTo>
                  <a:lnTo>
                    <a:pt x="28442" y="10754"/>
                  </a:lnTo>
                  <a:lnTo>
                    <a:pt x="29732" y="10728"/>
                  </a:lnTo>
                  <a:lnTo>
                    <a:pt x="31009" y="10677"/>
                  </a:lnTo>
                  <a:lnTo>
                    <a:pt x="32261" y="10614"/>
                  </a:lnTo>
                  <a:lnTo>
                    <a:pt x="33474" y="10537"/>
                  </a:lnTo>
                  <a:lnTo>
                    <a:pt x="34674" y="10460"/>
                  </a:lnTo>
                  <a:lnTo>
                    <a:pt x="35849" y="10358"/>
                  </a:lnTo>
                  <a:lnTo>
                    <a:pt x="36999" y="10256"/>
                  </a:lnTo>
                  <a:lnTo>
                    <a:pt x="38110" y="10128"/>
                  </a:lnTo>
                  <a:lnTo>
                    <a:pt x="39183" y="10001"/>
                  </a:lnTo>
                  <a:lnTo>
                    <a:pt x="40230" y="9860"/>
                  </a:lnTo>
                  <a:lnTo>
                    <a:pt x="41252" y="9720"/>
                  </a:lnTo>
                  <a:lnTo>
                    <a:pt x="42222" y="9554"/>
                  </a:lnTo>
                  <a:lnTo>
                    <a:pt x="43154" y="9387"/>
                  </a:lnTo>
                  <a:lnTo>
                    <a:pt x="44048" y="9209"/>
                  </a:lnTo>
                  <a:lnTo>
                    <a:pt x="44904" y="9017"/>
                  </a:lnTo>
                  <a:lnTo>
                    <a:pt x="45722" y="8826"/>
                  </a:lnTo>
                  <a:lnTo>
                    <a:pt x="46488" y="8621"/>
                  </a:lnTo>
                  <a:lnTo>
                    <a:pt x="47203" y="8404"/>
                  </a:lnTo>
                  <a:lnTo>
                    <a:pt x="47880" y="8187"/>
                  </a:lnTo>
                  <a:lnTo>
                    <a:pt x="48493" y="7957"/>
                  </a:lnTo>
                  <a:lnTo>
                    <a:pt x="49068" y="7727"/>
                  </a:lnTo>
                  <a:lnTo>
                    <a:pt x="49578" y="7497"/>
                  </a:lnTo>
                  <a:lnTo>
                    <a:pt x="49821" y="7370"/>
                  </a:lnTo>
                  <a:lnTo>
                    <a:pt x="50051" y="7242"/>
                  </a:lnTo>
                  <a:lnTo>
                    <a:pt x="50255" y="7127"/>
                  </a:lnTo>
                  <a:lnTo>
                    <a:pt x="50447" y="6999"/>
                  </a:lnTo>
                  <a:lnTo>
                    <a:pt x="50638" y="6872"/>
                  </a:lnTo>
                  <a:lnTo>
                    <a:pt x="50804" y="6744"/>
                  </a:lnTo>
                  <a:lnTo>
                    <a:pt x="50958" y="6616"/>
                  </a:lnTo>
                  <a:lnTo>
                    <a:pt x="51085" y="6476"/>
                  </a:lnTo>
                  <a:lnTo>
                    <a:pt x="51213" y="6348"/>
                  </a:lnTo>
                  <a:lnTo>
                    <a:pt x="51315" y="6207"/>
                  </a:lnTo>
                  <a:lnTo>
                    <a:pt x="51405" y="6080"/>
                  </a:lnTo>
                  <a:lnTo>
                    <a:pt x="51481" y="5939"/>
                  </a:lnTo>
                  <a:lnTo>
                    <a:pt x="51532" y="5812"/>
                  </a:lnTo>
                  <a:lnTo>
                    <a:pt x="51583" y="5671"/>
                  </a:lnTo>
                  <a:lnTo>
                    <a:pt x="51609" y="5531"/>
                  </a:lnTo>
                  <a:lnTo>
                    <a:pt x="51609" y="5390"/>
                  </a:lnTo>
                  <a:lnTo>
                    <a:pt x="51609" y="5250"/>
                  </a:lnTo>
                  <a:lnTo>
                    <a:pt x="51583" y="5109"/>
                  </a:lnTo>
                  <a:lnTo>
                    <a:pt x="51532" y="4981"/>
                  </a:lnTo>
                  <a:lnTo>
                    <a:pt x="51481" y="4841"/>
                  </a:lnTo>
                  <a:lnTo>
                    <a:pt x="51405" y="4700"/>
                  </a:lnTo>
                  <a:lnTo>
                    <a:pt x="51315" y="4573"/>
                  </a:lnTo>
                  <a:lnTo>
                    <a:pt x="51213" y="4432"/>
                  </a:lnTo>
                  <a:lnTo>
                    <a:pt x="51085" y="4305"/>
                  </a:lnTo>
                  <a:lnTo>
                    <a:pt x="50958" y="4177"/>
                  </a:lnTo>
                  <a:lnTo>
                    <a:pt x="50804" y="4049"/>
                  </a:lnTo>
                  <a:lnTo>
                    <a:pt x="50638" y="3921"/>
                  </a:lnTo>
                  <a:lnTo>
                    <a:pt x="50447" y="3794"/>
                  </a:lnTo>
                  <a:lnTo>
                    <a:pt x="50255" y="3666"/>
                  </a:lnTo>
                  <a:lnTo>
                    <a:pt x="50051" y="3538"/>
                  </a:lnTo>
                  <a:lnTo>
                    <a:pt x="49821" y="3411"/>
                  </a:lnTo>
                  <a:lnTo>
                    <a:pt x="49578" y="3296"/>
                  </a:lnTo>
                  <a:lnTo>
                    <a:pt x="49068" y="3053"/>
                  </a:lnTo>
                  <a:lnTo>
                    <a:pt x="48493" y="2823"/>
                  </a:lnTo>
                  <a:lnTo>
                    <a:pt x="47880" y="2593"/>
                  </a:lnTo>
                  <a:lnTo>
                    <a:pt x="47203" y="2376"/>
                  </a:lnTo>
                  <a:lnTo>
                    <a:pt x="46488" y="2172"/>
                  </a:lnTo>
                  <a:lnTo>
                    <a:pt x="45722" y="1967"/>
                  </a:lnTo>
                  <a:lnTo>
                    <a:pt x="44904" y="1763"/>
                  </a:lnTo>
                  <a:lnTo>
                    <a:pt x="44048" y="1584"/>
                  </a:lnTo>
                  <a:lnTo>
                    <a:pt x="43154" y="1405"/>
                  </a:lnTo>
                  <a:lnTo>
                    <a:pt x="42222" y="1227"/>
                  </a:lnTo>
                  <a:lnTo>
                    <a:pt x="41252" y="1073"/>
                  </a:lnTo>
                  <a:lnTo>
                    <a:pt x="40230" y="920"/>
                  </a:lnTo>
                  <a:lnTo>
                    <a:pt x="39183" y="780"/>
                  </a:lnTo>
                  <a:lnTo>
                    <a:pt x="38110" y="652"/>
                  </a:lnTo>
                  <a:lnTo>
                    <a:pt x="36999" y="537"/>
                  </a:lnTo>
                  <a:lnTo>
                    <a:pt x="35849" y="422"/>
                  </a:lnTo>
                  <a:lnTo>
                    <a:pt x="34674" y="333"/>
                  </a:lnTo>
                  <a:lnTo>
                    <a:pt x="33474" y="243"/>
                  </a:lnTo>
                  <a:lnTo>
                    <a:pt x="32261" y="167"/>
                  </a:lnTo>
                  <a:lnTo>
                    <a:pt x="31009" y="103"/>
                  </a:lnTo>
                  <a:lnTo>
                    <a:pt x="29732" y="65"/>
                  </a:lnTo>
                  <a:lnTo>
                    <a:pt x="28442" y="26"/>
                  </a:lnTo>
                  <a:lnTo>
                    <a:pt x="271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3876187" y="3581232"/>
              <a:ext cx="627554" cy="112326"/>
            </a:xfrm>
            <a:custGeom>
              <a:rect b="b" l="l" r="r" t="t"/>
              <a:pathLst>
                <a:path extrusionOk="0" h="7587" w="42388">
                  <a:moveTo>
                    <a:pt x="21200" y="0"/>
                  </a:moveTo>
                  <a:lnTo>
                    <a:pt x="20102" y="13"/>
                  </a:lnTo>
                  <a:lnTo>
                    <a:pt x="19029" y="26"/>
                  </a:lnTo>
                  <a:lnTo>
                    <a:pt x="17969" y="52"/>
                  </a:lnTo>
                  <a:lnTo>
                    <a:pt x="16922" y="77"/>
                  </a:lnTo>
                  <a:lnTo>
                    <a:pt x="15900" y="128"/>
                  </a:lnTo>
                  <a:lnTo>
                    <a:pt x="14891" y="179"/>
                  </a:lnTo>
                  <a:lnTo>
                    <a:pt x="13908" y="230"/>
                  </a:lnTo>
                  <a:lnTo>
                    <a:pt x="12950" y="307"/>
                  </a:lnTo>
                  <a:lnTo>
                    <a:pt x="12005" y="384"/>
                  </a:lnTo>
                  <a:lnTo>
                    <a:pt x="11085" y="460"/>
                  </a:lnTo>
                  <a:lnTo>
                    <a:pt x="10204" y="550"/>
                  </a:lnTo>
                  <a:lnTo>
                    <a:pt x="9349" y="652"/>
                  </a:lnTo>
                  <a:lnTo>
                    <a:pt x="8518" y="754"/>
                  </a:lnTo>
                  <a:lnTo>
                    <a:pt x="7714" y="869"/>
                  </a:lnTo>
                  <a:lnTo>
                    <a:pt x="6948" y="984"/>
                  </a:lnTo>
                  <a:lnTo>
                    <a:pt x="6207" y="1112"/>
                  </a:lnTo>
                  <a:lnTo>
                    <a:pt x="5504" y="1252"/>
                  </a:lnTo>
                  <a:lnTo>
                    <a:pt x="4840" y="1380"/>
                  </a:lnTo>
                  <a:lnTo>
                    <a:pt x="4215" y="1533"/>
                  </a:lnTo>
                  <a:lnTo>
                    <a:pt x="3614" y="1674"/>
                  </a:lnTo>
                  <a:lnTo>
                    <a:pt x="3065" y="1827"/>
                  </a:lnTo>
                  <a:lnTo>
                    <a:pt x="2554" y="1993"/>
                  </a:lnTo>
                  <a:lnTo>
                    <a:pt x="2095" y="2146"/>
                  </a:lnTo>
                  <a:lnTo>
                    <a:pt x="1660" y="2325"/>
                  </a:lnTo>
                  <a:lnTo>
                    <a:pt x="1290" y="2491"/>
                  </a:lnTo>
                  <a:lnTo>
                    <a:pt x="958" y="2670"/>
                  </a:lnTo>
                  <a:lnTo>
                    <a:pt x="664" y="2848"/>
                  </a:lnTo>
                  <a:lnTo>
                    <a:pt x="537" y="2938"/>
                  </a:lnTo>
                  <a:lnTo>
                    <a:pt x="434" y="3027"/>
                  </a:lnTo>
                  <a:lnTo>
                    <a:pt x="332" y="3129"/>
                  </a:lnTo>
                  <a:lnTo>
                    <a:pt x="243" y="3219"/>
                  </a:lnTo>
                  <a:lnTo>
                    <a:pt x="166" y="3308"/>
                  </a:lnTo>
                  <a:lnTo>
                    <a:pt x="102" y="3410"/>
                  </a:lnTo>
                  <a:lnTo>
                    <a:pt x="64" y="3500"/>
                  </a:lnTo>
                  <a:lnTo>
                    <a:pt x="26" y="3602"/>
                  </a:lnTo>
                  <a:lnTo>
                    <a:pt x="0" y="3691"/>
                  </a:lnTo>
                  <a:lnTo>
                    <a:pt x="0" y="3794"/>
                  </a:lnTo>
                  <a:lnTo>
                    <a:pt x="0" y="3896"/>
                  </a:lnTo>
                  <a:lnTo>
                    <a:pt x="26" y="3985"/>
                  </a:lnTo>
                  <a:lnTo>
                    <a:pt x="64" y="4087"/>
                  </a:lnTo>
                  <a:lnTo>
                    <a:pt x="102" y="4177"/>
                  </a:lnTo>
                  <a:lnTo>
                    <a:pt x="166" y="4279"/>
                  </a:lnTo>
                  <a:lnTo>
                    <a:pt x="243" y="4368"/>
                  </a:lnTo>
                  <a:lnTo>
                    <a:pt x="332" y="4470"/>
                  </a:lnTo>
                  <a:lnTo>
                    <a:pt x="434" y="4560"/>
                  </a:lnTo>
                  <a:lnTo>
                    <a:pt x="537" y="4649"/>
                  </a:lnTo>
                  <a:lnTo>
                    <a:pt x="664" y="4739"/>
                  </a:lnTo>
                  <a:lnTo>
                    <a:pt x="958" y="4917"/>
                  </a:lnTo>
                  <a:lnTo>
                    <a:pt x="1290" y="5096"/>
                  </a:lnTo>
                  <a:lnTo>
                    <a:pt x="1660" y="5275"/>
                  </a:lnTo>
                  <a:lnTo>
                    <a:pt x="2095" y="5441"/>
                  </a:lnTo>
                  <a:lnTo>
                    <a:pt x="2554" y="5607"/>
                  </a:lnTo>
                  <a:lnTo>
                    <a:pt x="3065" y="5760"/>
                  </a:lnTo>
                  <a:lnTo>
                    <a:pt x="3614" y="5914"/>
                  </a:lnTo>
                  <a:lnTo>
                    <a:pt x="4215" y="6067"/>
                  </a:lnTo>
                  <a:lnTo>
                    <a:pt x="4840" y="6207"/>
                  </a:lnTo>
                  <a:lnTo>
                    <a:pt x="5504" y="6348"/>
                  </a:lnTo>
                  <a:lnTo>
                    <a:pt x="6207" y="6475"/>
                  </a:lnTo>
                  <a:lnTo>
                    <a:pt x="6948" y="6603"/>
                  </a:lnTo>
                  <a:lnTo>
                    <a:pt x="7714" y="6718"/>
                  </a:lnTo>
                  <a:lnTo>
                    <a:pt x="8518" y="6833"/>
                  </a:lnTo>
                  <a:lnTo>
                    <a:pt x="9349" y="6935"/>
                  </a:lnTo>
                  <a:lnTo>
                    <a:pt x="10204" y="7037"/>
                  </a:lnTo>
                  <a:lnTo>
                    <a:pt x="11085" y="7127"/>
                  </a:lnTo>
                  <a:lnTo>
                    <a:pt x="12005" y="7216"/>
                  </a:lnTo>
                  <a:lnTo>
                    <a:pt x="12950" y="7293"/>
                  </a:lnTo>
                  <a:lnTo>
                    <a:pt x="13908" y="7357"/>
                  </a:lnTo>
                  <a:lnTo>
                    <a:pt x="14891" y="7421"/>
                  </a:lnTo>
                  <a:lnTo>
                    <a:pt x="15900" y="7472"/>
                  </a:lnTo>
                  <a:lnTo>
                    <a:pt x="16922" y="7510"/>
                  </a:lnTo>
                  <a:lnTo>
                    <a:pt x="17969" y="7536"/>
                  </a:lnTo>
                  <a:lnTo>
                    <a:pt x="19029" y="7561"/>
                  </a:lnTo>
                  <a:lnTo>
                    <a:pt x="20102" y="7574"/>
                  </a:lnTo>
                  <a:lnTo>
                    <a:pt x="21200" y="7587"/>
                  </a:lnTo>
                  <a:lnTo>
                    <a:pt x="22286" y="7574"/>
                  </a:lnTo>
                  <a:lnTo>
                    <a:pt x="23359" y="7561"/>
                  </a:lnTo>
                  <a:lnTo>
                    <a:pt x="24419" y="7536"/>
                  </a:lnTo>
                  <a:lnTo>
                    <a:pt x="25466" y="7510"/>
                  </a:lnTo>
                  <a:lnTo>
                    <a:pt x="26488" y="7472"/>
                  </a:lnTo>
                  <a:lnTo>
                    <a:pt x="27496" y="7421"/>
                  </a:lnTo>
                  <a:lnTo>
                    <a:pt x="28480" y="7357"/>
                  </a:lnTo>
                  <a:lnTo>
                    <a:pt x="29450" y="7293"/>
                  </a:lnTo>
                  <a:lnTo>
                    <a:pt x="30383" y="7216"/>
                  </a:lnTo>
                  <a:lnTo>
                    <a:pt x="31302" y="7127"/>
                  </a:lnTo>
                  <a:lnTo>
                    <a:pt x="32183" y="7037"/>
                  </a:lnTo>
                  <a:lnTo>
                    <a:pt x="33039" y="6935"/>
                  </a:lnTo>
                  <a:lnTo>
                    <a:pt x="33869" y="6833"/>
                  </a:lnTo>
                  <a:lnTo>
                    <a:pt x="34674" y="6718"/>
                  </a:lnTo>
                  <a:lnTo>
                    <a:pt x="35440" y="6603"/>
                  </a:lnTo>
                  <a:lnTo>
                    <a:pt x="36181" y="6475"/>
                  </a:lnTo>
                  <a:lnTo>
                    <a:pt x="36883" y="6348"/>
                  </a:lnTo>
                  <a:lnTo>
                    <a:pt x="37547" y="6207"/>
                  </a:lnTo>
                  <a:lnTo>
                    <a:pt x="38173" y="6067"/>
                  </a:lnTo>
                  <a:lnTo>
                    <a:pt x="38773" y="5914"/>
                  </a:lnTo>
                  <a:lnTo>
                    <a:pt x="39323" y="5760"/>
                  </a:lnTo>
                  <a:lnTo>
                    <a:pt x="39833" y="5607"/>
                  </a:lnTo>
                  <a:lnTo>
                    <a:pt x="40293" y="5441"/>
                  </a:lnTo>
                  <a:lnTo>
                    <a:pt x="40727" y="5275"/>
                  </a:lnTo>
                  <a:lnTo>
                    <a:pt x="41098" y="5096"/>
                  </a:lnTo>
                  <a:lnTo>
                    <a:pt x="41443" y="4917"/>
                  </a:lnTo>
                  <a:lnTo>
                    <a:pt x="41724" y="4739"/>
                  </a:lnTo>
                  <a:lnTo>
                    <a:pt x="41851" y="4649"/>
                  </a:lnTo>
                  <a:lnTo>
                    <a:pt x="41953" y="4560"/>
                  </a:lnTo>
                  <a:lnTo>
                    <a:pt x="42056" y="4470"/>
                  </a:lnTo>
                  <a:lnTo>
                    <a:pt x="42145" y="4368"/>
                  </a:lnTo>
                  <a:lnTo>
                    <a:pt x="42222" y="4279"/>
                  </a:lnTo>
                  <a:lnTo>
                    <a:pt x="42285" y="4177"/>
                  </a:lnTo>
                  <a:lnTo>
                    <a:pt x="42324" y="4087"/>
                  </a:lnTo>
                  <a:lnTo>
                    <a:pt x="42362" y="3985"/>
                  </a:lnTo>
                  <a:lnTo>
                    <a:pt x="42388" y="3896"/>
                  </a:lnTo>
                  <a:lnTo>
                    <a:pt x="42388" y="3794"/>
                  </a:lnTo>
                  <a:lnTo>
                    <a:pt x="42388" y="3691"/>
                  </a:lnTo>
                  <a:lnTo>
                    <a:pt x="42362" y="3602"/>
                  </a:lnTo>
                  <a:lnTo>
                    <a:pt x="42324" y="3500"/>
                  </a:lnTo>
                  <a:lnTo>
                    <a:pt x="42285" y="3410"/>
                  </a:lnTo>
                  <a:lnTo>
                    <a:pt x="42222" y="3308"/>
                  </a:lnTo>
                  <a:lnTo>
                    <a:pt x="42145" y="3219"/>
                  </a:lnTo>
                  <a:lnTo>
                    <a:pt x="42056" y="3129"/>
                  </a:lnTo>
                  <a:lnTo>
                    <a:pt x="41953" y="3027"/>
                  </a:lnTo>
                  <a:lnTo>
                    <a:pt x="41851" y="2938"/>
                  </a:lnTo>
                  <a:lnTo>
                    <a:pt x="41724" y="2848"/>
                  </a:lnTo>
                  <a:lnTo>
                    <a:pt x="41443" y="2670"/>
                  </a:lnTo>
                  <a:lnTo>
                    <a:pt x="41098" y="2491"/>
                  </a:lnTo>
                  <a:lnTo>
                    <a:pt x="40727" y="2325"/>
                  </a:lnTo>
                  <a:lnTo>
                    <a:pt x="40293" y="2146"/>
                  </a:lnTo>
                  <a:lnTo>
                    <a:pt x="39833" y="1993"/>
                  </a:lnTo>
                  <a:lnTo>
                    <a:pt x="39323" y="1827"/>
                  </a:lnTo>
                  <a:lnTo>
                    <a:pt x="38773" y="1674"/>
                  </a:lnTo>
                  <a:lnTo>
                    <a:pt x="38173" y="1533"/>
                  </a:lnTo>
                  <a:lnTo>
                    <a:pt x="37547" y="1380"/>
                  </a:lnTo>
                  <a:lnTo>
                    <a:pt x="36883" y="1252"/>
                  </a:lnTo>
                  <a:lnTo>
                    <a:pt x="36181" y="1112"/>
                  </a:lnTo>
                  <a:lnTo>
                    <a:pt x="35440" y="984"/>
                  </a:lnTo>
                  <a:lnTo>
                    <a:pt x="34674" y="869"/>
                  </a:lnTo>
                  <a:lnTo>
                    <a:pt x="33869" y="754"/>
                  </a:lnTo>
                  <a:lnTo>
                    <a:pt x="33039" y="652"/>
                  </a:lnTo>
                  <a:lnTo>
                    <a:pt x="32183" y="550"/>
                  </a:lnTo>
                  <a:lnTo>
                    <a:pt x="31302" y="460"/>
                  </a:lnTo>
                  <a:lnTo>
                    <a:pt x="30383" y="384"/>
                  </a:lnTo>
                  <a:lnTo>
                    <a:pt x="29450" y="307"/>
                  </a:lnTo>
                  <a:lnTo>
                    <a:pt x="28480" y="230"/>
                  </a:lnTo>
                  <a:lnTo>
                    <a:pt x="27496" y="179"/>
                  </a:lnTo>
                  <a:lnTo>
                    <a:pt x="26488" y="128"/>
                  </a:lnTo>
                  <a:lnTo>
                    <a:pt x="25466" y="77"/>
                  </a:lnTo>
                  <a:lnTo>
                    <a:pt x="24419" y="52"/>
                  </a:lnTo>
                  <a:lnTo>
                    <a:pt x="23359" y="26"/>
                  </a:lnTo>
                  <a:lnTo>
                    <a:pt x="22286" y="13"/>
                  </a:lnTo>
                  <a:lnTo>
                    <a:pt x="21200" y="0"/>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885440" y="3581232"/>
              <a:ext cx="609033" cy="83397"/>
            </a:xfrm>
            <a:custGeom>
              <a:rect b="b" l="l" r="r" t="t"/>
              <a:pathLst>
                <a:path extrusionOk="0" h="5633" w="41137">
                  <a:moveTo>
                    <a:pt x="19949" y="0"/>
                  </a:moveTo>
                  <a:lnTo>
                    <a:pt x="18238" y="13"/>
                  </a:lnTo>
                  <a:lnTo>
                    <a:pt x="16565" y="52"/>
                  </a:lnTo>
                  <a:lnTo>
                    <a:pt x="14943" y="115"/>
                  </a:lnTo>
                  <a:lnTo>
                    <a:pt x="13360" y="192"/>
                  </a:lnTo>
                  <a:lnTo>
                    <a:pt x="11840" y="294"/>
                  </a:lnTo>
                  <a:lnTo>
                    <a:pt x="10371" y="409"/>
                  </a:lnTo>
                  <a:lnTo>
                    <a:pt x="8966" y="550"/>
                  </a:lnTo>
                  <a:lnTo>
                    <a:pt x="7625" y="716"/>
                  </a:lnTo>
                  <a:lnTo>
                    <a:pt x="6361" y="882"/>
                  </a:lnTo>
                  <a:lnTo>
                    <a:pt x="5173" y="1073"/>
                  </a:lnTo>
                  <a:lnTo>
                    <a:pt x="4075" y="1290"/>
                  </a:lnTo>
                  <a:lnTo>
                    <a:pt x="3551" y="1393"/>
                  </a:lnTo>
                  <a:lnTo>
                    <a:pt x="3066" y="1507"/>
                  </a:lnTo>
                  <a:lnTo>
                    <a:pt x="2593" y="1622"/>
                  </a:lnTo>
                  <a:lnTo>
                    <a:pt x="2134" y="1737"/>
                  </a:lnTo>
                  <a:lnTo>
                    <a:pt x="1712" y="1865"/>
                  </a:lnTo>
                  <a:lnTo>
                    <a:pt x="1316" y="1993"/>
                  </a:lnTo>
                  <a:lnTo>
                    <a:pt x="946" y="2121"/>
                  </a:lnTo>
                  <a:lnTo>
                    <a:pt x="601" y="2248"/>
                  </a:lnTo>
                  <a:lnTo>
                    <a:pt x="282" y="2376"/>
                  </a:lnTo>
                  <a:lnTo>
                    <a:pt x="1" y="2516"/>
                  </a:lnTo>
                  <a:lnTo>
                    <a:pt x="716" y="2299"/>
                  </a:lnTo>
                  <a:lnTo>
                    <a:pt x="1508" y="2095"/>
                  </a:lnTo>
                  <a:lnTo>
                    <a:pt x="2364" y="1903"/>
                  </a:lnTo>
                  <a:lnTo>
                    <a:pt x="3296" y="1725"/>
                  </a:lnTo>
                  <a:lnTo>
                    <a:pt x="4292" y="1546"/>
                  </a:lnTo>
                  <a:lnTo>
                    <a:pt x="5352" y="1393"/>
                  </a:lnTo>
                  <a:lnTo>
                    <a:pt x="6463" y="1239"/>
                  </a:lnTo>
                  <a:lnTo>
                    <a:pt x="7625" y="1099"/>
                  </a:lnTo>
                  <a:lnTo>
                    <a:pt x="8851" y="984"/>
                  </a:lnTo>
                  <a:lnTo>
                    <a:pt x="10116" y="869"/>
                  </a:lnTo>
                  <a:lnTo>
                    <a:pt x="11431" y="780"/>
                  </a:lnTo>
                  <a:lnTo>
                    <a:pt x="12772" y="703"/>
                  </a:lnTo>
                  <a:lnTo>
                    <a:pt x="14164" y="639"/>
                  </a:lnTo>
                  <a:lnTo>
                    <a:pt x="15595" y="601"/>
                  </a:lnTo>
                  <a:lnTo>
                    <a:pt x="17050" y="575"/>
                  </a:lnTo>
                  <a:lnTo>
                    <a:pt x="18532" y="562"/>
                  </a:lnTo>
                  <a:lnTo>
                    <a:pt x="19617" y="575"/>
                  </a:lnTo>
                  <a:lnTo>
                    <a:pt x="20690" y="588"/>
                  </a:lnTo>
                  <a:lnTo>
                    <a:pt x="21750" y="614"/>
                  </a:lnTo>
                  <a:lnTo>
                    <a:pt x="22797" y="639"/>
                  </a:lnTo>
                  <a:lnTo>
                    <a:pt x="23819" y="677"/>
                  </a:lnTo>
                  <a:lnTo>
                    <a:pt x="24828" y="728"/>
                  </a:lnTo>
                  <a:lnTo>
                    <a:pt x="25811" y="792"/>
                  </a:lnTo>
                  <a:lnTo>
                    <a:pt x="26782" y="856"/>
                  </a:lnTo>
                  <a:lnTo>
                    <a:pt x="27714" y="933"/>
                  </a:lnTo>
                  <a:lnTo>
                    <a:pt x="28634" y="1022"/>
                  </a:lnTo>
                  <a:lnTo>
                    <a:pt x="29515" y="1112"/>
                  </a:lnTo>
                  <a:lnTo>
                    <a:pt x="30371" y="1214"/>
                  </a:lnTo>
                  <a:lnTo>
                    <a:pt x="31214" y="1316"/>
                  </a:lnTo>
                  <a:lnTo>
                    <a:pt x="32005" y="1431"/>
                  </a:lnTo>
                  <a:lnTo>
                    <a:pt x="32772" y="1546"/>
                  </a:lnTo>
                  <a:lnTo>
                    <a:pt x="33512" y="1674"/>
                  </a:lnTo>
                  <a:lnTo>
                    <a:pt x="34215" y="1801"/>
                  </a:lnTo>
                  <a:lnTo>
                    <a:pt x="34879" y="1942"/>
                  </a:lnTo>
                  <a:lnTo>
                    <a:pt x="35505" y="2082"/>
                  </a:lnTo>
                  <a:lnTo>
                    <a:pt x="36105" y="2235"/>
                  </a:lnTo>
                  <a:lnTo>
                    <a:pt x="36654" y="2389"/>
                  </a:lnTo>
                  <a:lnTo>
                    <a:pt x="37165" y="2542"/>
                  </a:lnTo>
                  <a:lnTo>
                    <a:pt x="37638" y="2708"/>
                  </a:lnTo>
                  <a:lnTo>
                    <a:pt x="38059" y="2874"/>
                  </a:lnTo>
                  <a:lnTo>
                    <a:pt x="38429" y="3053"/>
                  </a:lnTo>
                  <a:lnTo>
                    <a:pt x="38774" y="3232"/>
                  </a:lnTo>
                  <a:lnTo>
                    <a:pt x="39055" y="3410"/>
                  </a:lnTo>
                  <a:lnTo>
                    <a:pt x="39183" y="3500"/>
                  </a:lnTo>
                  <a:lnTo>
                    <a:pt x="39285" y="3589"/>
                  </a:lnTo>
                  <a:lnTo>
                    <a:pt x="39387" y="3679"/>
                  </a:lnTo>
                  <a:lnTo>
                    <a:pt x="39477" y="3781"/>
                  </a:lnTo>
                  <a:lnTo>
                    <a:pt x="39553" y="3870"/>
                  </a:lnTo>
                  <a:lnTo>
                    <a:pt x="39617" y="3972"/>
                  </a:lnTo>
                  <a:lnTo>
                    <a:pt x="39655" y="4062"/>
                  </a:lnTo>
                  <a:lnTo>
                    <a:pt x="39694" y="4164"/>
                  </a:lnTo>
                  <a:lnTo>
                    <a:pt x="39719" y="4253"/>
                  </a:lnTo>
                  <a:lnTo>
                    <a:pt x="39719" y="4355"/>
                  </a:lnTo>
                  <a:lnTo>
                    <a:pt x="39719" y="4432"/>
                  </a:lnTo>
                  <a:lnTo>
                    <a:pt x="39706" y="4522"/>
                  </a:lnTo>
                  <a:lnTo>
                    <a:pt x="39681" y="4611"/>
                  </a:lnTo>
                  <a:lnTo>
                    <a:pt x="39643" y="4688"/>
                  </a:lnTo>
                  <a:lnTo>
                    <a:pt x="39592" y="4764"/>
                  </a:lnTo>
                  <a:lnTo>
                    <a:pt x="39540" y="4854"/>
                  </a:lnTo>
                  <a:lnTo>
                    <a:pt x="39400" y="5007"/>
                  </a:lnTo>
                  <a:lnTo>
                    <a:pt x="39221" y="5173"/>
                  </a:lnTo>
                  <a:lnTo>
                    <a:pt x="39017" y="5326"/>
                  </a:lnTo>
                  <a:lnTo>
                    <a:pt x="38761" y="5479"/>
                  </a:lnTo>
                  <a:lnTo>
                    <a:pt x="38480" y="5633"/>
                  </a:lnTo>
                  <a:lnTo>
                    <a:pt x="39081" y="5428"/>
                  </a:lnTo>
                  <a:lnTo>
                    <a:pt x="39349" y="5326"/>
                  </a:lnTo>
                  <a:lnTo>
                    <a:pt x="39604" y="5211"/>
                  </a:lnTo>
                  <a:lnTo>
                    <a:pt x="39847" y="5096"/>
                  </a:lnTo>
                  <a:lnTo>
                    <a:pt x="40064" y="4994"/>
                  </a:lnTo>
                  <a:lnTo>
                    <a:pt x="40268" y="4879"/>
                  </a:lnTo>
                  <a:lnTo>
                    <a:pt x="40447" y="4764"/>
                  </a:lnTo>
                  <a:lnTo>
                    <a:pt x="40600" y="4649"/>
                  </a:lnTo>
                  <a:lnTo>
                    <a:pt x="40741" y="4522"/>
                  </a:lnTo>
                  <a:lnTo>
                    <a:pt x="40869" y="4407"/>
                  </a:lnTo>
                  <a:lnTo>
                    <a:pt x="40971" y="4292"/>
                  </a:lnTo>
                  <a:lnTo>
                    <a:pt x="41047" y="4164"/>
                  </a:lnTo>
                  <a:lnTo>
                    <a:pt x="41099" y="4049"/>
                  </a:lnTo>
                  <a:lnTo>
                    <a:pt x="41137" y="3921"/>
                  </a:lnTo>
                  <a:lnTo>
                    <a:pt x="41137" y="3794"/>
                  </a:lnTo>
                  <a:lnTo>
                    <a:pt x="41137" y="3691"/>
                  </a:lnTo>
                  <a:lnTo>
                    <a:pt x="41111" y="3602"/>
                  </a:lnTo>
                  <a:lnTo>
                    <a:pt x="41086" y="3500"/>
                  </a:lnTo>
                  <a:lnTo>
                    <a:pt x="41035" y="3410"/>
                  </a:lnTo>
                  <a:lnTo>
                    <a:pt x="40971" y="3308"/>
                  </a:lnTo>
                  <a:lnTo>
                    <a:pt x="40894" y="3219"/>
                  </a:lnTo>
                  <a:lnTo>
                    <a:pt x="40818" y="3129"/>
                  </a:lnTo>
                  <a:lnTo>
                    <a:pt x="40715" y="3027"/>
                  </a:lnTo>
                  <a:lnTo>
                    <a:pt x="40600" y="2938"/>
                  </a:lnTo>
                  <a:lnTo>
                    <a:pt x="40473" y="2848"/>
                  </a:lnTo>
                  <a:lnTo>
                    <a:pt x="40192" y="2670"/>
                  </a:lnTo>
                  <a:lnTo>
                    <a:pt x="39860" y="2491"/>
                  </a:lnTo>
                  <a:lnTo>
                    <a:pt x="39477" y="2325"/>
                  </a:lnTo>
                  <a:lnTo>
                    <a:pt x="39055" y="2146"/>
                  </a:lnTo>
                  <a:lnTo>
                    <a:pt x="38583" y="1993"/>
                  </a:lnTo>
                  <a:lnTo>
                    <a:pt x="38072" y="1827"/>
                  </a:lnTo>
                  <a:lnTo>
                    <a:pt x="37523" y="1674"/>
                  </a:lnTo>
                  <a:lnTo>
                    <a:pt x="36935" y="1533"/>
                  </a:lnTo>
                  <a:lnTo>
                    <a:pt x="36297" y="1380"/>
                  </a:lnTo>
                  <a:lnTo>
                    <a:pt x="35632" y="1252"/>
                  </a:lnTo>
                  <a:lnTo>
                    <a:pt x="34930" y="1112"/>
                  </a:lnTo>
                  <a:lnTo>
                    <a:pt x="34202" y="984"/>
                  </a:lnTo>
                  <a:lnTo>
                    <a:pt x="33423" y="869"/>
                  </a:lnTo>
                  <a:lnTo>
                    <a:pt x="32631" y="754"/>
                  </a:lnTo>
                  <a:lnTo>
                    <a:pt x="31801" y="652"/>
                  </a:lnTo>
                  <a:lnTo>
                    <a:pt x="30933" y="550"/>
                  </a:lnTo>
                  <a:lnTo>
                    <a:pt x="30051" y="460"/>
                  </a:lnTo>
                  <a:lnTo>
                    <a:pt x="29132" y="384"/>
                  </a:lnTo>
                  <a:lnTo>
                    <a:pt x="28200" y="307"/>
                  </a:lnTo>
                  <a:lnTo>
                    <a:pt x="27229" y="230"/>
                  </a:lnTo>
                  <a:lnTo>
                    <a:pt x="26246" y="179"/>
                  </a:lnTo>
                  <a:lnTo>
                    <a:pt x="25250" y="128"/>
                  </a:lnTo>
                  <a:lnTo>
                    <a:pt x="24215" y="77"/>
                  </a:lnTo>
                  <a:lnTo>
                    <a:pt x="23181" y="52"/>
                  </a:lnTo>
                  <a:lnTo>
                    <a:pt x="22121" y="26"/>
                  </a:lnTo>
                  <a:lnTo>
                    <a:pt x="21035" y="13"/>
                  </a:lnTo>
                  <a:lnTo>
                    <a:pt x="19949" y="0"/>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4094191" y="3612234"/>
              <a:ext cx="204028" cy="57118"/>
            </a:xfrm>
            <a:custGeom>
              <a:rect b="b" l="l" r="r" t="t"/>
              <a:pathLst>
                <a:path extrusionOk="0" h="3858" w="13781">
                  <a:moveTo>
                    <a:pt x="0" y="1"/>
                  </a:moveTo>
                  <a:lnTo>
                    <a:pt x="0" y="384"/>
                  </a:lnTo>
                  <a:lnTo>
                    <a:pt x="2325" y="384"/>
                  </a:lnTo>
                  <a:lnTo>
                    <a:pt x="3346" y="397"/>
                  </a:lnTo>
                  <a:lnTo>
                    <a:pt x="4253" y="410"/>
                  </a:lnTo>
                  <a:lnTo>
                    <a:pt x="5058" y="461"/>
                  </a:lnTo>
                  <a:lnTo>
                    <a:pt x="5747" y="512"/>
                  </a:lnTo>
                  <a:lnTo>
                    <a:pt x="6322" y="588"/>
                  </a:lnTo>
                  <a:lnTo>
                    <a:pt x="6565" y="627"/>
                  </a:lnTo>
                  <a:lnTo>
                    <a:pt x="6795" y="665"/>
                  </a:lnTo>
                  <a:lnTo>
                    <a:pt x="6973" y="716"/>
                  </a:lnTo>
                  <a:lnTo>
                    <a:pt x="7139" y="780"/>
                  </a:lnTo>
                  <a:lnTo>
                    <a:pt x="7267" y="831"/>
                  </a:lnTo>
                  <a:lnTo>
                    <a:pt x="7369" y="895"/>
                  </a:lnTo>
                  <a:lnTo>
                    <a:pt x="0" y="895"/>
                  </a:lnTo>
                  <a:lnTo>
                    <a:pt x="0" y="1189"/>
                  </a:lnTo>
                  <a:lnTo>
                    <a:pt x="7471" y="1189"/>
                  </a:lnTo>
                  <a:lnTo>
                    <a:pt x="7446" y="1227"/>
                  </a:lnTo>
                  <a:lnTo>
                    <a:pt x="7408" y="1265"/>
                  </a:lnTo>
                  <a:lnTo>
                    <a:pt x="7305" y="1329"/>
                  </a:lnTo>
                  <a:lnTo>
                    <a:pt x="7165" y="1393"/>
                  </a:lnTo>
                  <a:lnTo>
                    <a:pt x="6986" y="1457"/>
                  </a:lnTo>
                  <a:lnTo>
                    <a:pt x="6769" y="1521"/>
                  </a:lnTo>
                  <a:lnTo>
                    <a:pt x="6514" y="1572"/>
                  </a:lnTo>
                  <a:lnTo>
                    <a:pt x="6207" y="1623"/>
                  </a:lnTo>
                  <a:lnTo>
                    <a:pt x="5875" y="1674"/>
                  </a:lnTo>
                  <a:lnTo>
                    <a:pt x="5505" y="1712"/>
                  </a:lnTo>
                  <a:lnTo>
                    <a:pt x="5096" y="1751"/>
                  </a:lnTo>
                  <a:lnTo>
                    <a:pt x="4151" y="1802"/>
                  </a:lnTo>
                  <a:lnTo>
                    <a:pt x="3053" y="1840"/>
                  </a:lnTo>
                  <a:lnTo>
                    <a:pt x="1801" y="1853"/>
                  </a:lnTo>
                  <a:lnTo>
                    <a:pt x="0" y="1853"/>
                  </a:lnTo>
                  <a:lnTo>
                    <a:pt x="0" y="2210"/>
                  </a:lnTo>
                  <a:lnTo>
                    <a:pt x="2197" y="2645"/>
                  </a:lnTo>
                  <a:lnTo>
                    <a:pt x="4215" y="3053"/>
                  </a:lnTo>
                  <a:lnTo>
                    <a:pt x="6130" y="3449"/>
                  </a:lnTo>
                  <a:lnTo>
                    <a:pt x="8021" y="3858"/>
                  </a:lnTo>
                  <a:lnTo>
                    <a:pt x="11162" y="3858"/>
                  </a:lnTo>
                  <a:lnTo>
                    <a:pt x="9106" y="3411"/>
                  </a:lnTo>
                  <a:lnTo>
                    <a:pt x="7050" y="2977"/>
                  </a:lnTo>
                  <a:lnTo>
                    <a:pt x="5032" y="2568"/>
                  </a:lnTo>
                  <a:lnTo>
                    <a:pt x="3078" y="2185"/>
                  </a:lnTo>
                  <a:lnTo>
                    <a:pt x="3844" y="2172"/>
                  </a:lnTo>
                  <a:lnTo>
                    <a:pt x="4572" y="2159"/>
                  </a:lnTo>
                  <a:lnTo>
                    <a:pt x="5275" y="2134"/>
                  </a:lnTo>
                  <a:lnTo>
                    <a:pt x="5926" y="2108"/>
                  </a:lnTo>
                  <a:lnTo>
                    <a:pt x="6539" y="2070"/>
                  </a:lnTo>
                  <a:lnTo>
                    <a:pt x="7101" y="2019"/>
                  </a:lnTo>
                  <a:lnTo>
                    <a:pt x="7637" y="1968"/>
                  </a:lnTo>
                  <a:lnTo>
                    <a:pt x="8110" y="1904"/>
                  </a:lnTo>
                  <a:lnTo>
                    <a:pt x="8557" y="1827"/>
                  </a:lnTo>
                  <a:lnTo>
                    <a:pt x="8940" y="1763"/>
                  </a:lnTo>
                  <a:lnTo>
                    <a:pt x="9285" y="1674"/>
                  </a:lnTo>
                  <a:lnTo>
                    <a:pt x="9579" y="1585"/>
                  </a:lnTo>
                  <a:lnTo>
                    <a:pt x="9821" y="1495"/>
                  </a:lnTo>
                  <a:lnTo>
                    <a:pt x="10026" y="1393"/>
                  </a:lnTo>
                  <a:lnTo>
                    <a:pt x="10102" y="1342"/>
                  </a:lnTo>
                  <a:lnTo>
                    <a:pt x="10166" y="1291"/>
                  </a:lnTo>
                  <a:lnTo>
                    <a:pt x="10217" y="1240"/>
                  </a:lnTo>
                  <a:lnTo>
                    <a:pt x="10256" y="1189"/>
                  </a:lnTo>
                  <a:lnTo>
                    <a:pt x="13780" y="1189"/>
                  </a:lnTo>
                  <a:lnTo>
                    <a:pt x="13780" y="895"/>
                  </a:lnTo>
                  <a:lnTo>
                    <a:pt x="10217" y="895"/>
                  </a:lnTo>
                  <a:lnTo>
                    <a:pt x="10179" y="844"/>
                  </a:lnTo>
                  <a:lnTo>
                    <a:pt x="10115" y="793"/>
                  </a:lnTo>
                  <a:lnTo>
                    <a:pt x="9987" y="703"/>
                  </a:lnTo>
                  <a:lnTo>
                    <a:pt x="9796" y="627"/>
                  </a:lnTo>
                  <a:lnTo>
                    <a:pt x="9579" y="550"/>
                  </a:lnTo>
                  <a:lnTo>
                    <a:pt x="9323" y="474"/>
                  </a:lnTo>
                  <a:lnTo>
                    <a:pt x="9042" y="410"/>
                  </a:lnTo>
                  <a:lnTo>
                    <a:pt x="8723" y="346"/>
                  </a:lnTo>
                  <a:lnTo>
                    <a:pt x="8378" y="295"/>
                  </a:lnTo>
                  <a:lnTo>
                    <a:pt x="13780" y="295"/>
                  </a:lnTo>
                  <a:lnTo>
                    <a:pt x="13780" y="1"/>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3807921" y="3541333"/>
              <a:ext cx="764071" cy="159790"/>
            </a:xfrm>
            <a:custGeom>
              <a:rect b="b" l="l" r="r" t="t"/>
              <a:pathLst>
                <a:path extrusionOk="0" h="10793" w="51609">
                  <a:moveTo>
                    <a:pt x="1" y="1"/>
                  </a:moveTo>
                  <a:lnTo>
                    <a:pt x="1" y="5390"/>
                  </a:lnTo>
                  <a:lnTo>
                    <a:pt x="1" y="5531"/>
                  </a:lnTo>
                  <a:lnTo>
                    <a:pt x="26" y="5671"/>
                  </a:lnTo>
                  <a:lnTo>
                    <a:pt x="77" y="5812"/>
                  </a:lnTo>
                  <a:lnTo>
                    <a:pt x="128" y="5952"/>
                  </a:lnTo>
                  <a:lnTo>
                    <a:pt x="205" y="6080"/>
                  </a:lnTo>
                  <a:lnTo>
                    <a:pt x="294" y="6220"/>
                  </a:lnTo>
                  <a:lnTo>
                    <a:pt x="397" y="6348"/>
                  </a:lnTo>
                  <a:lnTo>
                    <a:pt x="524" y="6489"/>
                  </a:lnTo>
                  <a:lnTo>
                    <a:pt x="665" y="6616"/>
                  </a:lnTo>
                  <a:lnTo>
                    <a:pt x="805" y="6744"/>
                  </a:lnTo>
                  <a:lnTo>
                    <a:pt x="971" y="6872"/>
                  </a:lnTo>
                  <a:lnTo>
                    <a:pt x="1163" y="6999"/>
                  </a:lnTo>
                  <a:lnTo>
                    <a:pt x="1354" y="7127"/>
                  </a:lnTo>
                  <a:lnTo>
                    <a:pt x="1559" y="7255"/>
                  </a:lnTo>
                  <a:lnTo>
                    <a:pt x="1789" y="7370"/>
                  </a:lnTo>
                  <a:lnTo>
                    <a:pt x="2031" y="7497"/>
                  </a:lnTo>
                  <a:lnTo>
                    <a:pt x="2542" y="7740"/>
                  </a:lnTo>
                  <a:lnTo>
                    <a:pt x="3117" y="7970"/>
                  </a:lnTo>
                  <a:lnTo>
                    <a:pt x="3730" y="8187"/>
                  </a:lnTo>
                  <a:lnTo>
                    <a:pt x="4407" y="8417"/>
                  </a:lnTo>
                  <a:lnTo>
                    <a:pt x="5122" y="8621"/>
                  </a:lnTo>
                  <a:lnTo>
                    <a:pt x="5888" y="8826"/>
                  </a:lnTo>
                  <a:lnTo>
                    <a:pt x="6706" y="9017"/>
                  </a:lnTo>
                  <a:lnTo>
                    <a:pt x="7561" y="9209"/>
                  </a:lnTo>
                  <a:lnTo>
                    <a:pt x="8455" y="9388"/>
                  </a:lnTo>
                  <a:lnTo>
                    <a:pt x="9388" y="9554"/>
                  </a:lnTo>
                  <a:lnTo>
                    <a:pt x="10358" y="9720"/>
                  </a:lnTo>
                  <a:lnTo>
                    <a:pt x="11380" y="9873"/>
                  </a:lnTo>
                  <a:lnTo>
                    <a:pt x="12427" y="10013"/>
                  </a:lnTo>
                  <a:lnTo>
                    <a:pt x="13500" y="10141"/>
                  </a:lnTo>
                  <a:lnTo>
                    <a:pt x="14611" y="10256"/>
                  </a:lnTo>
                  <a:lnTo>
                    <a:pt x="15760" y="10371"/>
                  </a:lnTo>
                  <a:lnTo>
                    <a:pt x="16935" y="10460"/>
                  </a:lnTo>
                  <a:lnTo>
                    <a:pt x="18136" y="10550"/>
                  </a:lnTo>
                  <a:lnTo>
                    <a:pt x="19362" y="10614"/>
                  </a:lnTo>
                  <a:lnTo>
                    <a:pt x="20601" y="10677"/>
                  </a:lnTo>
                  <a:lnTo>
                    <a:pt x="21878" y="10729"/>
                  </a:lnTo>
                  <a:lnTo>
                    <a:pt x="23168" y="10767"/>
                  </a:lnTo>
                  <a:lnTo>
                    <a:pt x="24483" y="10780"/>
                  </a:lnTo>
                  <a:lnTo>
                    <a:pt x="25811" y="10792"/>
                  </a:lnTo>
                  <a:lnTo>
                    <a:pt x="27139" y="10780"/>
                  </a:lnTo>
                  <a:lnTo>
                    <a:pt x="28442" y="10767"/>
                  </a:lnTo>
                  <a:lnTo>
                    <a:pt x="29732" y="10729"/>
                  </a:lnTo>
                  <a:lnTo>
                    <a:pt x="31009" y="10677"/>
                  </a:lnTo>
                  <a:lnTo>
                    <a:pt x="32261" y="10614"/>
                  </a:lnTo>
                  <a:lnTo>
                    <a:pt x="33474" y="10550"/>
                  </a:lnTo>
                  <a:lnTo>
                    <a:pt x="34674" y="10460"/>
                  </a:lnTo>
                  <a:lnTo>
                    <a:pt x="35849" y="10371"/>
                  </a:lnTo>
                  <a:lnTo>
                    <a:pt x="36999" y="10256"/>
                  </a:lnTo>
                  <a:lnTo>
                    <a:pt x="38110" y="10141"/>
                  </a:lnTo>
                  <a:lnTo>
                    <a:pt x="39183" y="10013"/>
                  </a:lnTo>
                  <a:lnTo>
                    <a:pt x="40230" y="9873"/>
                  </a:lnTo>
                  <a:lnTo>
                    <a:pt x="41252" y="9720"/>
                  </a:lnTo>
                  <a:lnTo>
                    <a:pt x="42222" y="9554"/>
                  </a:lnTo>
                  <a:lnTo>
                    <a:pt x="43154" y="9388"/>
                  </a:lnTo>
                  <a:lnTo>
                    <a:pt x="44048" y="9209"/>
                  </a:lnTo>
                  <a:lnTo>
                    <a:pt x="44904" y="9017"/>
                  </a:lnTo>
                  <a:lnTo>
                    <a:pt x="45722" y="8826"/>
                  </a:lnTo>
                  <a:lnTo>
                    <a:pt x="46488" y="8621"/>
                  </a:lnTo>
                  <a:lnTo>
                    <a:pt x="47203" y="8417"/>
                  </a:lnTo>
                  <a:lnTo>
                    <a:pt x="47880" y="8187"/>
                  </a:lnTo>
                  <a:lnTo>
                    <a:pt x="48493" y="7970"/>
                  </a:lnTo>
                  <a:lnTo>
                    <a:pt x="49068" y="7740"/>
                  </a:lnTo>
                  <a:lnTo>
                    <a:pt x="49578" y="7497"/>
                  </a:lnTo>
                  <a:lnTo>
                    <a:pt x="49821" y="7370"/>
                  </a:lnTo>
                  <a:lnTo>
                    <a:pt x="50051" y="7255"/>
                  </a:lnTo>
                  <a:lnTo>
                    <a:pt x="50255" y="7127"/>
                  </a:lnTo>
                  <a:lnTo>
                    <a:pt x="50447" y="6999"/>
                  </a:lnTo>
                  <a:lnTo>
                    <a:pt x="50638" y="6872"/>
                  </a:lnTo>
                  <a:lnTo>
                    <a:pt x="50804" y="6744"/>
                  </a:lnTo>
                  <a:lnTo>
                    <a:pt x="50958" y="6616"/>
                  </a:lnTo>
                  <a:lnTo>
                    <a:pt x="51085" y="6489"/>
                  </a:lnTo>
                  <a:lnTo>
                    <a:pt x="51213" y="6348"/>
                  </a:lnTo>
                  <a:lnTo>
                    <a:pt x="51315" y="6220"/>
                  </a:lnTo>
                  <a:lnTo>
                    <a:pt x="51405" y="6080"/>
                  </a:lnTo>
                  <a:lnTo>
                    <a:pt x="51481" y="5952"/>
                  </a:lnTo>
                  <a:lnTo>
                    <a:pt x="51532" y="5812"/>
                  </a:lnTo>
                  <a:lnTo>
                    <a:pt x="51583" y="5671"/>
                  </a:lnTo>
                  <a:lnTo>
                    <a:pt x="51609" y="5531"/>
                  </a:lnTo>
                  <a:lnTo>
                    <a:pt x="51609" y="5390"/>
                  </a:lnTo>
                  <a:lnTo>
                    <a:pt x="51609" y="1"/>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3807921" y="3461549"/>
              <a:ext cx="764071" cy="159598"/>
            </a:xfrm>
            <a:custGeom>
              <a:rect b="b" l="l" r="r" t="t"/>
              <a:pathLst>
                <a:path extrusionOk="0" h="10780" w="51609">
                  <a:moveTo>
                    <a:pt x="25811" y="0"/>
                  </a:moveTo>
                  <a:lnTo>
                    <a:pt x="24483" y="13"/>
                  </a:lnTo>
                  <a:lnTo>
                    <a:pt x="23168" y="26"/>
                  </a:lnTo>
                  <a:lnTo>
                    <a:pt x="21878" y="64"/>
                  </a:lnTo>
                  <a:lnTo>
                    <a:pt x="20601" y="115"/>
                  </a:lnTo>
                  <a:lnTo>
                    <a:pt x="19362" y="166"/>
                  </a:lnTo>
                  <a:lnTo>
                    <a:pt x="18136" y="243"/>
                  </a:lnTo>
                  <a:lnTo>
                    <a:pt x="16935" y="332"/>
                  </a:lnTo>
                  <a:lnTo>
                    <a:pt x="15760" y="422"/>
                  </a:lnTo>
                  <a:lnTo>
                    <a:pt x="14611" y="537"/>
                  </a:lnTo>
                  <a:lnTo>
                    <a:pt x="13500" y="652"/>
                  </a:lnTo>
                  <a:lnTo>
                    <a:pt x="12427" y="779"/>
                  </a:lnTo>
                  <a:lnTo>
                    <a:pt x="11380" y="920"/>
                  </a:lnTo>
                  <a:lnTo>
                    <a:pt x="10358" y="1073"/>
                  </a:lnTo>
                  <a:lnTo>
                    <a:pt x="9388" y="1226"/>
                  </a:lnTo>
                  <a:lnTo>
                    <a:pt x="8455" y="1405"/>
                  </a:lnTo>
                  <a:lnTo>
                    <a:pt x="7561" y="1584"/>
                  </a:lnTo>
                  <a:lnTo>
                    <a:pt x="6706" y="1763"/>
                  </a:lnTo>
                  <a:lnTo>
                    <a:pt x="5888" y="1967"/>
                  </a:lnTo>
                  <a:lnTo>
                    <a:pt x="5122" y="2171"/>
                  </a:lnTo>
                  <a:lnTo>
                    <a:pt x="4407" y="2376"/>
                  </a:lnTo>
                  <a:lnTo>
                    <a:pt x="3730" y="2593"/>
                  </a:lnTo>
                  <a:lnTo>
                    <a:pt x="3117" y="2823"/>
                  </a:lnTo>
                  <a:lnTo>
                    <a:pt x="2542" y="3053"/>
                  </a:lnTo>
                  <a:lnTo>
                    <a:pt x="2031" y="3295"/>
                  </a:lnTo>
                  <a:lnTo>
                    <a:pt x="1789" y="3410"/>
                  </a:lnTo>
                  <a:lnTo>
                    <a:pt x="1559" y="3538"/>
                  </a:lnTo>
                  <a:lnTo>
                    <a:pt x="1354" y="3666"/>
                  </a:lnTo>
                  <a:lnTo>
                    <a:pt x="1163" y="3793"/>
                  </a:lnTo>
                  <a:lnTo>
                    <a:pt x="971" y="3921"/>
                  </a:lnTo>
                  <a:lnTo>
                    <a:pt x="805" y="4049"/>
                  </a:lnTo>
                  <a:lnTo>
                    <a:pt x="665" y="4177"/>
                  </a:lnTo>
                  <a:lnTo>
                    <a:pt x="524" y="4304"/>
                  </a:lnTo>
                  <a:lnTo>
                    <a:pt x="397" y="4432"/>
                  </a:lnTo>
                  <a:lnTo>
                    <a:pt x="294" y="4572"/>
                  </a:lnTo>
                  <a:lnTo>
                    <a:pt x="205" y="4700"/>
                  </a:lnTo>
                  <a:lnTo>
                    <a:pt x="128" y="4841"/>
                  </a:lnTo>
                  <a:lnTo>
                    <a:pt x="77" y="4981"/>
                  </a:lnTo>
                  <a:lnTo>
                    <a:pt x="26" y="5122"/>
                  </a:lnTo>
                  <a:lnTo>
                    <a:pt x="1" y="5249"/>
                  </a:lnTo>
                  <a:lnTo>
                    <a:pt x="1" y="5390"/>
                  </a:lnTo>
                  <a:lnTo>
                    <a:pt x="1" y="5530"/>
                  </a:lnTo>
                  <a:lnTo>
                    <a:pt x="26" y="5671"/>
                  </a:lnTo>
                  <a:lnTo>
                    <a:pt x="77" y="5811"/>
                  </a:lnTo>
                  <a:lnTo>
                    <a:pt x="128" y="5939"/>
                  </a:lnTo>
                  <a:lnTo>
                    <a:pt x="205" y="6079"/>
                  </a:lnTo>
                  <a:lnTo>
                    <a:pt x="294" y="6220"/>
                  </a:lnTo>
                  <a:lnTo>
                    <a:pt x="397" y="6348"/>
                  </a:lnTo>
                  <a:lnTo>
                    <a:pt x="524" y="6475"/>
                  </a:lnTo>
                  <a:lnTo>
                    <a:pt x="665" y="6616"/>
                  </a:lnTo>
                  <a:lnTo>
                    <a:pt x="805" y="6744"/>
                  </a:lnTo>
                  <a:lnTo>
                    <a:pt x="971" y="6871"/>
                  </a:lnTo>
                  <a:lnTo>
                    <a:pt x="1163" y="6999"/>
                  </a:lnTo>
                  <a:lnTo>
                    <a:pt x="1354" y="7127"/>
                  </a:lnTo>
                  <a:lnTo>
                    <a:pt x="1559" y="7242"/>
                  </a:lnTo>
                  <a:lnTo>
                    <a:pt x="1789" y="7369"/>
                  </a:lnTo>
                  <a:lnTo>
                    <a:pt x="2031" y="7497"/>
                  </a:lnTo>
                  <a:lnTo>
                    <a:pt x="2542" y="7727"/>
                  </a:lnTo>
                  <a:lnTo>
                    <a:pt x="3117" y="7970"/>
                  </a:lnTo>
                  <a:lnTo>
                    <a:pt x="3730" y="8187"/>
                  </a:lnTo>
                  <a:lnTo>
                    <a:pt x="4407" y="8404"/>
                  </a:lnTo>
                  <a:lnTo>
                    <a:pt x="5122" y="8621"/>
                  </a:lnTo>
                  <a:lnTo>
                    <a:pt x="5888" y="8825"/>
                  </a:lnTo>
                  <a:lnTo>
                    <a:pt x="6706" y="9017"/>
                  </a:lnTo>
                  <a:lnTo>
                    <a:pt x="7561" y="9208"/>
                  </a:lnTo>
                  <a:lnTo>
                    <a:pt x="8455" y="9387"/>
                  </a:lnTo>
                  <a:lnTo>
                    <a:pt x="9388" y="9553"/>
                  </a:lnTo>
                  <a:lnTo>
                    <a:pt x="10358" y="9719"/>
                  </a:lnTo>
                  <a:lnTo>
                    <a:pt x="11380" y="9860"/>
                  </a:lnTo>
                  <a:lnTo>
                    <a:pt x="12427" y="10000"/>
                  </a:lnTo>
                  <a:lnTo>
                    <a:pt x="13500" y="10141"/>
                  </a:lnTo>
                  <a:lnTo>
                    <a:pt x="14611" y="10256"/>
                  </a:lnTo>
                  <a:lnTo>
                    <a:pt x="15760" y="10358"/>
                  </a:lnTo>
                  <a:lnTo>
                    <a:pt x="16935" y="10460"/>
                  </a:lnTo>
                  <a:lnTo>
                    <a:pt x="18136" y="10549"/>
                  </a:lnTo>
                  <a:lnTo>
                    <a:pt x="19362" y="10613"/>
                  </a:lnTo>
                  <a:lnTo>
                    <a:pt x="20601" y="10677"/>
                  </a:lnTo>
                  <a:lnTo>
                    <a:pt x="21878" y="10728"/>
                  </a:lnTo>
                  <a:lnTo>
                    <a:pt x="23168" y="10754"/>
                  </a:lnTo>
                  <a:lnTo>
                    <a:pt x="24483" y="10779"/>
                  </a:lnTo>
                  <a:lnTo>
                    <a:pt x="27139" y="10779"/>
                  </a:lnTo>
                  <a:lnTo>
                    <a:pt x="28442" y="10754"/>
                  </a:lnTo>
                  <a:lnTo>
                    <a:pt x="29732" y="10728"/>
                  </a:lnTo>
                  <a:lnTo>
                    <a:pt x="31009" y="10677"/>
                  </a:lnTo>
                  <a:lnTo>
                    <a:pt x="32261" y="10613"/>
                  </a:lnTo>
                  <a:lnTo>
                    <a:pt x="33474" y="10549"/>
                  </a:lnTo>
                  <a:lnTo>
                    <a:pt x="34674" y="10460"/>
                  </a:lnTo>
                  <a:lnTo>
                    <a:pt x="35849" y="10358"/>
                  </a:lnTo>
                  <a:lnTo>
                    <a:pt x="36999" y="10256"/>
                  </a:lnTo>
                  <a:lnTo>
                    <a:pt x="38110" y="10141"/>
                  </a:lnTo>
                  <a:lnTo>
                    <a:pt x="39183" y="10000"/>
                  </a:lnTo>
                  <a:lnTo>
                    <a:pt x="40230" y="9860"/>
                  </a:lnTo>
                  <a:lnTo>
                    <a:pt x="41252" y="9719"/>
                  </a:lnTo>
                  <a:lnTo>
                    <a:pt x="42222" y="9553"/>
                  </a:lnTo>
                  <a:lnTo>
                    <a:pt x="43154" y="9387"/>
                  </a:lnTo>
                  <a:lnTo>
                    <a:pt x="44048" y="9208"/>
                  </a:lnTo>
                  <a:lnTo>
                    <a:pt x="44904" y="9017"/>
                  </a:lnTo>
                  <a:lnTo>
                    <a:pt x="45722" y="8825"/>
                  </a:lnTo>
                  <a:lnTo>
                    <a:pt x="46488" y="8621"/>
                  </a:lnTo>
                  <a:lnTo>
                    <a:pt x="47203" y="8404"/>
                  </a:lnTo>
                  <a:lnTo>
                    <a:pt x="47880" y="8187"/>
                  </a:lnTo>
                  <a:lnTo>
                    <a:pt x="48493" y="7970"/>
                  </a:lnTo>
                  <a:lnTo>
                    <a:pt x="49068" y="7727"/>
                  </a:lnTo>
                  <a:lnTo>
                    <a:pt x="49578" y="7497"/>
                  </a:lnTo>
                  <a:lnTo>
                    <a:pt x="49821" y="7369"/>
                  </a:lnTo>
                  <a:lnTo>
                    <a:pt x="50051" y="7242"/>
                  </a:lnTo>
                  <a:lnTo>
                    <a:pt x="50255" y="7127"/>
                  </a:lnTo>
                  <a:lnTo>
                    <a:pt x="50447" y="6999"/>
                  </a:lnTo>
                  <a:lnTo>
                    <a:pt x="50638" y="6871"/>
                  </a:lnTo>
                  <a:lnTo>
                    <a:pt x="50804" y="6744"/>
                  </a:lnTo>
                  <a:lnTo>
                    <a:pt x="50958" y="6616"/>
                  </a:lnTo>
                  <a:lnTo>
                    <a:pt x="51085" y="6475"/>
                  </a:lnTo>
                  <a:lnTo>
                    <a:pt x="51213" y="6348"/>
                  </a:lnTo>
                  <a:lnTo>
                    <a:pt x="51315" y="6220"/>
                  </a:lnTo>
                  <a:lnTo>
                    <a:pt x="51405" y="6079"/>
                  </a:lnTo>
                  <a:lnTo>
                    <a:pt x="51481" y="5939"/>
                  </a:lnTo>
                  <a:lnTo>
                    <a:pt x="51532" y="5811"/>
                  </a:lnTo>
                  <a:lnTo>
                    <a:pt x="51583" y="5671"/>
                  </a:lnTo>
                  <a:lnTo>
                    <a:pt x="51609" y="5530"/>
                  </a:lnTo>
                  <a:lnTo>
                    <a:pt x="51609" y="5390"/>
                  </a:lnTo>
                  <a:lnTo>
                    <a:pt x="51609" y="5249"/>
                  </a:lnTo>
                  <a:lnTo>
                    <a:pt x="51583" y="5122"/>
                  </a:lnTo>
                  <a:lnTo>
                    <a:pt x="51532" y="4981"/>
                  </a:lnTo>
                  <a:lnTo>
                    <a:pt x="51481" y="4841"/>
                  </a:lnTo>
                  <a:lnTo>
                    <a:pt x="51405" y="4700"/>
                  </a:lnTo>
                  <a:lnTo>
                    <a:pt x="51315" y="4572"/>
                  </a:lnTo>
                  <a:lnTo>
                    <a:pt x="51213" y="4432"/>
                  </a:lnTo>
                  <a:lnTo>
                    <a:pt x="51085" y="4304"/>
                  </a:lnTo>
                  <a:lnTo>
                    <a:pt x="50958" y="4177"/>
                  </a:lnTo>
                  <a:lnTo>
                    <a:pt x="50804" y="4049"/>
                  </a:lnTo>
                  <a:lnTo>
                    <a:pt x="50638" y="3921"/>
                  </a:lnTo>
                  <a:lnTo>
                    <a:pt x="50447" y="3793"/>
                  </a:lnTo>
                  <a:lnTo>
                    <a:pt x="50255" y="3666"/>
                  </a:lnTo>
                  <a:lnTo>
                    <a:pt x="50051" y="3538"/>
                  </a:lnTo>
                  <a:lnTo>
                    <a:pt x="49821" y="3410"/>
                  </a:lnTo>
                  <a:lnTo>
                    <a:pt x="49578" y="3295"/>
                  </a:lnTo>
                  <a:lnTo>
                    <a:pt x="49068" y="3053"/>
                  </a:lnTo>
                  <a:lnTo>
                    <a:pt x="48493" y="2823"/>
                  </a:lnTo>
                  <a:lnTo>
                    <a:pt x="47880" y="2593"/>
                  </a:lnTo>
                  <a:lnTo>
                    <a:pt x="47203" y="2376"/>
                  </a:lnTo>
                  <a:lnTo>
                    <a:pt x="46488" y="2171"/>
                  </a:lnTo>
                  <a:lnTo>
                    <a:pt x="45722" y="1967"/>
                  </a:lnTo>
                  <a:lnTo>
                    <a:pt x="44904" y="1763"/>
                  </a:lnTo>
                  <a:lnTo>
                    <a:pt x="44048" y="1584"/>
                  </a:lnTo>
                  <a:lnTo>
                    <a:pt x="43154" y="1405"/>
                  </a:lnTo>
                  <a:lnTo>
                    <a:pt x="42222" y="1226"/>
                  </a:lnTo>
                  <a:lnTo>
                    <a:pt x="41252" y="1073"/>
                  </a:lnTo>
                  <a:lnTo>
                    <a:pt x="40230" y="920"/>
                  </a:lnTo>
                  <a:lnTo>
                    <a:pt x="39183" y="779"/>
                  </a:lnTo>
                  <a:lnTo>
                    <a:pt x="38110" y="652"/>
                  </a:lnTo>
                  <a:lnTo>
                    <a:pt x="36999" y="537"/>
                  </a:lnTo>
                  <a:lnTo>
                    <a:pt x="35849" y="422"/>
                  </a:lnTo>
                  <a:lnTo>
                    <a:pt x="34674" y="332"/>
                  </a:lnTo>
                  <a:lnTo>
                    <a:pt x="33474" y="243"/>
                  </a:lnTo>
                  <a:lnTo>
                    <a:pt x="32261" y="166"/>
                  </a:lnTo>
                  <a:lnTo>
                    <a:pt x="31009" y="115"/>
                  </a:lnTo>
                  <a:lnTo>
                    <a:pt x="29732" y="64"/>
                  </a:lnTo>
                  <a:lnTo>
                    <a:pt x="28442" y="26"/>
                  </a:lnTo>
                  <a:lnTo>
                    <a:pt x="27139" y="13"/>
                  </a:lnTo>
                  <a:lnTo>
                    <a:pt x="258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3876187" y="3475732"/>
              <a:ext cx="627554" cy="112326"/>
            </a:xfrm>
            <a:custGeom>
              <a:rect b="b" l="l" r="r" t="t"/>
              <a:pathLst>
                <a:path extrusionOk="0" h="7587" w="42388">
                  <a:moveTo>
                    <a:pt x="21200" y="0"/>
                  </a:moveTo>
                  <a:lnTo>
                    <a:pt x="20102" y="13"/>
                  </a:lnTo>
                  <a:lnTo>
                    <a:pt x="19029" y="26"/>
                  </a:lnTo>
                  <a:lnTo>
                    <a:pt x="17969" y="51"/>
                  </a:lnTo>
                  <a:lnTo>
                    <a:pt x="16922" y="77"/>
                  </a:lnTo>
                  <a:lnTo>
                    <a:pt x="15900" y="128"/>
                  </a:lnTo>
                  <a:lnTo>
                    <a:pt x="14891" y="179"/>
                  </a:lnTo>
                  <a:lnTo>
                    <a:pt x="13908" y="230"/>
                  </a:lnTo>
                  <a:lnTo>
                    <a:pt x="12950" y="307"/>
                  </a:lnTo>
                  <a:lnTo>
                    <a:pt x="12005" y="383"/>
                  </a:lnTo>
                  <a:lnTo>
                    <a:pt x="11085" y="460"/>
                  </a:lnTo>
                  <a:lnTo>
                    <a:pt x="10204" y="549"/>
                  </a:lnTo>
                  <a:lnTo>
                    <a:pt x="9349" y="651"/>
                  </a:lnTo>
                  <a:lnTo>
                    <a:pt x="8518" y="754"/>
                  </a:lnTo>
                  <a:lnTo>
                    <a:pt x="7714" y="869"/>
                  </a:lnTo>
                  <a:lnTo>
                    <a:pt x="6948" y="996"/>
                  </a:lnTo>
                  <a:lnTo>
                    <a:pt x="6207" y="1111"/>
                  </a:lnTo>
                  <a:lnTo>
                    <a:pt x="5504" y="1252"/>
                  </a:lnTo>
                  <a:lnTo>
                    <a:pt x="4840" y="1379"/>
                  </a:lnTo>
                  <a:lnTo>
                    <a:pt x="4215" y="1533"/>
                  </a:lnTo>
                  <a:lnTo>
                    <a:pt x="3614" y="1673"/>
                  </a:lnTo>
                  <a:lnTo>
                    <a:pt x="3065" y="1826"/>
                  </a:lnTo>
                  <a:lnTo>
                    <a:pt x="2554" y="1992"/>
                  </a:lnTo>
                  <a:lnTo>
                    <a:pt x="2095" y="2158"/>
                  </a:lnTo>
                  <a:lnTo>
                    <a:pt x="1660" y="2325"/>
                  </a:lnTo>
                  <a:lnTo>
                    <a:pt x="1290" y="2491"/>
                  </a:lnTo>
                  <a:lnTo>
                    <a:pt x="958" y="2669"/>
                  </a:lnTo>
                  <a:lnTo>
                    <a:pt x="664" y="2848"/>
                  </a:lnTo>
                  <a:lnTo>
                    <a:pt x="537" y="2938"/>
                  </a:lnTo>
                  <a:lnTo>
                    <a:pt x="434" y="3027"/>
                  </a:lnTo>
                  <a:lnTo>
                    <a:pt x="332" y="3129"/>
                  </a:lnTo>
                  <a:lnTo>
                    <a:pt x="243" y="3219"/>
                  </a:lnTo>
                  <a:lnTo>
                    <a:pt x="166" y="3308"/>
                  </a:lnTo>
                  <a:lnTo>
                    <a:pt x="102" y="3410"/>
                  </a:lnTo>
                  <a:lnTo>
                    <a:pt x="64" y="3499"/>
                  </a:lnTo>
                  <a:lnTo>
                    <a:pt x="26" y="3602"/>
                  </a:lnTo>
                  <a:lnTo>
                    <a:pt x="0" y="3704"/>
                  </a:lnTo>
                  <a:lnTo>
                    <a:pt x="0" y="3793"/>
                  </a:lnTo>
                  <a:lnTo>
                    <a:pt x="0" y="3895"/>
                  </a:lnTo>
                  <a:lnTo>
                    <a:pt x="26" y="3985"/>
                  </a:lnTo>
                  <a:lnTo>
                    <a:pt x="64" y="4087"/>
                  </a:lnTo>
                  <a:lnTo>
                    <a:pt x="102" y="4189"/>
                  </a:lnTo>
                  <a:lnTo>
                    <a:pt x="166" y="4279"/>
                  </a:lnTo>
                  <a:lnTo>
                    <a:pt x="243" y="4368"/>
                  </a:lnTo>
                  <a:lnTo>
                    <a:pt x="332" y="4470"/>
                  </a:lnTo>
                  <a:lnTo>
                    <a:pt x="434" y="4559"/>
                  </a:lnTo>
                  <a:lnTo>
                    <a:pt x="537" y="4649"/>
                  </a:lnTo>
                  <a:lnTo>
                    <a:pt x="664" y="4738"/>
                  </a:lnTo>
                  <a:lnTo>
                    <a:pt x="958" y="4917"/>
                  </a:lnTo>
                  <a:lnTo>
                    <a:pt x="1290" y="5096"/>
                  </a:lnTo>
                  <a:lnTo>
                    <a:pt x="1660" y="5275"/>
                  </a:lnTo>
                  <a:lnTo>
                    <a:pt x="2095" y="5441"/>
                  </a:lnTo>
                  <a:lnTo>
                    <a:pt x="2554" y="5607"/>
                  </a:lnTo>
                  <a:lnTo>
                    <a:pt x="3065" y="5760"/>
                  </a:lnTo>
                  <a:lnTo>
                    <a:pt x="3614" y="5913"/>
                  </a:lnTo>
                  <a:lnTo>
                    <a:pt x="4215" y="6066"/>
                  </a:lnTo>
                  <a:lnTo>
                    <a:pt x="4840" y="6207"/>
                  </a:lnTo>
                  <a:lnTo>
                    <a:pt x="5504" y="6347"/>
                  </a:lnTo>
                  <a:lnTo>
                    <a:pt x="6207" y="6475"/>
                  </a:lnTo>
                  <a:lnTo>
                    <a:pt x="6948" y="6603"/>
                  </a:lnTo>
                  <a:lnTo>
                    <a:pt x="7714" y="6718"/>
                  </a:lnTo>
                  <a:lnTo>
                    <a:pt x="8518" y="6833"/>
                  </a:lnTo>
                  <a:lnTo>
                    <a:pt x="9349" y="6935"/>
                  </a:lnTo>
                  <a:lnTo>
                    <a:pt x="10204" y="7037"/>
                  </a:lnTo>
                  <a:lnTo>
                    <a:pt x="11085" y="7126"/>
                  </a:lnTo>
                  <a:lnTo>
                    <a:pt x="12005" y="7216"/>
                  </a:lnTo>
                  <a:lnTo>
                    <a:pt x="12950" y="7293"/>
                  </a:lnTo>
                  <a:lnTo>
                    <a:pt x="13908" y="7356"/>
                  </a:lnTo>
                  <a:lnTo>
                    <a:pt x="14891" y="7420"/>
                  </a:lnTo>
                  <a:lnTo>
                    <a:pt x="15900" y="7471"/>
                  </a:lnTo>
                  <a:lnTo>
                    <a:pt x="16922" y="7510"/>
                  </a:lnTo>
                  <a:lnTo>
                    <a:pt x="17969" y="7548"/>
                  </a:lnTo>
                  <a:lnTo>
                    <a:pt x="19029" y="7561"/>
                  </a:lnTo>
                  <a:lnTo>
                    <a:pt x="20102" y="7586"/>
                  </a:lnTo>
                  <a:lnTo>
                    <a:pt x="22286" y="7586"/>
                  </a:lnTo>
                  <a:lnTo>
                    <a:pt x="23359" y="7561"/>
                  </a:lnTo>
                  <a:lnTo>
                    <a:pt x="24419" y="7548"/>
                  </a:lnTo>
                  <a:lnTo>
                    <a:pt x="25466" y="7510"/>
                  </a:lnTo>
                  <a:lnTo>
                    <a:pt x="26488" y="7471"/>
                  </a:lnTo>
                  <a:lnTo>
                    <a:pt x="27496" y="7420"/>
                  </a:lnTo>
                  <a:lnTo>
                    <a:pt x="28480" y="7356"/>
                  </a:lnTo>
                  <a:lnTo>
                    <a:pt x="29450" y="7293"/>
                  </a:lnTo>
                  <a:lnTo>
                    <a:pt x="30383" y="7216"/>
                  </a:lnTo>
                  <a:lnTo>
                    <a:pt x="31302" y="7126"/>
                  </a:lnTo>
                  <a:lnTo>
                    <a:pt x="32183" y="7037"/>
                  </a:lnTo>
                  <a:lnTo>
                    <a:pt x="33039" y="6935"/>
                  </a:lnTo>
                  <a:lnTo>
                    <a:pt x="33869" y="6833"/>
                  </a:lnTo>
                  <a:lnTo>
                    <a:pt x="34674" y="6718"/>
                  </a:lnTo>
                  <a:lnTo>
                    <a:pt x="35440" y="6603"/>
                  </a:lnTo>
                  <a:lnTo>
                    <a:pt x="36181" y="6475"/>
                  </a:lnTo>
                  <a:lnTo>
                    <a:pt x="36883" y="6347"/>
                  </a:lnTo>
                  <a:lnTo>
                    <a:pt x="37547" y="6207"/>
                  </a:lnTo>
                  <a:lnTo>
                    <a:pt x="38173" y="6066"/>
                  </a:lnTo>
                  <a:lnTo>
                    <a:pt x="38773" y="5913"/>
                  </a:lnTo>
                  <a:lnTo>
                    <a:pt x="39323" y="5760"/>
                  </a:lnTo>
                  <a:lnTo>
                    <a:pt x="39833" y="5607"/>
                  </a:lnTo>
                  <a:lnTo>
                    <a:pt x="40293" y="5441"/>
                  </a:lnTo>
                  <a:lnTo>
                    <a:pt x="40727" y="5275"/>
                  </a:lnTo>
                  <a:lnTo>
                    <a:pt x="41098" y="5096"/>
                  </a:lnTo>
                  <a:lnTo>
                    <a:pt x="41443" y="4917"/>
                  </a:lnTo>
                  <a:lnTo>
                    <a:pt x="41724" y="4738"/>
                  </a:lnTo>
                  <a:lnTo>
                    <a:pt x="41851" y="4649"/>
                  </a:lnTo>
                  <a:lnTo>
                    <a:pt x="41953" y="4559"/>
                  </a:lnTo>
                  <a:lnTo>
                    <a:pt x="42056" y="4470"/>
                  </a:lnTo>
                  <a:lnTo>
                    <a:pt x="42145" y="4368"/>
                  </a:lnTo>
                  <a:lnTo>
                    <a:pt x="42222" y="4279"/>
                  </a:lnTo>
                  <a:lnTo>
                    <a:pt x="42285" y="4189"/>
                  </a:lnTo>
                  <a:lnTo>
                    <a:pt x="42324" y="4087"/>
                  </a:lnTo>
                  <a:lnTo>
                    <a:pt x="42362" y="3985"/>
                  </a:lnTo>
                  <a:lnTo>
                    <a:pt x="42388" y="3895"/>
                  </a:lnTo>
                  <a:lnTo>
                    <a:pt x="42388" y="3793"/>
                  </a:lnTo>
                  <a:lnTo>
                    <a:pt x="42388" y="3704"/>
                  </a:lnTo>
                  <a:lnTo>
                    <a:pt x="42362" y="3602"/>
                  </a:lnTo>
                  <a:lnTo>
                    <a:pt x="42324" y="3499"/>
                  </a:lnTo>
                  <a:lnTo>
                    <a:pt x="42285" y="3410"/>
                  </a:lnTo>
                  <a:lnTo>
                    <a:pt x="42222" y="3308"/>
                  </a:lnTo>
                  <a:lnTo>
                    <a:pt x="42145" y="3219"/>
                  </a:lnTo>
                  <a:lnTo>
                    <a:pt x="42056" y="3129"/>
                  </a:lnTo>
                  <a:lnTo>
                    <a:pt x="41953" y="3027"/>
                  </a:lnTo>
                  <a:lnTo>
                    <a:pt x="41851" y="2938"/>
                  </a:lnTo>
                  <a:lnTo>
                    <a:pt x="41724" y="2848"/>
                  </a:lnTo>
                  <a:lnTo>
                    <a:pt x="41443" y="2669"/>
                  </a:lnTo>
                  <a:lnTo>
                    <a:pt x="41098" y="2491"/>
                  </a:lnTo>
                  <a:lnTo>
                    <a:pt x="40727" y="2325"/>
                  </a:lnTo>
                  <a:lnTo>
                    <a:pt x="40293" y="2158"/>
                  </a:lnTo>
                  <a:lnTo>
                    <a:pt x="39833" y="1992"/>
                  </a:lnTo>
                  <a:lnTo>
                    <a:pt x="39323" y="1826"/>
                  </a:lnTo>
                  <a:lnTo>
                    <a:pt x="38773" y="1673"/>
                  </a:lnTo>
                  <a:lnTo>
                    <a:pt x="38173" y="1533"/>
                  </a:lnTo>
                  <a:lnTo>
                    <a:pt x="37547" y="1379"/>
                  </a:lnTo>
                  <a:lnTo>
                    <a:pt x="36883" y="1252"/>
                  </a:lnTo>
                  <a:lnTo>
                    <a:pt x="36181" y="1111"/>
                  </a:lnTo>
                  <a:lnTo>
                    <a:pt x="35440" y="996"/>
                  </a:lnTo>
                  <a:lnTo>
                    <a:pt x="34674" y="869"/>
                  </a:lnTo>
                  <a:lnTo>
                    <a:pt x="33869" y="754"/>
                  </a:lnTo>
                  <a:lnTo>
                    <a:pt x="33039" y="651"/>
                  </a:lnTo>
                  <a:lnTo>
                    <a:pt x="32183" y="549"/>
                  </a:lnTo>
                  <a:lnTo>
                    <a:pt x="31302" y="460"/>
                  </a:lnTo>
                  <a:lnTo>
                    <a:pt x="30383" y="383"/>
                  </a:lnTo>
                  <a:lnTo>
                    <a:pt x="29450" y="307"/>
                  </a:lnTo>
                  <a:lnTo>
                    <a:pt x="28480" y="230"/>
                  </a:lnTo>
                  <a:lnTo>
                    <a:pt x="27496" y="179"/>
                  </a:lnTo>
                  <a:lnTo>
                    <a:pt x="26488" y="128"/>
                  </a:lnTo>
                  <a:lnTo>
                    <a:pt x="25466" y="77"/>
                  </a:lnTo>
                  <a:lnTo>
                    <a:pt x="24419" y="51"/>
                  </a:lnTo>
                  <a:lnTo>
                    <a:pt x="23359" y="26"/>
                  </a:lnTo>
                  <a:lnTo>
                    <a:pt x="22286" y="13"/>
                  </a:lnTo>
                  <a:lnTo>
                    <a:pt x="21200" y="0"/>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3885440" y="3475732"/>
              <a:ext cx="609033" cy="83397"/>
            </a:xfrm>
            <a:custGeom>
              <a:rect b="b" l="l" r="r" t="t"/>
              <a:pathLst>
                <a:path extrusionOk="0" h="5633" w="41137">
                  <a:moveTo>
                    <a:pt x="19949" y="0"/>
                  </a:moveTo>
                  <a:lnTo>
                    <a:pt x="18238" y="13"/>
                  </a:lnTo>
                  <a:lnTo>
                    <a:pt x="16565" y="51"/>
                  </a:lnTo>
                  <a:lnTo>
                    <a:pt x="14943" y="115"/>
                  </a:lnTo>
                  <a:lnTo>
                    <a:pt x="13360" y="192"/>
                  </a:lnTo>
                  <a:lnTo>
                    <a:pt x="11840" y="294"/>
                  </a:lnTo>
                  <a:lnTo>
                    <a:pt x="10371" y="409"/>
                  </a:lnTo>
                  <a:lnTo>
                    <a:pt x="8966" y="549"/>
                  </a:lnTo>
                  <a:lnTo>
                    <a:pt x="7625" y="715"/>
                  </a:lnTo>
                  <a:lnTo>
                    <a:pt x="6361" y="881"/>
                  </a:lnTo>
                  <a:lnTo>
                    <a:pt x="5173" y="1073"/>
                  </a:lnTo>
                  <a:lnTo>
                    <a:pt x="4075" y="1290"/>
                  </a:lnTo>
                  <a:lnTo>
                    <a:pt x="3551" y="1392"/>
                  </a:lnTo>
                  <a:lnTo>
                    <a:pt x="3066" y="1507"/>
                  </a:lnTo>
                  <a:lnTo>
                    <a:pt x="2593" y="1622"/>
                  </a:lnTo>
                  <a:lnTo>
                    <a:pt x="2134" y="1737"/>
                  </a:lnTo>
                  <a:lnTo>
                    <a:pt x="1712" y="1865"/>
                  </a:lnTo>
                  <a:lnTo>
                    <a:pt x="1316" y="1992"/>
                  </a:lnTo>
                  <a:lnTo>
                    <a:pt x="946" y="2120"/>
                  </a:lnTo>
                  <a:lnTo>
                    <a:pt x="601" y="2248"/>
                  </a:lnTo>
                  <a:lnTo>
                    <a:pt x="282" y="2376"/>
                  </a:lnTo>
                  <a:lnTo>
                    <a:pt x="1" y="2516"/>
                  </a:lnTo>
                  <a:lnTo>
                    <a:pt x="1" y="2516"/>
                  </a:lnTo>
                  <a:lnTo>
                    <a:pt x="716" y="2299"/>
                  </a:lnTo>
                  <a:lnTo>
                    <a:pt x="1508" y="2095"/>
                  </a:lnTo>
                  <a:lnTo>
                    <a:pt x="2364" y="1903"/>
                  </a:lnTo>
                  <a:lnTo>
                    <a:pt x="3296" y="1724"/>
                  </a:lnTo>
                  <a:lnTo>
                    <a:pt x="4292" y="1545"/>
                  </a:lnTo>
                  <a:lnTo>
                    <a:pt x="5352" y="1392"/>
                  </a:lnTo>
                  <a:lnTo>
                    <a:pt x="6463" y="1239"/>
                  </a:lnTo>
                  <a:lnTo>
                    <a:pt x="7625" y="1098"/>
                  </a:lnTo>
                  <a:lnTo>
                    <a:pt x="8851" y="984"/>
                  </a:lnTo>
                  <a:lnTo>
                    <a:pt x="10116" y="881"/>
                  </a:lnTo>
                  <a:lnTo>
                    <a:pt x="11431" y="779"/>
                  </a:lnTo>
                  <a:lnTo>
                    <a:pt x="12772" y="703"/>
                  </a:lnTo>
                  <a:lnTo>
                    <a:pt x="14164" y="651"/>
                  </a:lnTo>
                  <a:lnTo>
                    <a:pt x="15595" y="600"/>
                  </a:lnTo>
                  <a:lnTo>
                    <a:pt x="17050" y="575"/>
                  </a:lnTo>
                  <a:lnTo>
                    <a:pt x="18532" y="562"/>
                  </a:lnTo>
                  <a:lnTo>
                    <a:pt x="19617" y="575"/>
                  </a:lnTo>
                  <a:lnTo>
                    <a:pt x="20690" y="588"/>
                  </a:lnTo>
                  <a:lnTo>
                    <a:pt x="21750" y="613"/>
                  </a:lnTo>
                  <a:lnTo>
                    <a:pt x="22797" y="639"/>
                  </a:lnTo>
                  <a:lnTo>
                    <a:pt x="23819" y="690"/>
                  </a:lnTo>
                  <a:lnTo>
                    <a:pt x="24828" y="741"/>
                  </a:lnTo>
                  <a:lnTo>
                    <a:pt x="25811" y="792"/>
                  </a:lnTo>
                  <a:lnTo>
                    <a:pt x="26782" y="869"/>
                  </a:lnTo>
                  <a:lnTo>
                    <a:pt x="27714" y="932"/>
                  </a:lnTo>
                  <a:lnTo>
                    <a:pt x="28634" y="1022"/>
                  </a:lnTo>
                  <a:lnTo>
                    <a:pt x="29515" y="1111"/>
                  </a:lnTo>
                  <a:lnTo>
                    <a:pt x="30371" y="1213"/>
                  </a:lnTo>
                  <a:lnTo>
                    <a:pt x="31214" y="1316"/>
                  </a:lnTo>
                  <a:lnTo>
                    <a:pt x="32005" y="1431"/>
                  </a:lnTo>
                  <a:lnTo>
                    <a:pt x="32772" y="1545"/>
                  </a:lnTo>
                  <a:lnTo>
                    <a:pt x="33512" y="1673"/>
                  </a:lnTo>
                  <a:lnTo>
                    <a:pt x="34215" y="1801"/>
                  </a:lnTo>
                  <a:lnTo>
                    <a:pt x="34879" y="1941"/>
                  </a:lnTo>
                  <a:lnTo>
                    <a:pt x="35505" y="2082"/>
                  </a:lnTo>
                  <a:lnTo>
                    <a:pt x="36105" y="2235"/>
                  </a:lnTo>
                  <a:lnTo>
                    <a:pt x="36654" y="2388"/>
                  </a:lnTo>
                  <a:lnTo>
                    <a:pt x="37165" y="2554"/>
                  </a:lnTo>
                  <a:lnTo>
                    <a:pt x="37638" y="2708"/>
                  </a:lnTo>
                  <a:lnTo>
                    <a:pt x="38059" y="2874"/>
                  </a:lnTo>
                  <a:lnTo>
                    <a:pt x="38429" y="3052"/>
                  </a:lnTo>
                  <a:lnTo>
                    <a:pt x="38774" y="3231"/>
                  </a:lnTo>
                  <a:lnTo>
                    <a:pt x="39055" y="3410"/>
                  </a:lnTo>
                  <a:lnTo>
                    <a:pt x="39183" y="3499"/>
                  </a:lnTo>
                  <a:lnTo>
                    <a:pt x="39285" y="3589"/>
                  </a:lnTo>
                  <a:lnTo>
                    <a:pt x="39387" y="3678"/>
                  </a:lnTo>
                  <a:lnTo>
                    <a:pt x="39477" y="3780"/>
                  </a:lnTo>
                  <a:lnTo>
                    <a:pt x="39553" y="3870"/>
                  </a:lnTo>
                  <a:lnTo>
                    <a:pt x="39617" y="3972"/>
                  </a:lnTo>
                  <a:lnTo>
                    <a:pt x="39655" y="4061"/>
                  </a:lnTo>
                  <a:lnTo>
                    <a:pt x="39694" y="4164"/>
                  </a:lnTo>
                  <a:lnTo>
                    <a:pt x="39719" y="4253"/>
                  </a:lnTo>
                  <a:lnTo>
                    <a:pt x="39719" y="4355"/>
                  </a:lnTo>
                  <a:lnTo>
                    <a:pt x="39719" y="4445"/>
                  </a:lnTo>
                  <a:lnTo>
                    <a:pt x="39706" y="4521"/>
                  </a:lnTo>
                  <a:lnTo>
                    <a:pt x="39681" y="4611"/>
                  </a:lnTo>
                  <a:lnTo>
                    <a:pt x="39643" y="4687"/>
                  </a:lnTo>
                  <a:lnTo>
                    <a:pt x="39592" y="4777"/>
                  </a:lnTo>
                  <a:lnTo>
                    <a:pt x="39540" y="4853"/>
                  </a:lnTo>
                  <a:lnTo>
                    <a:pt x="39400" y="5019"/>
                  </a:lnTo>
                  <a:lnTo>
                    <a:pt x="39221" y="5172"/>
                  </a:lnTo>
                  <a:lnTo>
                    <a:pt x="39017" y="5326"/>
                  </a:lnTo>
                  <a:lnTo>
                    <a:pt x="38761" y="5479"/>
                  </a:lnTo>
                  <a:lnTo>
                    <a:pt x="38480" y="5632"/>
                  </a:lnTo>
                  <a:lnTo>
                    <a:pt x="38480" y="5632"/>
                  </a:lnTo>
                  <a:lnTo>
                    <a:pt x="39081" y="5428"/>
                  </a:lnTo>
                  <a:lnTo>
                    <a:pt x="39349" y="5326"/>
                  </a:lnTo>
                  <a:lnTo>
                    <a:pt x="39604" y="5211"/>
                  </a:lnTo>
                  <a:lnTo>
                    <a:pt x="39847" y="5096"/>
                  </a:lnTo>
                  <a:lnTo>
                    <a:pt x="40064" y="4994"/>
                  </a:lnTo>
                  <a:lnTo>
                    <a:pt x="40268" y="4879"/>
                  </a:lnTo>
                  <a:lnTo>
                    <a:pt x="40447" y="4764"/>
                  </a:lnTo>
                  <a:lnTo>
                    <a:pt x="40600" y="4649"/>
                  </a:lnTo>
                  <a:lnTo>
                    <a:pt x="40741" y="4534"/>
                  </a:lnTo>
                  <a:lnTo>
                    <a:pt x="40869" y="4406"/>
                  </a:lnTo>
                  <a:lnTo>
                    <a:pt x="40971" y="4291"/>
                  </a:lnTo>
                  <a:lnTo>
                    <a:pt x="41047" y="4164"/>
                  </a:lnTo>
                  <a:lnTo>
                    <a:pt x="41099" y="4049"/>
                  </a:lnTo>
                  <a:lnTo>
                    <a:pt x="41137" y="3921"/>
                  </a:lnTo>
                  <a:lnTo>
                    <a:pt x="41137" y="3793"/>
                  </a:lnTo>
                  <a:lnTo>
                    <a:pt x="41137" y="3704"/>
                  </a:lnTo>
                  <a:lnTo>
                    <a:pt x="41111" y="3602"/>
                  </a:lnTo>
                  <a:lnTo>
                    <a:pt x="41086" y="3499"/>
                  </a:lnTo>
                  <a:lnTo>
                    <a:pt x="41035" y="3410"/>
                  </a:lnTo>
                  <a:lnTo>
                    <a:pt x="40971" y="3308"/>
                  </a:lnTo>
                  <a:lnTo>
                    <a:pt x="40894" y="3219"/>
                  </a:lnTo>
                  <a:lnTo>
                    <a:pt x="40818" y="3129"/>
                  </a:lnTo>
                  <a:lnTo>
                    <a:pt x="40715" y="3027"/>
                  </a:lnTo>
                  <a:lnTo>
                    <a:pt x="40600" y="2938"/>
                  </a:lnTo>
                  <a:lnTo>
                    <a:pt x="40473" y="2848"/>
                  </a:lnTo>
                  <a:lnTo>
                    <a:pt x="40192" y="2669"/>
                  </a:lnTo>
                  <a:lnTo>
                    <a:pt x="39860" y="2491"/>
                  </a:lnTo>
                  <a:lnTo>
                    <a:pt x="39477" y="2325"/>
                  </a:lnTo>
                  <a:lnTo>
                    <a:pt x="39055" y="2158"/>
                  </a:lnTo>
                  <a:lnTo>
                    <a:pt x="38583" y="1992"/>
                  </a:lnTo>
                  <a:lnTo>
                    <a:pt x="38072" y="1826"/>
                  </a:lnTo>
                  <a:lnTo>
                    <a:pt x="37523" y="1673"/>
                  </a:lnTo>
                  <a:lnTo>
                    <a:pt x="36935" y="1533"/>
                  </a:lnTo>
                  <a:lnTo>
                    <a:pt x="36297" y="1379"/>
                  </a:lnTo>
                  <a:lnTo>
                    <a:pt x="35632" y="1252"/>
                  </a:lnTo>
                  <a:lnTo>
                    <a:pt x="34930" y="1111"/>
                  </a:lnTo>
                  <a:lnTo>
                    <a:pt x="34202" y="996"/>
                  </a:lnTo>
                  <a:lnTo>
                    <a:pt x="33423" y="869"/>
                  </a:lnTo>
                  <a:lnTo>
                    <a:pt x="32631" y="754"/>
                  </a:lnTo>
                  <a:lnTo>
                    <a:pt x="31801" y="651"/>
                  </a:lnTo>
                  <a:lnTo>
                    <a:pt x="30933" y="549"/>
                  </a:lnTo>
                  <a:lnTo>
                    <a:pt x="30051" y="460"/>
                  </a:lnTo>
                  <a:lnTo>
                    <a:pt x="29132" y="383"/>
                  </a:lnTo>
                  <a:lnTo>
                    <a:pt x="28200" y="307"/>
                  </a:lnTo>
                  <a:lnTo>
                    <a:pt x="27229" y="230"/>
                  </a:lnTo>
                  <a:lnTo>
                    <a:pt x="26246" y="179"/>
                  </a:lnTo>
                  <a:lnTo>
                    <a:pt x="25250" y="128"/>
                  </a:lnTo>
                  <a:lnTo>
                    <a:pt x="24215" y="77"/>
                  </a:lnTo>
                  <a:lnTo>
                    <a:pt x="23181" y="51"/>
                  </a:lnTo>
                  <a:lnTo>
                    <a:pt x="22121" y="26"/>
                  </a:lnTo>
                  <a:lnTo>
                    <a:pt x="21035" y="13"/>
                  </a:lnTo>
                  <a:lnTo>
                    <a:pt x="19949" y="0"/>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4094191" y="3506734"/>
              <a:ext cx="204028" cy="57118"/>
            </a:xfrm>
            <a:custGeom>
              <a:rect b="b" l="l" r="r" t="t"/>
              <a:pathLst>
                <a:path extrusionOk="0" h="3858" w="13781">
                  <a:moveTo>
                    <a:pt x="0" y="1"/>
                  </a:moveTo>
                  <a:lnTo>
                    <a:pt x="0" y="384"/>
                  </a:lnTo>
                  <a:lnTo>
                    <a:pt x="2325" y="384"/>
                  </a:lnTo>
                  <a:lnTo>
                    <a:pt x="3346" y="397"/>
                  </a:lnTo>
                  <a:lnTo>
                    <a:pt x="4253" y="422"/>
                  </a:lnTo>
                  <a:lnTo>
                    <a:pt x="5058" y="460"/>
                  </a:lnTo>
                  <a:lnTo>
                    <a:pt x="5747" y="511"/>
                  </a:lnTo>
                  <a:lnTo>
                    <a:pt x="6322" y="588"/>
                  </a:lnTo>
                  <a:lnTo>
                    <a:pt x="6565" y="626"/>
                  </a:lnTo>
                  <a:lnTo>
                    <a:pt x="6795" y="678"/>
                  </a:lnTo>
                  <a:lnTo>
                    <a:pt x="6973" y="716"/>
                  </a:lnTo>
                  <a:lnTo>
                    <a:pt x="7139" y="780"/>
                  </a:lnTo>
                  <a:lnTo>
                    <a:pt x="7267" y="831"/>
                  </a:lnTo>
                  <a:lnTo>
                    <a:pt x="7369" y="895"/>
                  </a:lnTo>
                  <a:lnTo>
                    <a:pt x="0" y="895"/>
                  </a:lnTo>
                  <a:lnTo>
                    <a:pt x="0" y="1188"/>
                  </a:lnTo>
                  <a:lnTo>
                    <a:pt x="7471" y="1188"/>
                  </a:lnTo>
                  <a:lnTo>
                    <a:pt x="7446" y="1227"/>
                  </a:lnTo>
                  <a:lnTo>
                    <a:pt x="7408" y="1265"/>
                  </a:lnTo>
                  <a:lnTo>
                    <a:pt x="7305" y="1329"/>
                  </a:lnTo>
                  <a:lnTo>
                    <a:pt x="7165" y="1393"/>
                  </a:lnTo>
                  <a:lnTo>
                    <a:pt x="6986" y="1457"/>
                  </a:lnTo>
                  <a:lnTo>
                    <a:pt x="6769" y="1520"/>
                  </a:lnTo>
                  <a:lnTo>
                    <a:pt x="6514" y="1571"/>
                  </a:lnTo>
                  <a:lnTo>
                    <a:pt x="6207" y="1623"/>
                  </a:lnTo>
                  <a:lnTo>
                    <a:pt x="5875" y="1674"/>
                  </a:lnTo>
                  <a:lnTo>
                    <a:pt x="5505" y="1712"/>
                  </a:lnTo>
                  <a:lnTo>
                    <a:pt x="5096" y="1750"/>
                  </a:lnTo>
                  <a:lnTo>
                    <a:pt x="4636" y="1776"/>
                  </a:lnTo>
                  <a:lnTo>
                    <a:pt x="4151" y="1801"/>
                  </a:lnTo>
                  <a:lnTo>
                    <a:pt x="3053" y="1840"/>
                  </a:lnTo>
                  <a:lnTo>
                    <a:pt x="1801" y="1852"/>
                  </a:lnTo>
                  <a:lnTo>
                    <a:pt x="0" y="1852"/>
                  </a:lnTo>
                  <a:lnTo>
                    <a:pt x="0" y="2223"/>
                  </a:lnTo>
                  <a:lnTo>
                    <a:pt x="2197" y="2644"/>
                  </a:lnTo>
                  <a:lnTo>
                    <a:pt x="4215" y="3053"/>
                  </a:lnTo>
                  <a:lnTo>
                    <a:pt x="6130" y="3449"/>
                  </a:lnTo>
                  <a:lnTo>
                    <a:pt x="8021" y="3858"/>
                  </a:lnTo>
                  <a:lnTo>
                    <a:pt x="11162" y="3858"/>
                  </a:lnTo>
                  <a:lnTo>
                    <a:pt x="9106" y="3411"/>
                  </a:lnTo>
                  <a:lnTo>
                    <a:pt x="7050" y="2976"/>
                  </a:lnTo>
                  <a:lnTo>
                    <a:pt x="5032" y="2568"/>
                  </a:lnTo>
                  <a:lnTo>
                    <a:pt x="3078" y="2185"/>
                  </a:lnTo>
                  <a:lnTo>
                    <a:pt x="3844" y="2185"/>
                  </a:lnTo>
                  <a:lnTo>
                    <a:pt x="4572" y="2159"/>
                  </a:lnTo>
                  <a:lnTo>
                    <a:pt x="5275" y="2133"/>
                  </a:lnTo>
                  <a:lnTo>
                    <a:pt x="5926" y="2108"/>
                  </a:lnTo>
                  <a:lnTo>
                    <a:pt x="6539" y="2070"/>
                  </a:lnTo>
                  <a:lnTo>
                    <a:pt x="7101" y="2018"/>
                  </a:lnTo>
                  <a:lnTo>
                    <a:pt x="7637" y="1967"/>
                  </a:lnTo>
                  <a:lnTo>
                    <a:pt x="8110" y="1904"/>
                  </a:lnTo>
                  <a:lnTo>
                    <a:pt x="8557" y="1840"/>
                  </a:lnTo>
                  <a:lnTo>
                    <a:pt x="8940" y="1763"/>
                  </a:lnTo>
                  <a:lnTo>
                    <a:pt x="9285" y="1674"/>
                  </a:lnTo>
                  <a:lnTo>
                    <a:pt x="9579" y="1597"/>
                  </a:lnTo>
                  <a:lnTo>
                    <a:pt x="9821" y="1495"/>
                  </a:lnTo>
                  <a:lnTo>
                    <a:pt x="10026" y="1405"/>
                  </a:lnTo>
                  <a:lnTo>
                    <a:pt x="10102" y="1354"/>
                  </a:lnTo>
                  <a:lnTo>
                    <a:pt x="10166" y="1291"/>
                  </a:lnTo>
                  <a:lnTo>
                    <a:pt x="10217" y="1239"/>
                  </a:lnTo>
                  <a:lnTo>
                    <a:pt x="10256" y="1188"/>
                  </a:lnTo>
                  <a:lnTo>
                    <a:pt x="13780" y="1188"/>
                  </a:lnTo>
                  <a:lnTo>
                    <a:pt x="13780" y="895"/>
                  </a:lnTo>
                  <a:lnTo>
                    <a:pt x="10217" y="895"/>
                  </a:lnTo>
                  <a:lnTo>
                    <a:pt x="10179" y="844"/>
                  </a:lnTo>
                  <a:lnTo>
                    <a:pt x="10115" y="792"/>
                  </a:lnTo>
                  <a:lnTo>
                    <a:pt x="9987" y="703"/>
                  </a:lnTo>
                  <a:lnTo>
                    <a:pt x="9796" y="626"/>
                  </a:lnTo>
                  <a:lnTo>
                    <a:pt x="9579" y="550"/>
                  </a:lnTo>
                  <a:lnTo>
                    <a:pt x="9323" y="473"/>
                  </a:lnTo>
                  <a:lnTo>
                    <a:pt x="9042" y="409"/>
                  </a:lnTo>
                  <a:lnTo>
                    <a:pt x="8723" y="345"/>
                  </a:lnTo>
                  <a:lnTo>
                    <a:pt x="8378" y="294"/>
                  </a:lnTo>
                  <a:lnTo>
                    <a:pt x="13780" y="294"/>
                  </a:lnTo>
                  <a:lnTo>
                    <a:pt x="13780" y="1"/>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3807921" y="3435833"/>
              <a:ext cx="764071" cy="159790"/>
            </a:xfrm>
            <a:custGeom>
              <a:rect b="b" l="l" r="r" t="t"/>
              <a:pathLst>
                <a:path extrusionOk="0" h="10793" w="51609">
                  <a:moveTo>
                    <a:pt x="1" y="0"/>
                  </a:moveTo>
                  <a:lnTo>
                    <a:pt x="1" y="5403"/>
                  </a:lnTo>
                  <a:lnTo>
                    <a:pt x="1" y="5530"/>
                  </a:lnTo>
                  <a:lnTo>
                    <a:pt x="26" y="5671"/>
                  </a:lnTo>
                  <a:lnTo>
                    <a:pt x="77" y="5811"/>
                  </a:lnTo>
                  <a:lnTo>
                    <a:pt x="128" y="5952"/>
                  </a:lnTo>
                  <a:lnTo>
                    <a:pt x="205" y="6080"/>
                  </a:lnTo>
                  <a:lnTo>
                    <a:pt x="294" y="6220"/>
                  </a:lnTo>
                  <a:lnTo>
                    <a:pt x="397" y="6348"/>
                  </a:lnTo>
                  <a:lnTo>
                    <a:pt x="524" y="6488"/>
                  </a:lnTo>
                  <a:lnTo>
                    <a:pt x="665" y="6616"/>
                  </a:lnTo>
                  <a:lnTo>
                    <a:pt x="805" y="6744"/>
                  </a:lnTo>
                  <a:lnTo>
                    <a:pt x="971" y="6871"/>
                  </a:lnTo>
                  <a:lnTo>
                    <a:pt x="1163" y="6999"/>
                  </a:lnTo>
                  <a:lnTo>
                    <a:pt x="1354" y="7127"/>
                  </a:lnTo>
                  <a:lnTo>
                    <a:pt x="1559" y="7254"/>
                  </a:lnTo>
                  <a:lnTo>
                    <a:pt x="1789" y="7369"/>
                  </a:lnTo>
                  <a:lnTo>
                    <a:pt x="2031" y="7497"/>
                  </a:lnTo>
                  <a:lnTo>
                    <a:pt x="2542" y="7740"/>
                  </a:lnTo>
                  <a:lnTo>
                    <a:pt x="3117" y="7970"/>
                  </a:lnTo>
                  <a:lnTo>
                    <a:pt x="3730" y="8200"/>
                  </a:lnTo>
                  <a:lnTo>
                    <a:pt x="4407" y="8417"/>
                  </a:lnTo>
                  <a:lnTo>
                    <a:pt x="5122" y="8621"/>
                  </a:lnTo>
                  <a:lnTo>
                    <a:pt x="5888" y="8825"/>
                  </a:lnTo>
                  <a:lnTo>
                    <a:pt x="6706" y="9017"/>
                  </a:lnTo>
                  <a:lnTo>
                    <a:pt x="7561" y="9208"/>
                  </a:lnTo>
                  <a:lnTo>
                    <a:pt x="8455" y="9387"/>
                  </a:lnTo>
                  <a:lnTo>
                    <a:pt x="9388" y="9553"/>
                  </a:lnTo>
                  <a:lnTo>
                    <a:pt x="10358" y="9719"/>
                  </a:lnTo>
                  <a:lnTo>
                    <a:pt x="11380" y="9873"/>
                  </a:lnTo>
                  <a:lnTo>
                    <a:pt x="12427" y="10013"/>
                  </a:lnTo>
                  <a:lnTo>
                    <a:pt x="13500" y="10141"/>
                  </a:lnTo>
                  <a:lnTo>
                    <a:pt x="14611" y="10256"/>
                  </a:lnTo>
                  <a:lnTo>
                    <a:pt x="15760" y="10371"/>
                  </a:lnTo>
                  <a:lnTo>
                    <a:pt x="16935" y="10460"/>
                  </a:lnTo>
                  <a:lnTo>
                    <a:pt x="18136" y="10549"/>
                  </a:lnTo>
                  <a:lnTo>
                    <a:pt x="19362" y="10626"/>
                  </a:lnTo>
                  <a:lnTo>
                    <a:pt x="20601" y="10677"/>
                  </a:lnTo>
                  <a:lnTo>
                    <a:pt x="21878" y="10728"/>
                  </a:lnTo>
                  <a:lnTo>
                    <a:pt x="23168" y="10767"/>
                  </a:lnTo>
                  <a:lnTo>
                    <a:pt x="24483" y="10779"/>
                  </a:lnTo>
                  <a:lnTo>
                    <a:pt x="25811" y="10792"/>
                  </a:lnTo>
                  <a:lnTo>
                    <a:pt x="27139" y="10779"/>
                  </a:lnTo>
                  <a:lnTo>
                    <a:pt x="28442" y="10767"/>
                  </a:lnTo>
                  <a:lnTo>
                    <a:pt x="29732" y="10728"/>
                  </a:lnTo>
                  <a:lnTo>
                    <a:pt x="31009" y="10677"/>
                  </a:lnTo>
                  <a:lnTo>
                    <a:pt x="32261" y="10626"/>
                  </a:lnTo>
                  <a:lnTo>
                    <a:pt x="33474" y="10549"/>
                  </a:lnTo>
                  <a:lnTo>
                    <a:pt x="34674" y="10460"/>
                  </a:lnTo>
                  <a:lnTo>
                    <a:pt x="35849" y="10371"/>
                  </a:lnTo>
                  <a:lnTo>
                    <a:pt x="36999" y="10256"/>
                  </a:lnTo>
                  <a:lnTo>
                    <a:pt x="38110" y="10141"/>
                  </a:lnTo>
                  <a:lnTo>
                    <a:pt x="39183" y="10013"/>
                  </a:lnTo>
                  <a:lnTo>
                    <a:pt x="40230" y="9873"/>
                  </a:lnTo>
                  <a:lnTo>
                    <a:pt x="41252" y="9719"/>
                  </a:lnTo>
                  <a:lnTo>
                    <a:pt x="42222" y="9553"/>
                  </a:lnTo>
                  <a:lnTo>
                    <a:pt x="43154" y="9387"/>
                  </a:lnTo>
                  <a:lnTo>
                    <a:pt x="44048" y="9208"/>
                  </a:lnTo>
                  <a:lnTo>
                    <a:pt x="44904" y="9017"/>
                  </a:lnTo>
                  <a:lnTo>
                    <a:pt x="45722" y="8825"/>
                  </a:lnTo>
                  <a:lnTo>
                    <a:pt x="46488" y="8621"/>
                  </a:lnTo>
                  <a:lnTo>
                    <a:pt x="47203" y="8417"/>
                  </a:lnTo>
                  <a:lnTo>
                    <a:pt x="47880" y="8200"/>
                  </a:lnTo>
                  <a:lnTo>
                    <a:pt x="48493" y="7970"/>
                  </a:lnTo>
                  <a:lnTo>
                    <a:pt x="49068" y="7740"/>
                  </a:lnTo>
                  <a:lnTo>
                    <a:pt x="49578" y="7497"/>
                  </a:lnTo>
                  <a:lnTo>
                    <a:pt x="49821" y="7369"/>
                  </a:lnTo>
                  <a:lnTo>
                    <a:pt x="50051" y="7254"/>
                  </a:lnTo>
                  <a:lnTo>
                    <a:pt x="50255" y="7127"/>
                  </a:lnTo>
                  <a:lnTo>
                    <a:pt x="50447" y="6999"/>
                  </a:lnTo>
                  <a:lnTo>
                    <a:pt x="50638" y="6871"/>
                  </a:lnTo>
                  <a:lnTo>
                    <a:pt x="50804" y="6744"/>
                  </a:lnTo>
                  <a:lnTo>
                    <a:pt x="50958" y="6616"/>
                  </a:lnTo>
                  <a:lnTo>
                    <a:pt x="51085" y="6488"/>
                  </a:lnTo>
                  <a:lnTo>
                    <a:pt x="51213" y="6348"/>
                  </a:lnTo>
                  <a:lnTo>
                    <a:pt x="51315" y="6220"/>
                  </a:lnTo>
                  <a:lnTo>
                    <a:pt x="51405" y="6080"/>
                  </a:lnTo>
                  <a:lnTo>
                    <a:pt x="51481" y="5952"/>
                  </a:lnTo>
                  <a:lnTo>
                    <a:pt x="51532" y="5811"/>
                  </a:lnTo>
                  <a:lnTo>
                    <a:pt x="51583" y="5671"/>
                  </a:lnTo>
                  <a:lnTo>
                    <a:pt x="51609" y="5530"/>
                  </a:lnTo>
                  <a:lnTo>
                    <a:pt x="51609" y="5403"/>
                  </a:lnTo>
                  <a:lnTo>
                    <a:pt x="5160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3807921" y="3356034"/>
              <a:ext cx="764071" cy="159790"/>
            </a:xfrm>
            <a:custGeom>
              <a:rect b="b" l="l" r="r" t="t"/>
              <a:pathLst>
                <a:path extrusionOk="0" h="10793" w="51609">
                  <a:moveTo>
                    <a:pt x="25811" y="1"/>
                  </a:moveTo>
                  <a:lnTo>
                    <a:pt x="24483" y="14"/>
                  </a:lnTo>
                  <a:lnTo>
                    <a:pt x="23168" y="27"/>
                  </a:lnTo>
                  <a:lnTo>
                    <a:pt x="21878" y="65"/>
                  </a:lnTo>
                  <a:lnTo>
                    <a:pt x="20601" y="116"/>
                  </a:lnTo>
                  <a:lnTo>
                    <a:pt x="19362" y="167"/>
                  </a:lnTo>
                  <a:lnTo>
                    <a:pt x="18136" y="244"/>
                  </a:lnTo>
                  <a:lnTo>
                    <a:pt x="16935" y="333"/>
                  </a:lnTo>
                  <a:lnTo>
                    <a:pt x="15760" y="422"/>
                  </a:lnTo>
                  <a:lnTo>
                    <a:pt x="14611" y="537"/>
                  </a:lnTo>
                  <a:lnTo>
                    <a:pt x="13500" y="652"/>
                  </a:lnTo>
                  <a:lnTo>
                    <a:pt x="12427" y="780"/>
                  </a:lnTo>
                  <a:lnTo>
                    <a:pt x="11380" y="921"/>
                  </a:lnTo>
                  <a:lnTo>
                    <a:pt x="10358" y="1074"/>
                  </a:lnTo>
                  <a:lnTo>
                    <a:pt x="9388" y="1240"/>
                  </a:lnTo>
                  <a:lnTo>
                    <a:pt x="8455" y="1406"/>
                  </a:lnTo>
                  <a:lnTo>
                    <a:pt x="7561" y="1585"/>
                  </a:lnTo>
                  <a:lnTo>
                    <a:pt x="6706" y="1763"/>
                  </a:lnTo>
                  <a:lnTo>
                    <a:pt x="5888" y="1968"/>
                  </a:lnTo>
                  <a:lnTo>
                    <a:pt x="5122" y="2172"/>
                  </a:lnTo>
                  <a:lnTo>
                    <a:pt x="4407" y="2376"/>
                  </a:lnTo>
                  <a:lnTo>
                    <a:pt x="3730" y="2594"/>
                  </a:lnTo>
                  <a:lnTo>
                    <a:pt x="3117" y="2823"/>
                  </a:lnTo>
                  <a:lnTo>
                    <a:pt x="2542" y="3053"/>
                  </a:lnTo>
                  <a:lnTo>
                    <a:pt x="2031" y="3296"/>
                  </a:lnTo>
                  <a:lnTo>
                    <a:pt x="1789" y="3424"/>
                  </a:lnTo>
                  <a:lnTo>
                    <a:pt x="1559" y="3539"/>
                  </a:lnTo>
                  <a:lnTo>
                    <a:pt x="1354" y="3666"/>
                  </a:lnTo>
                  <a:lnTo>
                    <a:pt x="1163" y="3794"/>
                  </a:lnTo>
                  <a:lnTo>
                    <a:pt x="971" y="3922"/>
                  </a:lnTo>
                  <a:lnTo>
                    <a:pt x="805" y="4049"/>
                  </a:lnTo>
                  <a:lnTo>
                    <a:pt x="665" y="4177"/>
                  </a:lnTo>
                  <a:lnTo>
                    <a:pt x="524" y="4305"/>
                  </a:lnTo>
                  <a:lnTo>
                    <a:pt x="397" y="4445"/>
                  </a:lnTo>
                  <a:lnTo>
                    <a:pt x="294" y="4573"/>
                  </a:lnTo>
                  <a:lnTo>
                    <a:pt x="205" y="4714"/>
                  </a:lnTo>
                  <a:lnTo>
                    <a:pt x="128" y="4841"/>
                  </a:lnTo>
                  <a:lnTo>
                    <a:pt x="77" y="4982"/>
                  </a:lnTo>
                  <a:lnTo>
                    <a:pt x="26" y="5122"/>
                  </a:lnTo>
                  <a:lnTo>
                    <a:pt x="1" y="5250"/>
                  </a:lnTo>
                  <a:lnTo>
                    <a:pt x="1" y="5390"/>
                  </a:lnTo>
                  <a:lnTo>
                    <a:pt x="1" y="5531"/>
                  </a:lnTo>
                  <a:lnTo>
                    <a:pt x="26" y="5671"/>
                  </a:lnTo>
                  <a:lnTo>
                    <a:pt x="77" y="5812"/>
                  </a:lnTo>
                  <a:lnTo>
                    <a:pt x="128" y="5952"/>
                  </a:lnTo>
                  <a:lnTo>
                    <a:pt x="205" y="6080"/>
                  </a:lnTo>
                  <a:lnTo>
                    <a:pt x="294" y="6221"/>
                  </a:lnTo>
                  <a:lnTo>
                    <a:pt x="397" y="6348"/>
                  </a:lnTo>
                  <a:lnTo>
                    <a:pt x="524" y="6476"/>
                  </a:lnTo>
                  <a:lnTo>
                    <a:pt x="665" y="6616"/>
                  </a:lnTo>
                  <a:lnTo>
                    <a:pt x="805" y="6744"/>
                  </a:lnTo>
                  <a:lnTo>
                    <a:pt x="971" y="6872"/>
                  </a:lnTo>
                  <a:lnTo>
                    <a:pt x="1163" y="7000"/>
                  </a:lnTo>
                  <a:lnTo>
                    <a:pt x="1354" y="7127"/>
                  </a:lnTo>
                  <a:lnTo>
                    <a:pt x="1559" y="7255"/>
                  </a:lnTo>
                  <a:lnTo>
                    <a:pt x="1789" y="7370"/>
                  </a:lnTo>
                  <a:lnTo>
                    <a:pt x="2031" y="7498"/>
                  </a:lnTo>
                  <a:lnTo>
                    <a:pt x="2542" y="7728"/>
                  </a:lnTo>
                  <a:lnTo>
                    <a:pt x="3117" y="7970"/>
                  </a:lnTo>
                  <a:lnTo>
                    <a:pt x="3730" y="8187"/>
                  </a:lnTo>
                  <a:lnTo>
                    <a:pt x="4407" y="8404"/>
                  </a:lnTo>
                  <a:lnTo>
                    <a:pt x="5122" y="8622"/>
                  </a:lnTo>
                  <a:lnTo>
                    <a:pt x="5888" y="8826"/>
                  </a:lnTo>
                  <a:lnTo>
                    <a:pt x="6706" y="9017"/>
                  </a:lnTo>
                  <a:lnTo>
                    <a:pt x="7561" y="9209"/>
                  </a:lnTo>
                  <a:lnTo>
                    <a:pt x="8455" y="9388"/>
                  </a:lnTo>
                  <a:lnTo>
                    <a:pt x="9388" y="9554"/>
                  </a:lnTo>
                  <a:lnTo>
                    <a:pt x="10358" y="9720"/>
                  </a:lnTo>
                  <a:lnTo>
                    <a:pt x="11380" y="9860"/>
                  </a:lnTo>
                  <a:lnTo>
                    <a:pt x="12427" y="10001"/>
                  </a:lnTo>
                  <a:lnTo>
                    <a:pt x="13500" y="10141"/>
                  </a:lnTo>
                  <a:lnTo>
                    <a:pt x="14611" y="10256"/>
                  </a:lnTo>
                  <a:lnTo>
                    <a:pt x="15760" y="10358"/>
                  </a:lnTo>
                  <a:lnTo>
                    <a:pt x="16935" y="10461"/>
                  </a:lnTo>
                  <a:lnTo>
                    <a:pt x="18136" y="10550"/>
                  </a:lnTo>
                  <a:lnTo>
                    <a:pt x="19362" y="10614"/>
                  </a:lnTo>
                  <a:lnTo>
                    <a:pt x="20601" y="10678"/>
                  </a:lnTo>
                  <a:lnTo>
                    <a:pt x="21878" y="10729"/>
                  </a:lnTo>
                  <a:lnTo>
                    <a:pt x="23168" y="10754"/>
                  </a:lnTo>
                  <a:lnTo>
                    <a:pt x="24483" y="10780"/>
                  </a:lnTo>
                  <a:lnTo>
                    <a:pt x="25811" y="10793"/>
                  </a:lnTo>
                  <a:lnTo>
                    <a:pt x="27139" y="10780"/>
                  </a:lnTo>
                  <a:lnTo>
                    <a:pt x="28442" y="10754"/>
                  </a:lnTo>
                  <a:lnTo>
                    <a:pt x="29732" y="10729"/>
                  </a:lnTo>
                  <a:lnTo>
                    <a:pt x="31009" y="10678"/>
                  </a:lnTo>
                  <a:lnTo>
                    <a:pt x="32261" y="10614"/>
                  </a:lnTo>
                  <a:lnTo>
                    <a:pt x="33474" y="10550"/>
                  </a:lnTo>
                  <a:lnTo>
                    <a:pt x="34674" y="10461"/>
                  </a:lnTo>
                  <a:lnTo>
                    <a:pt x="35849" y="10358"/>
                  </a:lnTo>
                  <a:lnTo>
                    <a:pt x="36999" y="10256"/>
                  </a:lnTo>
                  <a:lnTo>
                    <a:pt x="38110" y="10141"/>
                  </a:lnTo>
                  <a:lnTo>
                    <a:pt x="39183" y="10001"/>
                  </a:lnTo>
                  <a:lnTo>
                    <a:pt x="40230" y="9860"/>
                  </a:lnTo>
                  <a:lnTo>
                    <a:pt x="41252" y="9720"/>
                  </a:lnTo>
                  <a:lnTo>
                    <a:pt x="42222" y="9554"/>
                  </a:lnTo>
                  <a:lnTo>
                    <a:pt x="43154" y="9388"/>
                  </a:lnTo>
                  <a:lnTo>
                    <a:pt x="44048" y="9209"/>
                  </a:lnTo>
                  <a:lnTo>
                    <a:pt x="44904" y="9017"/>
                  </a:lnTo>
                  <a:lnTo>
                    <a:pt x="45722" y="8826"/>
                  </a:lnTo>
                  <a:lnTo>
                    <a:pt x="46488" y="8622"/>
                  </a:lnTo>
                  <a:lnTo>
                    <a:pt x="47203" y="8404"/>
                  </a:lnTo>
                  <a:lnTo>
                    <a:pt x="47880" y="8187"/>
                  </a:lnTo>
                  <a:lnTo>
                    <a:pt x="48493" y="7970"/>
                  </a:lnTo>
                  <a:lnTo>
                    <a:pt x="49068" y="7728"/>
                  </a:lnTo>
                  <a:lnTo>
                    <a:pt x="49578" y="7498"/>
                  </a:lnTo>
                  <a:lnTo>
                    <a:pt x="49821" y="7370"/>
                  </a:lnTo>
                  <a:lnTo>
                    <a:pt x="50051" y="7255"/>
                  </a:lnTo>
                  <a:lnTo>
                    <a:pt x="50255" y="7127"/>
                  </a:lnTo>
                  <a:lnTo>
                    <a:pt x="50447" y="7000"/>
                  </a:lnTo>
                  <a:lnTo>
                    <a:pt x="50638" y="6872"/>
                  </a:lnTo>
                  <a:lnTo>
                    <a:pt x="50804" y="6744"/>
                  </a:lnTo>
                  <a:lnTo>
                    <a:pt x="50958" y="6616"/>
                  </a:lnTo>
                  <a:lnTo>
                    <a:pt x="51085" y="6476"/>
                  </a:lnTo>
                  <a:lnTo>
                    <a:pt x="51213" y="6348"/>
                  </a:lnTo>
                  <a:lnTo>
                    <a:pt x="51315" y="6221"/>
                  </a:lnTo>
                  <a:lnTo>
                    <a:pt x="51405" y="6080"/>
                  </a:lnTo>
                  <a:lnTo>
                    <a:pt x="51481" y="5952"/>
                  </a:lnTo>
                  <a:lnTo>
                    <a:pt x="51532" y="5812"/>
                  </a:lnTo>
                  <a:lnTo>
                    <a:pt x="51583" y="5671"/>
                  </a:lnTo>
                  <a:lnTo>
                    <a:pt x="51609" y="5531"/>
                  </a:lnTo>
                  <a:lnTo>
                    <a:pt x="51609" y="5390"/>
                  </a:lnTo>
                  <a:lnTo>
                    <a:pt x="51609" y="5250"/>
                  </a:lnTo>
                  <a:lnTo>
                    <a:pt x="51583" y="5122"/>
                  </a:lnTo>
                  <a:lnTo>
                    <a:pt x="51532" y="4982"/>
                  </a:lnTo>
                  <a:lnTo>
                    <a:pt x="51481" y="4841"/>
                  </a:lnTo>
                  <a:lnTo>
                    <a:pt x="51405" y="4714"/>
                  </a:lnTo>
                  <a:lnTo>
                    <a:pt x="51315" y="4573"/>
                  </a:lnTo>
                  <a:lnTo>
                    <a:pt x="51213" y="4445"/>
                  </a:lnTo>
                  <a:lnTo>
                    <a:pt x="51085" y="4305"/>
                  </a:lnTo>
                  <a:lnTo>
                    <a:pt x="50958" y="4177"/>
                  </a:lnTo>
                  <a:lnTo>
                    <a:pt x="50804" y="4049"/>
                  </a:lnTo>
                  <a:lnTo>
                    <a:pt x="50638" y="3922"/>
                  </a:lnTo>
                  <a:lnTo>
                    <a:pt x="50447" y="3794"/>
                  </a:lnTo>
                  <a:lnTo>
                    <a:pt x="50255" y="3666"/>
                  </a:lnTo>
                  <a:lnTo>
                    <a:pt x="50051" y="3539"/>
                  </a:lnTo>
                  <a:lnTo>
                    <a:pt x="49821" y="3424"/>
                  </a:lnTo>
                  <a:lnTo>
                    <a:pt x="49578" y="3296"/>
                  </a:lnTo>
                  <a:lnTo>
                    <a:pt x="49068" y="3053"/>
                  </a:lnTo>
                  <a:lnTo>
                    <a:pt x="48493" y="2823"/>
                  </a:lnTo>
                  <a:lnTo>
                    <a:pt x="47880" y="2594"/>
                  </a:lnTo>
                  <a:lnTo>
                    <a:pt x="47203" y="2376"/>
                  </a:lnTo>
                  <a:lnTo>
                    <a:pt x="46488" y="2172"/>
                  </a:lnTo>
                  <a:lnTo>
                    <a:pt x="45722" y="1968"/>
                  </a:lnTo>
                  <a:lnTo>
                    <a:pt x="44904" y="1763"/>
                  </a:lnTo>
                  <a:lnTo>
                    <a:pt x="44048" y="1585"/>
                  </a:lnTo>
                  <a:lnTo>
                    <a:pt x="43154" y="1406"/>
                  </a:lnTo>
                  <a:lnTo>
                    <a:pt x="42222" y="1240"/>
                  </a:lnTo>
                  <a:lnTo>
                    <a:pt x="41252" y="1074"/>
                  </a:lnTo>
                  <a:lnTo>
                    <a:pt x="40230" y="921"/>
                  </a:lnTo>
                  <a:lnTo>
                    <a:pt x="39183" y="780"/>
                  </a:lnTo>
                  <a:lnTo>
                    <a:pt x="38110" y="652"/>
                  </a:lnTo>
                  <a:lnTo>
                    <a:pt x="36999" y="537"/>
                  </a:lnTo>
                  <a:lnTo>
                    <a:pt x="35849" y="422"/>
                  </a:lnTo>
                  <a:lnTo>
                    <a:pt x="34674" y="333"/>
                  </a:lnTo>
                  <a:lnTo>
                    <a:pt x="33474" y="244"/>
                  </a:lnTo>
                  <a:lnTo>
                    <a:pt x="32261" y="167"/>
                  </a:lnTo>
                  <a:lnTo>
                    <a:pt x="31009" y="116"/>
                  </a:lnTo>
                  <a:lnTo>
                    <a:pt x="29732" y="65"/>
                  </a:lnTo>
                  <a:lnTo>
                    <a:pt x="28442" y="27"/>
                  </a:lnTo>
                  <a:lnTo>
                    <a:pt x="27139" y="14"/>
                  </a:lnTo>
                  <a:lnTo>
                    <a:pt x="258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3876187" y="3370409"/>
              <a:ext cx="627554" cy="112133"/>
            </a:xfrm>
            <a:custGeom>
              <a:rect b="b" l="l" r="r" t="t"/>
              <a:pathLst>
                <a:path extrusionOk="0" h="7574" w="42388">
                  <a:moveTo>
                    <a:pt x="20102" y="1"/>
                  </a:moveTo>
                  <a:lnTo>
                    <a:pt x="19029" y="13"/>
                  </a:lnTo>
                  <a:lnTo>
                    <a:pt x="17969" y="39"/>
                  </a:lnTo>
                  <a:lnTo>
                    <a:pt x="16922" y="77"/>
                  </a:lnTo>
                  <a:lnTo>
                    <a:pt x="15900" y="116"/>
                  </a:lnTo>
                  <a:lnTo>
                    <a:pt x="14891" y="167"/>
                  </a:lnTo>
                  <a:lnTo>
                    <a:pt x="13908" y="230"/>
                  </a:lnTo>
                  <a:lnTo>
                    <a:pt x="12950" y="294"/>
                  </a:lnTo>
                  <a:lnTo>
                    <a:pt x="12005" y="371"/>
                  </a:lnTo>
                  <a:lnTo>
                    <a:pt x="11085" y="448"/>
                  </a:lnTo>
                  <a:lnTo>
                    <a:pt x="10204" y="550"/>
                  </a:lnTo>
                  <a:lnTo>
                    <a:pt x="9349" y="639"/>
                  </a:lnTo>
                  <a:lnTo>
                    <a:pt x="8518" y="754"/>
                  </a:lnTo>
                  <a:lnTo>
                    <a:pt x="7714" y="856"/>
                  </a:lnTo>
                  <a:lnTo>
                    <a:pt x="6948" y="984"/>
                  </a:lnTo>
                  <a:lnTo>
                    <a:pt x="6207" y="1099"/>
                  </a:lnTo>
                  <a:lnTo>
                    <a:pt x="5504" y="1239"/>
                  </a:lnTo>
                  <a:lnTo>
                    <a:pt x="4840" y="1380"/>
                  </a:lnTo>
                  <a:lnTo>
                    <a:pt x="4215" y="1520"/>
                  </a:lnTo>
                  <a:lnTo>
                    <a:pt x="3614" y="1661"/>
                  </a:lnTo>
                  <a:lnTo>
                    <a:pt x="3065" y="1814"/>
                  </a:lnTo>
                  <a:lnTo>
                    <a:pt x="2554" y="1980"/>
                  </a:lnTo>
                  <a:lnTo>
                    <a:pt x="2095" y="2146"/>
                  </a:lnTo>
                  <a:lnTo>
                    <a:pt x="1660" y="2312"/>
                  </a:lnTo>
                  <a:lnTo>
                    <a:pt x="1290" y="2478"/>
                  </a:lnTo>
                  <a:lnTo>
                    <a:pt x="958" y="2657"/>
                  </a:lnTo>
                  <a:lnTo>
                    <a:pt x="664" y="2836"/>
                  </a:lnTo>
                  <a:lnTo>
                    <a:pt x="537" y="2925"/>
                  </a:lnTo>
                  <a:lnTo>
                    <a:pt x="434" y="3015"/>
                  </a:lnTo>
                  <a:lnTo>
                    <a:pt x="332" y="3117"/>
                  </a:lnTo>
                  <a:lnTo>
                    <a:pt x="243" y="3206"/>
                  </a:lnTo>
                  <a:lnTo>
                    <a:pt x="166" y="3308"/>
                  </a:lnTo>
                  <a:lnTo>
                    <a:pt x="102" y="3398"/>
                  </a:lnTo>
                  <a:lnTo>
                    <a:pt x="64" y="3487"/>
                  </a:lnTo>
                  <a:lnTo>
                    <a:pt x="26" y="3589"/>
                  </a:lnTo>
                  <a:lnTo>
                    <a:pt x="0" y="3691"/>
                  </a:lnTo>
                  <a:lnTo>
                    <a:pt x="0" y="3781"/>
                  </a:lnTo>
                  <a:lnTo>
                    <a:pt x="0" y="3883"/>
                  </a:lnTo>
                  <a:lnTo>
                    <a:pt x="26" y="3985"/>
                  </a:lnTo>
                  <a:lnTo>
                    <a:pt x="64" y="4075"/>
                  </a:lnTo>
                  <a:lnTo>
                    <a:pt x="102" y="4177"/>
                  </a:lnTo>
                  <a:lnTo>
                    <a:pt x="166" y="4266"/>
                  </a:lnTo>
                  <a:lnTo>
                    <a:pt x="243" y="4356"/>
                  </a:lnTo>
                  <a:lnTo>
                    <a:pt x="332" y="4458"/>
                  </a:lnTo>
                  <a:lnTo>
                    <a:pt x="434" y="4547"/>
                  </a:lnTo>
                  <a:lnTo>
                    <a:pt x="537" y="4637"/>
                  </a:lnTo>
                  <a:lnTo>
                    <a:pt x="664" y="4726"/>
                  </a:lnTo>
                  <a:lnTo>
                    <a:pt x="958" y="4918"/>
                  </a:lnTo>
                  <a:lnTo>
                    <a:pt x="1290" y="5084"/>
                  </a:lnTo>
                  <a:lnTo>
                    <a:pt x="1660" y="5262"/>
                  </a:lnTo>
                  <a:lnTo>
                    <a:pt x="2095" y="5428"/>
                  </a:lnTo>
                  <a:lnTo>
                    <a:pt x="2554" y="5594"/>
                  </a:lnTo>
                  <a:lnTo>
                    <a:pt x="3065" y="5748"/>
                  </a:lnTo>
                  <a:lnTo>
                    <a:pt x="3614" y="5901"/>
                  </a:lnTo>
                  <a:lnTo>
                    <a:pt x="4215" y="6054"/>
                  </a:lnTo>
                  <a:lnTo>
                    <a:pt x="4840" y="6195"/>
                  </a:lnTo>
                  <a:lnTo>
                    <a:pt x="5504" y="6335"/>
                  </a:lnTo>
                  <a:lnTo>
                    <a:pt x="6207" y="6463"/>
                  </a:lnTo>
                  <a:lnTo>
                    <a:pt x="6948" y="6591"/>
                  </a:lnTo>
                  <a:lnTo>
                    <a:pt x="7714" y="6705"/>
                  </a:lnTo>
                  <a:lnTo>
                    <a:pt x="8518" y="6820"/>
                  </a:lnTo>
                  <a:lnTo>
                    <a:pt x="9349" y="6923"/>
                  </a:lnTo>
                  <a:lnTo>
                    <a:pt x="10204" y="7025"/>
                  </a:lnTo>
                  <a:lnTo>
                    <a:pt x="11085" y="7114"/>
                  </a:lnTo>
                  <a:lnTo>
                    <a:pt x="12005" y="7204"/>
                  </a:lnTo>
                  <a:lnTo>
                    <a:pt x="12950" y="7280"/>
                  </a:lnTo>
                  <a:lnTo>
                    <a:pt x="13908" y="7344"/>
                  </a:lnTo>
                  <a:lnTo>
                    <a:pt x="14891" y="7408"/>
                  </a:lnTo>
                  <a:lnTo>
                    <a:pt x="15900" y="7459"/>
                  </a:lnTo>
                  <a:lnTo>
                    <a:pt x="16922" y="7497"/>
                  </a:lnTo>
                  <a:lnTo>
                    <a:pt x="17969" y="7536"/>
                  </a:lnTo>
                  <a:lnTo>
                    <a:pt x="19029" y="7561"/>
                  </a:lnTo>
                  <a:lnTo>
                    <a:pt x="20102" y="7574"/>
                  </a:lnTo>
                  <a:lnTo>
                    <a:pt x="22286" y="7574"/>
                  </a:lnTo>
                  <a:lnTo>
                    <a:pt x="23359" y="7561"/>
                  </a:lnTo>
                  <a:lnTo>
                    <a:pt x="24419" y="7536"/>
                  </a:lnTo>
                  <a:lnTo>
                    <a:pt x="25466" y="7497"/>
                  </a:lnTo>
                  <a:lnTo>
                    <a:pt x="26488" y="7459"/>
                  </a:lnTo>
                  <a:lnTo>
                    <a:pt x="27496" y="7408"/>
                  </a:lnTo>
                  <a:lnTo>
                    <a:pt x="28480" y="7344"/>
                  </a:lnTo>
                  <a:lnTo>
                    <a:pt x="29450" y="7280"/>
                  </a:lnTo>
                  <a:lnTo>
                    <a:pt x="30383" y="7204"/>
                  </a:lnTo>
                  <a:lnTo>
                    <a:pt x="31302" y="7114"/>
                  </a:lnTo>
                  <a:lnTo>
                    <a:pt x="32183" y="7025"/>
                  </a:lnTo>
                  <a:lnTo>
                    <a:pt x="33039" y="6923"/>
                  </a:lnTo>
                  <a:lnTo>
                    <a:pt x="33869" y="6820"/>
                  </a:lnTo>
                  <a:lnTo>
                    <a:pt x="34674" y="6705"/>
                  </a:lnTo>
                  <a:lnTo>
                    <a:pt x="35440" y="6591"/>
                  </a:lnTo>
                  <a:lnTo>
                    <a:pt x="36181" y="6463"/>
                  </a:lnTo>
                  <a:lnTo>
                    <a:pt x="36883" y="6335"/>
                  </a:lnTo>
                  <a:lnTo>
                    <a:pt x="37547" y="6195"/>
                  </a:lnTo>
                  <a:lnTo>
                    <a:pt x="38173" y="6054"/>
                  </a:lnTo>
                  <a:lnTo>
                    <a:pt x="38773" y="5901"/>
                  </a:lnTo>
                  <a:lnTo>
                    <a:pt x="39323" y="5748"/>
                  </a:lnTo>
                  <a:lnTo>
                    <a:pt x="39833" y="5594"/>
                  </a:lnTo>
                  <a:lnTo>
                    <a:pt x="40293" y="5428"/>
                  </a:lnTo>
                  <a:lnTo>
                    <a:pt x="40727" y="5262"/>
                  </a:lnTo>
                  <a:lnTo>
                    <a:pt x="41098" y="5084"/>
                  </a:lnTo>
                  <a:lnTo>
                    <a:pt x="41443" y="4918"/>
                  </a:lnTo>
                  <a:lnTo>
                    <a:pt x="41724" y="4726"/>
                  </a:lnTo>
                  <a:lnTo>
                    <a:pt x="41851" y="4637"/>
                  </a:lnTo>
                  <a:lnTo>
                    <a:pt x="41953" y="4547"/>
                  </a:lnTo>
                  <a:lnTo>
                    <a:pt x="42056" y="4458"/>
                  </a:lnTo>
                  <a:lnTo>
                    <a:pt x="42145" y="4356"/>
                  </a:lnTo>
                  <a:lnTo>
                    <a:pt x="42222" y="4266"/>
                  </a:lnTo>
                  <a:lnTo>
                    <a:pt x="42285" y="4177"/>
                  </a:lnTo>
                  <a:lnTo>
                    <a:pt x="42324" y="4075"/>
                  </a:lnTo>
                  <a:lnTo>
                    <a:pt x="42362" y="3985"/>
                  </a:lnTo>
                  <a:lnTo>
                    <a:pt x="42388" y="3883"/>
                  </a:lnTo>
                  <a:lnTo>
                    <a:pt x="42388" y="3781"/>
                  </a:lnTo>
                  <a:lnTo>
                    <a:pt x="42388" y="3691"/>
                  </a:lnTo>
                  <a:lnTo>
                    <a:pt x="42362" y="3589"/>
                  </a:lnTo>
                  <a:lnTo>
                    <a:pt x="42324" y="3487"/>
                  </a:lnTo>
                  <a:lnTo>
                    <a:pt x="42285" y="3398"/>
                  </a:lnTo>
                  <a:lnTo>
                    <a:pt x="42222" y="3308"/>
                  </a:lnTo>
                  <a:lnTo>
                    <a:pt x="42145" y="3206"/>
                  </a:lnTo>
                  <a:lnTo>
                    <a:pt x="42056" y="3117"/>
                  </a:lnTo>
                  <a:lnTo>
                    <a:pt x="41953" y="3015"/>
                  </a:lnTo>
                  <a:lnTo>
                    <a:pt x="41851" y="2925"/>
                  </a:lnTo>
                  <a:lnTo>
                    <a:pt x="41724" y="2836"/>
                  </a:lnTo>
                  <a:lnTo>
                    <a:pt x="41443" y="2657"/>
                  </a:lnTo>
                  <a:lnTo>
                    <a:pt x="41098" y="2478"/>
                  </a:lnTo>
                  <a:lnTo>
                    <a:pt x="40727" y="2312"/>
                  </a:lnTo>
                  <a:lnTo>
                    <a:pt x="40293" y="2146"/>
                  </a:lnTo>
                  <a:lnTo>
                    <a:pt x="39833" y="1980"/>
                  </a:lnTo>
                  <a:lnTo>
                    <a:pt x="39323" y="1814"/>
                  </a:lnTo>
                  <a:lnTo>
                    <a:pt x="38773" y="1661"/>
                  </a:lnTo>
                  <a:lnTo>
                    <a:pt x="38173" y="1520"/>
                  </a:lnTo>
                  <a:lnTo>
                    <a:pt x="37547" y="1380"/>
                  </a:lnTo>
                  <a:lnTo>
                    <a:pt x="36883" y="1239"/>
                  </a:lnTo>
                  <a:lnTo>
                    <a:pt x="36181" y="1099"/>
                  </a:lnTo>
                  <a:lnTo>
                    <a:pt x="35440" y="984"/>
                  </a:lnTo>
                  <a:lnTo>
                    <a:pt x="34674" y="856"/>
                  </a:lnTo>
                  <a:lnTo>
                    <a:pt x="33869" y="754"/>
                  </a:lnTo>
                  <a:lnTo>
                    <a:pt x="33039" y="639"/>
                  </a:lnTo>
                  <a:lnTo>
                    <a:pt x="32183" y="550"/>
                  </a:lnTo>
                  <a:lnTo>
                    <a:pt x="31302" y="448"/>
                  </a:lnTo>
                  <a:lnTo>
                    <a:pt x="30383" y="371"/>
                  </a:lnTo>
                  <a:lnTo>
                    <a:pt x="29450" y="294"/>
                  </a:lnTo>
                  <a:lnTo>
                    <a:pt x="28480" y="230"/>
                  </a:lnTo>
                  <a:lnTo>
                    <a:pt x="27496" y="167"/>
                  </a:lnTo>
                  <a:lnTo>
                    <a:pt x="26488" y="116"/>
                  </a:lnTo>
                  <a:lnTo>
                    <a:pt x="25466" y="77"/>
                  </a:lnTo>
                  <a:lnTo>
                    <a:pt x="24419" y="39"/>
                  </a:lnTo>
                  <a:lnTo>
                    <a:pt x="23359" y="13"/>
                  </a:lnTo>
                  <a:lnTo>
                    <a:pt x="22286" y="1"/>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3885440" y="3370409"/>
              <a:ext cx="609033" cy="83204"/>
            </a:xfrm>
            <a:custGeom>
              <a:rect b="b" l="l" r="r" t="t"/>
              <a:pathLst>
                <a:path extrusionOk="0" h="5620" w="41137">
                  <a:moveTo>
                    <a:pt x="18238" y="1"/>
                  </a:moveTo>
                  <a:lnTo>
                    <a:pt x="16565" y="39"/>
                  </a:lnTo>
                  <a:lnTo>
                    <a:pt x="14943" y="103"/>
                  </a:lnTo>
                  <a:lnTo>
                    <a:pt x="13360" y="179"/>
                  </a:lnTo>
                  <a:lnTo>
                    <a:pt x="11840" y="282"/>
                  </a:lnTo>
                  <a:lnTo>
                    <a:pt x="10371" y="409"/>
                  </a:lnTo>
                  <a:lnTo>
                    <a:pt x="8966" y="537"/>
                  </a:lnTo>
                  <a:lnTo>
                    <a:pt x="7625" y="703"/>
                  </a:lnTo>
                  <a:lnTo>
                    <a:pt x="6361" y="882"/>
                  </a:lnTo>
                  <a:lnTo>
                    <a:pt x="5173" y="1073"/>
                  </a:lnTo>
                  <a:lnTo>
                    <a:pt x="4075" y="1278"/>
                  </a:lnTo>
                  <a:lnTo>
                    <a:pt x="3551" y="1380"/>
                  </a:lnTo>
                  <a:lnTo>
                    <a:pt x="3066" y="1495"/>
                  </a:lnTo>
                  <a:lnTo>
                    <a:pt x="2593" y="1610"/>
                  </a:lnTo>
                  <a:lnTo>
                    <a:pt x="2134" y="1725"/>
                  </a:lnTo>
                  <a:lnTo>
                    <a:pt x="1712" y="1852"/>
                  </a:lnTo>
                  <a:lnTo>
                    <a:pt x="1316" y="1980"/>
                  </a:lnTo>
                  <a:lnTo>
                    <a:pt x="946" y="2108"/>
                  </a:lnTo>
                  <a:lnTo>
                    <a:pt x="601" y="2236"/>
                  </a:lnTo>
                  <a:lnTo>
                    <a:pt x="282" y="2363"/>
                  </a:lnTo>
                  <a:lnTo>
                    <a:pt x="1" y="2504"/>
                  </a:lnTo>
                  <a:lnTo>
                    <a:pt x="716" y="2287"/>
                  </a:lnTo>
                  <a:lnTo>
                    <a:pt x="1508" y="2082"/>
                  </a:lnTo>
                  <a:lnTo>
                    <a:pt x="2364" y="1891"/>
                  </a:lnTo>
                  <a:lnTo>
                    <a:pt x="3296" y="1712"/>
                  </a:lnTo>
                  <a:lnTo>
                    <a:pt x="4292" y="1533"/>
                  </a:lnTo>
                  <a:lnTo>
                    <a:pt x="5352" y="1380"/>
                  </a:lnTo>
                  <a:lnTo>
                    <a:pt x="6463" y="1227"/>
                  </a:lnTo>
                  <a:lnTo>
                    <a:pt x="7625" y="1099"/>
                  </a:lnTo>
                  <a:lnTo>
                    <a:pt x="8851" y="971"/>
                  </a:lnTo>
                  <a:lnTo>
                    <a:pt x="10116" y="869"/>
                  </a:lnTo>
                  <a:lnTo>
                    <a:pt x="11431" y="767"/>
                  </a:lnTo>
                  <a:lnTo>
                    <a:pt x="12772" y="690"/>
                  </a:lnTo>
                  <a:lnTo>
                    <a:pt x="14164" y="639"/>
                  </a:lnTo>
                  <a:lnTo>
                    <a:pt x="15595" y="588"/>
                  </a:lnTo>
                  <a:lnTo>
                    <a:pt x="17050" y="563"/>
                  </a:lnTo>
                  <a:lnTo>
                    <a:pt x="18532" y="550"/>
                  </a:lnTo>
                  <a:lnTo>
                    <a:pt x="19617" y="563"/>
                  </a:lnTo>
                  <a:lnTo>
                    <a:pt x="20690" y="575"/>
                  </a:lnTo>
                  <a:lnTo>
                    <a:pt x="21750" y="601"/>
                  </a:lnTo>
                  <a:lnTo>
                    <a:pt x="22797" y="626"/>
                  </a:lnTo>
                  <a:lnTo>
                    <a:pt x="23819" y="677"/>
                  </a:lnTo>
                  <a:lnTo>
                    <a:pt x="24828" y="729"/>
                  </a:lnTo>
                  <a:lnTo>
                    <a:pt x="25811" y="780"/>
                  </a:lnTo>
                  <a:lnTo>
                    <a:pt x="26782" y="856"/>
                  </a:lnTo>
                  <a:lnTo>
                    <a:pt x="27714" y="933"/>
                  </a:lnTo>
                  <a:lnTo>
                    <a:pt x="28634" y="1010"/>
                  </a:lnTo>
                  <a:lnTo>
                    <a:pt x="29515" y="1099"/>
                  </a:lnTo>
                  <a:lnTo>
                    <a:pt x="30371" y="1201"/>
                  </a:lnTo>
                  <a:lnTo>
                    <a:pt x="31214" y="1303"/>
                  </a:lnTo>
                  <a:lnTo>
                    <a:pt x="32005" y="1418"/>
                  </a:lnTo>
                  <a:lnTo>
                    <a:pt x="32772" y="1533"/>
                  </a:lnTo>
                  <a:lnTo>
                    <a:pt x="33512" y="1661"/>
                  </a:lnTo>
                  <a:lnTo>
                    <a:pt x="34215" y="1801"/>
                  </a:lnTo>
                  <a:lnTo>
                    <a:pt x="34879" y="1929"/>
                  </a:lnTo>
                  <a:lnTo>
                    <a:pt x="35505" y="2082"/>
                  </a:lnTo>
                  <a:lnTo>
                    <a:pt x="36105" y="2223"/>
                  </a:lnTo>
                  <a:lnTo>
                    <a:pt x="36654" y="2376"/>
                  </a:lnTo>
                  <a:lnTo>
                    <a:pt x="37165" y="2542"/>
                  </a:lnTo>
                  <a:lnTo>
                    <a:pt x="37638" y="2695"/>
                  </a:lnTo>
                  <a:lnTo>
                    <a:pt x="38059" y="2874"/>
                  </a:lnTo>
                  <a:lnTo>
                    <a:pt x="38429" y="3040"/>
                  </a:lnTo>
                  <a:lnTo>
                    <a:pt x="38774" y="3219"/>
                  </a:lnTo>
                  <a:lnTo>
                    <a:pt x="39055" y="3398"/>
                  </a:lnTo>
                  <a:lnTo>
                    <a:pt x="39183" y="3487"/>
                  </a:lnTo>
                  <a:lnTo>
                    <a:pt x="39285" y="3577"/>
                  </a:lnTo>
                  <a:lnTo>
                    <a:pt x="39387" y="3679"/>
                  </a:lnTo>
                  <a:lnTo>
                    <a:pt x="39477" y="3768"/>
                  </a:lnTo>
                  <a:lnTo>
                    <a:pt x="39553" y="3858"/>
                  </a:lnTo>
                  <a:lnTo>
                    <a:pt x="39617" y="3960"/>
                  </a:lnTo>
                  <a:lnTo>
                    <a:pt x="39655" y="4049"/>
                  </a:lnTo>
                  <a:lnTo>
                    <a:pt x="39694" y="4151"/>
                  </a:lnTo>
                  <a:lnTo>
                    <a:pt x="39719" y="4241"/>
                  </a:lnTo>
                  <a:lnTo>
                    <a:pt x="39719" y="4343"/>
                  </a:lnTo>
                  <a:lnTo>
                    <a:pt x="39719" y="4432"/>
                  </a:lnTo>
                  <a:lnTo>
                    <a:pt x="39706" y="4509"/>
                  </a:lnTo>
                  <a:lnTo>
                    <a:pt x="39681" y="4598"/>
                  </a:lnTo>
                  <a:lnTo>
                    <a:pt x="39643" y="4675"/>
                  </a:lnTo>
                  <a:lnTo>
                    <a:pt x="39592" y="4764"/>
                  </a:lnTo>
                  <a:lnTo>
                    <a:pt x="39540" y="4841"/>
                  </a:lnTo>
                  <a:lnTo>
                    <a:pt x="39400" y="5007"/>
                  </a:lnTo>
                  <a:lnTo>
                    <a:pt x="39221" y="5160"/>
                  </a:lnTo>
                  <a:lnTo>
                    <a:pt x="39017" y="5313"/>
                  </a:lnTo>
                  <a:lnTo>
                    <a:pt x="38761" y="5467"/>
                  </a:lnTo>
                  <a:lnTo>
                    <a:pt x="38480" y="5620"/>
                  </a:lnTo>
                  <a:lnTo>
                    <a:pt x="39081" y="5416"/>
                  </a:lnTo>
                  <a:lnTo>
                    <a:pt x="39349" y="5313"/>
                  </a:lnTo>
                  <a:lnTo>
                    <a:pt x="39604" y="5198"/>
                  </a:lnTo>
                  <a:lnTo>
                    <a:pt x="39847" y="5096"/>
                  </a:lnTo>
                  <a:lnTo>
                    <a:pt x="40064" y="4981"/>
                  </a:lnTo>
                  <a:lnTo>
                    <a:pt x="40268" y="4866"/>
                  </a:lnTo>
                  <a:lnTo>
                    <a:pt x="40447" y="4751"/>
                  </a:lnTo>
                  <a:lnTo>
                    <a:pt x="40600" y="4637"/>
                  </a:lnTo>
                  <a:lnTo>
                    <a:pt x="40741" y="4522"/>
                  </a:lnTo>
                  <a:lnTo>
                    <a:pt x="40869" y="4394"/>
                  </a:lnTo>
                  <a:lnTo>
                    <a:pt x="40971" y="4279"/>
                  </a:lnTo>
                  <a:lnTo>
                    <a:pt x="41047" y="4151"/>
                  </a:lnTo>
                  <a:lnTo>
                    <a:pt x="41099" y="4036"/>
                  </a:lnTo>
                  <a:lnTo>
                    <a:pt x="41137" y="3909"/>
                  </a:lnTo>
                  <a:lnTo>
                    <a:pt x="41137" y="3781"/>
                  </a:lnTo>
                  <a:lnTo>
                    <a:pt x="41137" y="3691"/>
                  </a:lnTo>
                  <a:lnTo>
                    <a:pt x="41111" y="3589"/>
                  </a:lnTo>
                  <a:lnTo>
                    <a:pt x="41086" y="3487"/>
                  </a:lnTo>
                  <a:lnTo>
                    <a:pt x="41035" y="3398"/>
                  </a:lnTo>
                  <a:lnTo>
                    <a:pt x="40971" y="3308"/>
                  </a:lnTo>
                  <a:lnTo>
                    <a:pt x="40894" y="3206"/>
                  </a:lnTo>
                  <a:lnTo>
                    <a:pt x="40818" y="3117"/>
                  </a:lnTo>
                  <a:lnTo>
                    <a:pt x="40715" y="3015"/>
                  </a:lnTo>
                  <a:lnTo>
                    <a:pt x="40600" y="2925"/>
                  </a:lnTo>
                  <a:lnTo>
                    <a:pt x="40473" y="2836"/>
                  </a:lnTo>
                  <a:lnTo>
                    <a:pt x="40192" y="2657"/>
                  </a:lnTo>
                  <a:lnTo>
                    <a:pt x="39860" y="2478"/>
                  </a:lnTo>
                  <a:lnTo>
                    <a:pt x="39477" y="2312"/>
                  </a:lnTo>
                  <a:lnTo>
                    <a:pt x="39055" y="2146"/>
                  </a:lnTo>
                  <a:lnTo>
                    <a:pt x="38583" y="1980"/>
                  </a:lnTo>
                  <a:lnTo>
                    <a:pt x="38072" y="1814"/>
                  </a:lnTo>
                  <a:lnTo>
                    <a:pt x="37523" y="1661"/>
                  </a:lnTo>
                  <a:lnTo>
                    <a:pt x="36935" y="1520"/>
                  </a:lnTo>
                  <a:lnTo>
                    <a:pt x="36297" y="1380"/>
                  </a:lnTo>
                  <a:lnTo>
                    <a:pt x="35632" y="1239"/>
                  </a:lnTo>
                  <a:lnTo>
                    <a:pt x="34930" y="1099"/>
                  </a:lnTo>
                  <a:lnTo>
                    <a:pt x="34202" y="984"/>
                  </a:lnTo>
                  <a:lnTo>
                    <a:pt x="33423" y="856"/>
                  </a:lnTo>
                  <a:lnTo>
                    <a:pt x="32631" y="754"/>
                  </a:lnTo>
                  <a:lnTo>
                    <a:pt x="31801" y="639"/>
                  </a:lnTo>
                  <a:lnTo>
                    <a:pt x="30933" y="550"/>
                  </a:lnTo>
                  <a:lnTo>
                    <a:pt x="30051" y="448"/>
                  </a:lnTo>
                  <a:lnTo>
                    <a:pt x="29132" y="371"/>
                  </a:lnTo>
                  <a:lnTo>
                    <a:pt x="28200" y="294"/>
                  </a:lnTo>
                  <a:lnTo>
                    <a:pt x="27229" y="230"/>
                  </a:lnTo>
                  <a:lnTo>
                    <a:pt x="26246" y="167"/>
                  </a:lnTo>
                  <a:lnTo>
                    <a:pt x="25250" y="116"/>
                  </a:lnTo>
                  <a:lnTo>
                    <a:pt x="24215" y="77"/>
                  </a:lnTo>
                  <a:lnTo>
                    <a:pt x="23181" y="39"/>
                  </a:lnTo>
                  <a:lnTo>
                    <a:pt x="22121" y="13"/>
                  </a:lnTo>
                  <a:lnTo>
                    <a:pt x="21035" y="1"/>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4094191" y="3401233"/>
              <a:ext cx="204028" cy="57118"/>
            </a:xfrm>
            <a:custGeom>
              <a:rect b="b" l="l" r="r" t="t"/>
              <a:pathLst>
                <a:path extrusionOk="0" h="3858" w="13781">
                  <a:moveTo>
                    <a:pt x="0" y="0"/>
                  </a:moveTo>
                  <a:lnTo>
                    <a:pt x="0" y="383"/>
                  </a:lnTo>
                  <a:lnTo>
                    <a:pt x="2325" y="383"/>
                  </a:lnTo>
                  <a:lnTo>
                    <a:pt x="3346" y="396"/>
                  </a:lnTo>
                  <a:lnTo>
                    <a:pt x="4253" y="422"/>
                  </a:lnTo>
                  <a:lnTo>
                    <a:pt x="5058" y="460"/>
                  </a:lnTo>
                  <a:lnTo>
                    <a:pt x="5747" y="511"/>
                  </a:lnTo>
                  <a:lnTo>
                    <a:pt x="6322" y="588"/>
                  </a:lnTo>
                  <a:lnTo>
                    <a:pt x="6565" y="626"/>
                  </a:lnTo>
                  <a:lnTo>
                    <a:pt x="6795" y="677"/>
                  </a:lnTo>
                  <a:lnTo>
                    <a:pt x="6973" y="715"/>
                  </a:lnTo>
                  <a:lnTo>
                    <a:pt x="7139" y="779"/>
                  </a:lnTo>
                  <a:lnTo>
                    <a:pt x="7267" y="830"/>
                  </a:lnTo>
                  <a:lnTo>
                    <a:pt x="7369" y="894"/>
                  </a:lnTo>
                  <a:lnTo>
                    <a:pt x="0" y="894"/>
                  </a:lnTo>
                  <a:lnTo>
                    <a:pt x="0" y="1188"/>
                  </a:lnTo>
                  <a:lnTo>
                    <a:pt x="7471" y="1188"/>
                  </a:lnTo>
                  <a:lnTo>
                    <a:pt x="7446" y="1226"/>
                  </a:lnTo>
                  <a:lnTo>
                    <a:pt x="7408" y="1265"/>
                  </a:lnTo>
                  <a:lnTo>
                    <a:pt x="7305" y="1329"/>
                  </a:lnTo>
                  <a:lnTo>
                    <a:pt x="7165" y="1405"/>
                  </a:lnTo>
                  <a:lnTo>
                    <a:pt x="6986" y="1456"/>
                  </a:lnTo>
                  <a:lnTo>
                    <a:pt x="6769" y="1520"/>
                  </a:lnTo>
                  <a:lnTo>
                    <a:pt x="6514" y="1571"/>
                  </a:lnTo>
                  <a:lnTo>
                    <a:pt x="6207" y="1622"/>
                  </a:lnTo>
                  <a:lnTo>
                    <a:pt x="5875" y="1673"/>
                  </a:lnTo>
                  <a:lnTo>
                    <a:pt x="5505" y="1712"/>
                  </a:lnTo>
                  <a:lnTo>
                    <a:pt x="5096" y="1750"/>
                  </a:lnTo>
                  <a:lnTo>
                    <a:pt x="4636" y="1776"/>
                  </a:lnTo>
                  <a:lnTo>
                    <a:pt x="4151" y="1801"/>
                  </a:lnTo>
                  <a:lnTo>
                    <a:pt x="3053" y="1839"/>
                  </a:lnTo>
                  <a:lnTo>
                    <a:pt x="1801" y="1852"/>
                  </a:lnTo>
                  <a:lnTo>
                    <a:pt x="0" y="1852"/>
                  </a:lnTo>
                  <a:lnTo>
                    <a:pt x="0" y="2222"/>
                  </a:lnTo>
                  <a:lnTo>
                    <a:pt x="2197" y="2644"/>
                  </a:lnTo>
                  <a:lnTo>
                    <a:pt x="4215" y="3053"/>
                  </a:lnTo>
                  <a:lnTo>
                    <a:pt x="6130" y="3461"/>
                  </a:lnTo>
                  <a:lnTo>
                    <a:pt x="8021" y="3857"/>
                  </a:lnTo>
                  <a:lnTo>
                    <a:pt x="11162" y="3857"/>
                  </a:lnTo>
                  <a:lnTo>
                    <a:pt x="9106" y="3410"/>
                  </a:lnTo>
                  <a:lnTo>
                    <a:pt x="7050" y="2976"/>
                  </a:lnTo>
                  <a:lnTo>
                    <a:pt x="5032" y="2567"/>
                  </a:lnTo>
                  <a:lnTo>
                    <a:pt x="3078" y="2184"/>
                  </a:lnTo>
                  <a:lnTo>
                    <a:pt x="3844" y="2184"/>
                  </a:lnTo>
                  <a:lnTo>
                    <a:pt x="4572" y="2159"/>
                  </a:lnTo>
                  <a:lnTo>
                    <a:pt x="5275" y="2133"/>
                  </a:lnTo>
                  <a:lnTo>
                    <a:pt x="5926" y="2108"/>
                  </a:lnTo>
                  <a:lnTo>
                    <a:pt x="6539" y="2069"/>
                  </a:lnTo>
                  <a:lnTo>
                    <a:pt x="7101" y="2018"/>
                  </a:lnTo>
                  <a:lnTo>
                    <a:pt x="7637" y="1967"/>
                  </a:lnTo>
                  <a:lnTo>
                    <a:pt x="8110" y="1903"/>
                  </a:lnTo>
                  <a:lnTo>
                    <a:pt x="8557" y="1839"/>
                  </a:lnTo>
                  <a:lnTo>
                    <a:pt x="8940" y="1763"/>
                  </a:lnTo>
                  <a:lnTo>
                    <a:pt x="9285" y="1673"/>
                  </a:lnTo>
                  <a:lnTo>
                    <a:pt x="9579" y="1597"/>
                  </a:lnTo>
                  <a:lnTo>
                    <a:pt x="9821" y="1495"/>
                  </a:lnTo>
                  <a:lnTo>
                    <a:pt x="10026" y="1405"/>
                  </a:lnTo>
                  <a:lnTo>
                    <a:pt x="10102" y="1354"/>
                  </a:lnTo>
                  <a:lnTo>
                    <a:pt x="10166" y="1303"/>
                  </a:lnTo>
                  <a:lnTo>
                    <a:pt x="10217" y="1239"/>
                  </a:lnTo>
                  <a:lnTo>
                    <a:pt x="10256" y="1188"/>
                  </a:lnTo>
                  <a:lnTo>
                    <a:pt x="13780" y="1188"/>
                  </a:lnTo>
                  <a:lnTo>
                    <a:pt x="13780" y="894"/>
                  </a:lnTo>
                  <a:lnTo>
                    <a:pt x="10217" y="894"/>
                  </a:lnTo>
                  <a:lnTo>
                    <a:pt x="10179" y="843"/>
                  </a:lnTo>
                  <a:lnTo>
                    <a:pt x="10115" y="792"/>
                  </a:lnTo>
                  <a:lnTo>
                    <a:pt x="9987" y="703"/>
                  </a:lnTo>
                  <a:lnTo>
                    <a:pt x="9796" y="626"/>
                  </a:lnTo>
                  <a:lnTo>
                    <a:pt x="9579" y="549"/>
                  </a:lnTo>
                  <a:lnTo>
                    <a:pt x="9323" y="473"/>
                  </a:lnTo>
                  <a:lnTo>
                    <a:pt x="9042" y="409"/>
                  </a:lnTo>
                  <a:lnTo>
                    <a:pt x="8723" y="345"/>
                  </a:lnTo>
                  <a:lnTo>
                    <a:pt x="8378" y="294"/>
                  </a:lnTo>
                  <a:lnTo>
                    <a:pt x="13780" y="294"/>
                  </a:lnTo>
                  <a:lnTo>
                    <a:pt x="13780" y="0"/>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3807921" y="3330332"/>
              <a:ext cx="764071" cy="159776"/>
            </a:xfrm>
            <a:custGeom>
              <a:rect b="b" l="l" r="r" t="t"/>
              <a:pathLst>
                <a:path extrusionOk="0" h="10792" w="51609">
                  <a:moveTo>
                    <a:pt x="1" y="0"/>
                  </a:moveTo>
                  <a:lnTo>
                    <a:pt x="1" y="5402"/>
                  </a:lnTo>
                  <a:lnTo>
                    <a:pt x="1" y="5543"/>
                  </a:lnTo>
                  <a:lnTo>
                    <a:pt x="26" y="5671"/>
                  </a:lnTo>
                  <a:lnTo>
                    <a:pt x="77" y="5811"/>
                  </a:lnTo>
                  <a:lnTo>
                    <a:pt x="128" y="5951"/>
                  </a:lnTo>
                  <a:lnTo>
                    <a:pt x="205" y="6079"/>
                  </a:lnTo>
                  <a:lnTo>
                    <a:pt x="294" y="6220"/>
                  </a:lnTo>
                  <a:lnTo>
                    <a:pt x="397" y="6347"/>
                  </a:lnTo>
                  <a:lnTo>
                    <a:pt x="524" y="6488"/>
                  </a:lnTo>
                  <a:lnTo>
                    <a:pt x="665" y="6616"/>
                  </a:lnTo>
                  <a:lnTo>
                    <a:pt x="805" y="6743"/>
                  </a:lnTo>
                  <a:lnTo>
                    <a:pt x="971" y="6871"/>
                  </a:lnTo>
                  <a:lnTo>
                    <a:pt x="1163" y="6999"/>
                  </a:lnTo>
                  <a:lnTo>
                    <a:pt x="1354" y="7126"/>
                  </a:lnTo>
                  <a:lnTo>
                    <a:pt x="1559" y="7254"/>
                  </a:lnTo>
                  <a:lnTo>
                    <a:pt x="1789" y="7369"/>
                  </a:lnTo>
                  <a:lnTo>
                    <a:pt x="2031" y="7497"/>
                  </a:lnTo>
                  <a:lnTo>
                    <a:pt x="2542" y="7739"/>
                  </a:lnTo>
                  <a:lnTo>
                    <a:pt x="3117" y="7969"/>
                  </a:lnTo>
                  <a:lnTo>
                    <a:pt x="3730" y="8199"/>
                  </a:lnTo>
                  <a:lnTo>
                    <a:pt x="4407" y="8416"/>
                  </a:lnTo>
                  <a:lnTo>
                    <a:pt x="5122" y="8621"/>
                  </a:lnTo>
                  <a:lnTo>
                    <a:pt x="5888" y="8825"/>
                  </a:lnTo>
                  <a:lnTo>
                    <a:pt x="6706" y="9029"/>
                  </a:lnTo>
                  <a:lnTo>
                    <a:pt x="7561" y="9208"/>
                  </a:lnTo>
                  <a:lnTo>
                    <a:pt x="8455" y="9387"/>
                  </a:lnTo>
                  <a:lnTo>
                    <a:pt x="9388" y="9553"/>
                  </a:lnTo>
                  <a:lnTo>
                    <a:pt x="10358" y="9719"/>
                  </a:lnTo>
                  <a:lnTo>
                    <a:pt x="11380" y="9872"/>
                  </a:lnTo>
                  <a:lnTo>
                    <a:pt x="12427" y="10013"/>
                  </a:lnTo>
                  <a:lnTo>
                    <a:pt x="13500" y="10140"/>
                  </a:lnTo>
                  <a:lnTo>
                    <a:pt x="14611" y="10255"/>
                  </a:lnTo>
                  <a:lnTo>
                    <a:pt x="15760" y="10370"/>
                  </a:lnTo>
                  <a:lnTo>
                    <a:pt x="16935" y="10460"/>
                  </a:lnTo>
                  <a:lnTo>
                    <a:pt x="18136" y="10549"/>
                  </a:lnTo>
                  <a:lnTo>
                    <a:pt x="19362" y="10626"/>
                  </a:lnTo>
                  <a:lnTo>
                    <a:pt x="20601" y="10677"/>
                  </a:lnTo>
                  <a:lnTo>
                    <a:pt x="21878" y="10728"/>
                  </a:lnTo>
                  <a:lnTo>
                    <a:pt x="23168" y="10766"/>
                  </a:lnTo>
                  <a:lnTo>
                    <a:pt x="24483" y="10779"/>
                  </a:lnTo>
                  <a:lnTo>
                    <a:pt x="25811" y="10792"/>
                  </a:lnTo>
                  <a:lnTo>
                    <a:pt x="27139" y="10779"/>
                  </a:lnTo>
                  <a:lnTo>
                    <a:pt x="28442" y="10766"/>
                  </a:lnTo>
                  <a:lnTo>
                    <a:pt x="29732" y="10728"/>
                  </a:lnTo>
                  <a:lnTo>
                    <a:pt x="31009" y="10677"/>
                  </a:lnTo>
                  <a:lnTo>
                    <a:pt x="32261" y="10626"/>
                  </a:lnTo>
                  <a:lnTo>
                    <a:pt x="33474" y="10549"/>
                  </a:lnTo>
                  <a:lnTo>
                    <a:pt x="34674" y="10460"/>
                  </a:lnTo>
                  <a:lnTo>
                    <a:pt x="35849" y="10370"/>
                  </a:lnTo>
                  <a:lnTo>
                    <a:pt x="36999" y="10255"/>
                  </a:lnTo>
                  <a:lnTo>
                    <a:pt x="38110" y="10140"/>
                  </a:lnTo>
                  <a:lnTo>
                    <a:pt x="39183" y="10013"/>
                  </a:lnTo>
                  <a:lnTo>
                    <a:pt x="40230" y="9872"/>
                  </a:lnTo>
                  <a:lnTo>
                    <a:pt x="41252" y="9719"/>
                  </a:lnTo>
                  <a:lnTo>
                    <a:pt x="42222" y="9553"/>
                  </a:lnTo>
                  <a:lnTo>
                    <a:pt x="43154" y="9387"/>
                  </a:lnTo>
                  <a:lnTo>
                    <a:pt x="44048" y="9208"/>
                  </a:lnTo>
                  <a:lnTo>
                    <a:pt x="44904" y="9029"/>
                  </a:lnTo>
                  <a:lnTo>
                    <a:pt x="45722" y="8825"/>
                  </a:lnTo>
                  <a:lnTo>
                    <a:pt x="46488" y="8621"/>
                  </a:lnTo>
                  <a:lnTo>
                    <a:pt x="47203" y="8416"/>
                  </a:lnTo>
                  <a:lnTo>
                    <a:pt x="47880" y="8199"/>
                  </a:lnTo>
                  <a:lnTo>
                    <a:pt x="48493" y="7969"/>
                  </a:lnTo>
                  <a:lnTo>
                    <a:pt x="49068" y="7739"/>
                  </a:lnTo>
                  <a:lnTo>
                    <a:pt x="49578" y="7497"/>
                  </a:lnTo>
                  <a:lnTo>
                    <a:pt x="49821" y="7369"/>
                  </a:lnTo>
                  <a:lnTo>
                    <a:pt x="50051" y="7254"/>
                  </a:lnTo>
                  <a:lnTo>
                    <a:pt x="50255" y="7126"/>
                  </a:lnTo>
                  <a:lnTo>
                    <a:pt x="50447" y="6999"/>
                  </a:lnTo>
                  <a:lnTo>
                    <a:pt x="50638" y="6871"/>
                  </a:lnTo>
                  <a:lnTo>
                    <a:pt x="50804" y="6743"/>
                  </a:lnTo>
                  <a:lnTo>
                    <a:pt x="50958" y="6616"/>
                  </a:lnTo>
                  <a:lnTo>
                    <a:pt x="51085" y="6488"/>
                  </a:lnTo>
                  <a:lnTo>
                    <a:pt x="51213" y="6347"/>
                  </a:lnTo>
                  <a:lnTo>
                    <a:pt x="51315" y="6220"/>
                  </a:lnTo>
                  <a:lnTo>
                    <a:pt x="51405" y="6079"/>
                  </a:lnTo>
                  <a:lnTo>
                    <a:pt x="51481" y="5951"/>
                  </a:lnTo>
                  <a:lnTo>
                    <a:pt x="51532" y="5811"/>
                  </a:lnTo>
                  <a:lnTo>
                    <a:pt x="51583" y="5671"/>
                  </a:lnTo>
                  <a:lnTo>
                    <a:pt x="51609" y="5543"/>
                  </a:lnTo>
                  <a:lnTo>
                    <a:pt x="51609" y="5402"/>
                  </a:lnTo>
                  <a:lnTo>
                    <a:pt x="5160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3807921" y="3250533"/>
              <a:ext cx="764071" cy="159790"/>
            </a:xfrm>
            <a:custGeom>
              <a:rect b="b" l="l" r="r" t="t"/>
              <a:pathLst>
                <a:path extrusionOk="0" h="10793" w="51609">
                  <a:moveTo>
                    <a:pt x="25811" y="1"/>
                  </a:moveTo>
                  <a:lnTo>
                    <a:pt x="24483" y="13"/>
                  </a:lnTo>
                  <a:lnTo>
                    <a:pt x="23168" y="26"/>
                  </a:lnTo>
                  <a:lnTo>
                    <a:pt x="21878" y="65"/>
                  </a:lnTo>
                  <a:lnTo>
                    <a:pt x="20601" y="116"/>
                  </a:lnTo>
                  <a:lnTo>
                    <a:pt x="19362" y="167"/>
                  </a:lnTo>
                  <a:lnTo>
                    <a:pt x="18136" y="243"/>
                  </a:lnTo>
                  <a:lnTo>
                    <a:pt x="16935" y="333"/>
                  </a:lnTo>
                  <a:lnTo>
                    <a:pt x="15760" y="422"/>
                  </a:lnTo>
                  <a:lnTo>
                    <a:pt x="14611" y="537"/>
                  </a:lnTo>
                  <a:lnTo>
                    <a:pt x="13500" y="652"/>
                  </a:lnTo>
                  <a:lnTo>
                    <a:pt x="12427" y="780"/>
                  </a:lnTo>
                  <a:lnTo>
                    <a:pt x="11380" y="920"/>
                  </a:lnTo>
                  <a:lnTo>
                    <a:pt x="10358" y="1073"/>
                  </a:lnTo>
                  <a:lnTo>
                    <a:pt x="9388" y="1239"/>
                  </a:lnTo>
                  <a:lnTo>
                    <a:pt x="8455" y="1405"/>
                  </a:lnTo>
                  <a:lnTo>
                    <a:pt x="7561" y="1584"/>
                  </a:lnTo>
                  <a:lnTo>
                    <a:pt x="6706" y="1776"/>
                  </a:lnTo>
                  <a:lnTo>
                    <a:pt x="5888" y="1967"/>
                  </a:lnTo>
                  <a:lnTo>
                    <a:pt x="5122" y="2172"/>
                  </a:lnTo>
                  <a:lnTo>
                    <a:pt x="4407" y="2376"/>
                  </a:lnTo>
                  <a:lnTo>
                    <a:pt x="3730" y="2593"/>
                  </a:lnTo>
                  <a:lnTo>
                    <a:pt x="3117" y="2823"/>
                  </a:lnTo>
                  <a:lnTo>
                    <a:pt x="2542" y="3053"/>
                  </a:lnTo>
                  <a:lnTo>
                    <a:pt x="2031" y="3296"/>
                  </a:lnTo>
                  <a:lnTo>
                    <a:pt x="1789" y="3423"/>
                  </a:lnTo>
                  <a:lnTo>
                    <a:pt x="1559" y="3538"/>
                  </a:lnTo>
                  <a:lnTo>
                    <a:pt x="1354" y="3666"/>
                  </a:lnTo>
                  <a:lnTo>
                    <a:pt x="1163" y="3794"/>
                  </a:lnTo>
                  <a:lnTo>
                    <a:pt x="971" y="3921"/>
                  </a:lnTo>
                  <a:lnTo>
                    <a:pt x="805" y="4049"/>
                  </a:lnTo>
                  <a:lnTo>
                    <a:pt x="665" y="4177"/>
                  </a:lnTo>
                  <a:lnTo>
                    <a:pt x="524" y="4305"/>
                  </a:lnTo>
                  <a:lnTo>
                    <a:pt x="397" y="4445"/>
                  </a:lnTo>
                  <a:lnTo>
                    <a:pt x="294" y="4573"/>
                  </a:lnTo>
                  <a:lnTo>
                    <a:pt x="205" y="4713"/>
                  </a:lnTo>
                  <a:lnTo>
                    <a:pt x="128" y="4841"/>
                  </a:lnTo>
                  <a:lnTo>
                    <a:pt x="77" y="4981"/>
                  </a:lnTo>
                  <a:lnTo>
                    <a:pt x="26" y="5122"/>
                  </a:lnTo>
                  <a:lnTo>
                    <a:pt x="1" y="5262"/>
                  </a:lnTo>
                  <a:lnTo>
                    <a:pt x="1" y="5390"/>
                  </a:lnTo>
                  <a:lnTo>
                    <a:pt x="1" y="5531"/>
                  </a:lnTo>
                  <a:lnTo>
                    <a:pt x="26" y="5671"/>
                  </a:lnTo>
                  <a:lnTo>
                    <a:pt x="77" y="5812"/>
                  </a:lnTo>
                  <a:lnTo>
                    <a:pt x="128" y="5952"/>
                  </a:lnTo>
                  <a:lnTo>
                    <a:pt x="205" y="6080"/>
                  </a:lnTo>
                  <a:lnTo>
                    <a:pt x="294" y="6220"/>
                  </a:lnTo>
                  <a:lnTo>
                    <a:pt x="397" y="6348"/>
                  </a:lnTo>
                  <a:lnTo>
                    <a:pt x="524" y="6488"/>
                  </a:lnTo>
                  <a:lnTo>
                    <a:pt x="665" y="6616"/>
                  </a:lnTo>
                  <a:lnTo>
                    <a:pt x="805" y="6744"/>
                  </a:lnTo>
                  <a:lnTo>
                    <a:pt x="971" y="6872"/>
                  </a:lnTo>
                  <a:lnTo>
                    <a:pt x="1163" y="6999"/>
                  </a:lnTo>
                  <a:lnTo>
                    <a:pt x="1354" y="7127"/>
                  </a:lnTo>
                  <a:lnTo>
                    <a:pt x="1559" y="7255"/>
                  </a:lnTo>
                  <a:lnTo>
                    <a:pt x="1789" y="7370"/>
                  </a:lnTo>
                  <a:lnTo>
                    <a:pt x="2031" y="7497"/>
                  </a:lnTo>
                  <a:lnTo>
                    <a:pt x="2542" y="7727"/>
                  </a:lnTo>
                  <a:lnTo>
                    <a:pt x="3117" y="7970"/>
                  </a:lnTo>
                  <a:lnTo>
                    <a:pt x="3730" y="8187"/>
                  </a:lnTo>
                  <a:lnTo>
                    <a:pt x="4407" y="8417"/>
                  </a:lnTo>
                  <a:lnTo>
                    <a:pt x="5122" y="8621"/>
                  </a:lnTo>
                  <a:lnTo>
                    <a:pt x="5888" y="8826"/>
                  </a:lnTo>
                  <a:lnTo>
                    <a:pt x="6706" y="9017"/>
                  </a:lnTo>
                  <a:lnTo>
                    <a:pt x="7561" y="9209"/>
                  </a:lnTo>
                  <a:lnTo>
                    <a:pt x="8455" y="9387"/>
                  </a:lnTo>
                  <a:lnTo>
                    <a:pt x="9388" y="9554"/>
                  </a:lnTo>
                  <a:lnTo>
                    <a:pt x="10358" y="9720"/>
                  </a:lnTo>
                  <a:lnTo>
                    <a:pt x="11380" y="9873"/>
                  </a:lnTo>
                  <a:lnTo>
                    <a:pt x="12427" y="10013"/>
                  </a:lnTo>
                  <a:lnTo>
                    <a:pt x="13500" y="10141"/>
                  </a:lnTo>
                  <a:lnTo>
                    <a:pt x="14611" y="10256"/>
                  </a:lnTo>
                  <a:lnTo>
                    <a:pt x="15760" y="10358"/>
                  </a:lnTo>
                  <a:lnTo>
                    <a:pt x="16935" y="10460"/>
                  </a:lnTo>
                  <a:lnTo>
                    <a:pt x="18136" y="10550"/>
                  </a:lnTo>
                  <a:lnTo>
                    <a:pt x="19362" y="10614"/>
                  </a:lnTo>
                  <a:lnTo>
                    <a:pt x="20601" y="10677"/>
                  </a:lnTo>
                  <a:lnTo>
                    <a:pt x="21878" y="10728"/>
                  </a:lnTo>
                  <a:lnTo>
                    <a:pt x="23168" y="10754"/>
                  </a:lnTo>
                  <a:lnTo>
                    <a:pt x="24483" y="10780"/>
                  </a:lnTo>
                  <a:lnTo>
                    <a:pt x="25811" y="10792"/>
                  </a:lnTo>
                  <a:lnTo>
                    <a:pt x="27139" y="10780"/>
                  </a:lnTo>
                  <a:lnTo>
                    <a:pt x="28442" y="10754"/>
                  </a:lnTo>
                  <a:lnTo>
                    <a:pt x="29732" y="10728"/>
                  </a:lnTo>
                  <a:lnTo>
                    <a:pt x="31009" y="10677"/>
                  </a:lnTo>
                  <a:lnTo>
                    <a:pt x="32261" y="10614"/>
                  </a:lnTo>
                  <a:lnTo>
                    <a:pt x="33474" y="10550"/>
                  </a:lnTo>
                  <a:lnTo>
                    <a:pt x="34674" y="10460"/>
                  </a:lnTo>
                  <a:lnTo>
                    <a:pt x="35849" y="10358"/>
                  </a:lnTo>
                  <a:lnTo>
                    <a:pt x="36999" y="10256"/>
                  </a:lnTo>
                  <a:lnTo>
                    <a:pt x="38110" y="10141"/>
                  </a:lnTo>
                  <a:lnTo>
                    <a:pt x="39183" y="10013"/>
                  </a:lnTo>
                  <a:lnTo>
                    <a:pt x="40230" y="9873"/>
                  </a:lnTo>
                  <a:lnTo>
                    <a:pt x="41252" y="9720"/>
                  </a:lnTo>
                  <a:lnTo>
                    <a:pt x="42222" y="9554"/>
                  </a:lnTo>
                  <a:lnTo>
                    <a:pt x="43154" y="9387"/>
                  </a:lnTo>
                  <a:lnTo>
                    <a:pt x="44048" y="9209"/>
                  </a:lnTo>
                  <a:lnTo>
                    <a:pt x="44904" y="9017"/>
                  </a:lnTo>
                  <a:lnTo>
                    <a:pt x="45722" y="8826"/>
                  </a:lnTo>
                  <a:lnTo>
                    <a:pt x="46488" y="8621"/>
                  </a:lnTo>
                  <a:lnTo>
                    <a:pt x="47203" y="8417"/>
                  </a:lnTo>
                  <a:lnTo>
                    <a:pt x="47880" y="8187"/>
                  </a:lnTo>
                  <a:lnTo>
                    <a:pt x="48493" y="7970"/>
                  </a:lnTo>
                  <a:lnTo>
                    <a:pt x="49068" y="7727"/>
                  </a:lnTo>
                  <a:lnTo>
                    <a:pt x="49578" y="7497"/>
                  </a:lnTo>
                  <a:lnTo>
                    <a:pt x="49821" y="7370"/>
                  </a:lnTo>
                  <a:lnTo>
                    <a:pt x="50051" y="7255"/>
                  </a:lnTo>
                  <a:lnTo>
                    <a:pt x="50255" y="7127"/>
                  </a:lnTo>
                  <a:lnTo>
                    <a:pt x="50447" y="6999"/>
                  </a:lnTo>
                  <a:lnTo>
                    <a:pt x="50638" y="6872"/>
                  </a:lnTo>
                  <a:lnTo>
                    <a:pt x="50804" y="6744"/>
                  </a:lnTo>
                  <a:lnTo>
                    <a:pt x="50958" y="6616"/>
                  </a:lnTo>
                  <a:lnTo>
                    <a:pt x="51085" y="6488"/>
                  </a:lnTo>
                  <a:lnTo>
                    <a:pt x="51213" y="6348"/>
                  </a:lnTo>
                  <a:lnTo>
                    <a:pt x="51315" y="6220"/>
                  </a:lnTo>
                  <a:lnTo>
                    <a:pt x="51405" y="6080"/>
                  </a:lnTo>
                  <a:lnTo>
                    <a:pt x="51481" y="5952"/>
                  </a:lnTo>
                  <a:lnTo>
                    <a:pt x="51532" y="5812"/>
                  </a:lnTo>
                  <a:lnTo>
                    <a:pt x="51583" y="5671"/>
                  </a:lnTo>
                  <a:lnTo>
                    <a:pt x="51609" y="5531"/>
                  </a:lnTo>
                  <a:lnTo>
                    <a:pt x="51609" y="5390"/>
                  </a:lnTo>
                  <a:lnTo>
                    <a:pt x="51609" y="5262"/>
                  </a:lnTo>
                  <a:lnTo>
                    <a:pt x="51583" y="5122"/>
                  </a:lnTo>
                  <a:lnTo>
                    <a:pt x="51532" y="4981"/>
                  </a:lnTo>
                  <a:lnTo>
                    <a:pt x="51481" y="4841"/>
                  </a:lnTo>
                  <a:lnTo>
                    <a:pt x="51405" y="4713"/>
                  </a:lnTo>
                  <a:lnTo>
                    <a:pt x="51315" y="4573"/>
                  </a:lnTo>
                  <a:lnTo>
                    <a:pt x="51213" y="4445"/>
                  </a:lnTo>
                  <a:lnTo>
                    <a:pt x="51085" y="4305"/>
                  </a:lnTo>
                  <a:lnTo>
                    <a:pt x="50958" y="4177"/>
                  </a:lnTo>
                  <a:lnTo>
                    <a:pt x="50804" y="4049"/>
                  </a:lnTo>
                  <a:lnTo>
                    <a:pt x="50638" y="3921"/>
                  </a:lnTo>
                  <a:lnTo>
                    <a:pt x="50447" y="3794"/>
                  </a:lnTo>
                  <a:lnTo>
                    <a:pt x="50255" y="3666"/>
                  </a:lnTo>
                  <a:lnTo>
                    <a:pt x="50051" y="3538"/>
                  </a:lnTo>
                  <a:lnTo>
                    <a:pt x="49821" y="3423"/>
                  </a:lnTo>
                  <a:lnTo>
                    <a:pt x="49578" y="3296"/>
                  </a:lnTo>
                  <a:lnTo>
                    <a:pt x="49068" y="3053"/>
                  </a:lnTo>
                  <a:lnTo>
                    <a:pt x="48493" y="2823"/>
                  </a:lnTo>
                  <a:lnTo>
                    <a:pt x="47880" y="2593"/>
                  </a:lnTo>
                  <a:lnTo>
                    <a:pt x="47203" y="2376"/>
                  </a:lnTo>
                  <a:lnTo>
                    <a:pt x="46488" y="2172"/>
                  </a:lnTo>
                  <a:lnTo>
                    <a:pt x="45722" y="1967"/>
                  </a:lnTo>
                  <a:lnTo>
                    <a:pt x="44904" y="1776"/>
                  </a:lnTo>
                  <a:lnTo>
                    <a:pt x="44048" y="1584"/>
                  </a:lnTo>
                  <a:lnTo>
                    <a:pt x="43154" y="1405"/>
                  </a:lnTo>
                  <a:lnTo>
                    <a:pt x="42222" y="1239"/>
                  </a:lnTo>
                  <a:lnTo>
                    <a:pt x="41252" y="1073"/>
                  </a:lnTo>
                  <a:lnTo>
                    <a:pt x="40230" y="920"/>
                  </a:lnTo>
                  <a:lnTo>
                    <a:pt x="39183" y="780"/>
                  </a:lnTo>
                  <a:lnTo>
                    <a:pt x="38110" y="652"/>
                  </a:lnTo>
                  <a:lnTo>
                    <a:pt x="36999" y="537"/>
                  </a:lnTo>
                  <a:lnTo>
                    <a:pt x="35849" y="422"/>
                  </a:lnTo>
                  <a:lnTo>
                    <a:pt x="34674" y="333"/>
                  </a:lnTo>
                  <a:lnTo>
                    <a:pt x="33474" y="243"/>
                  </a:lnTo>
                  <a:lnTo>
                    <a:pt x="32261" y="167"/>
                  </a:lnTo>
                  <a:lnTo>
                    <a:pt x="31009" y="116"/>
                  </a:lnTo>
                  <a:lnTo>
                    <a:pt x="29732" y="65"/>
                  </a:lnTo>
                  <a:lnTo>
                    <a:pt x="28442" y="26"/>
                  </a:lnTo>
                  <a:lnTo>
                    <a:pt x="27139" y="13"/>
                  </a:lnTo>
                  <a:lnTo>
                    <a:pt x="258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3876187" y="3264909"/>
              <a:ext cx="627554" cy="112133"/>
            </a:xfrm>
            <a:custGeom>
              <a:rect b="b" l="l" r="r" t="t"/>
              <a:pathLst>
                <a:path extrusionOk="0" h="7574" w="42388">
                  <a:moveTo>
                    <a:pt x="20102" y="0"/>
                  </a:moveTo>
                  <a:lnTo>
                    <a:pt x="19029" y="13"/>
                  </a:lnTo>
                  <a:lnTo>
                    <a:pt x="17969" y="39"/>
                  </a:lnTo>
                  <a:lnTo>
                    <a:pt x="16922" y="77"/>
                  </a:lnTo>
                  <a:lnTo>
                    <a:pt x="15900" y="115"/>
                  </a:lnTo>
                  <a:lnTo>
                    <a:pt x="14891" y="166"/>
                  </a:lnTo>
                  <a:lnTo>
                    <a:pt x="13908" y="230"/>
                  </a:lnTo>
                  <a:lnTo>
                    <a:pt x="12950" y="294"/>
                  </a:lnTo>
                  <a:lnTo>
                    <a:pt x="12005" y="371"/>
                  </a:lnTo>
                  <a:lnTo>
                    <a:pt x="11085" y="447"/>
                  </a:lnTo>
                  <a:lnTo>
                    <a:pt x="10204" y="549"/>
                  </a:lnTo>
                  <a:lnTo>
                    <a:pt x="9349" y="639"/>
                  </a:lnTo>
                  <a:lnTo>
                    <a:pt x="8518" y="754"/>
                  </a:lnTo>
                  <a:lnTo>
                    <a:pt x="7714" y="856"/>
                  </a:lnTo>
                  <a:lnTo>
                    <a:pt x="6948" y="984"/>
                  </a:lnTo>
                  <a:lnTo>
                    <a:pt x="6207" y="1111"/>
                  </a:lnTo>
                  <a:lnTo>
                    <a:pt x="5504" y="1239"/>
                  </a:lnTo>
                  <a:lnTo>
                    <a:pt x="4840" y="1380"/>
                  </a:lnTo>
                  <a:lnTo>
                    <a:pt x="4215" y="1520"/>
                  </a:lnTo>
                  <a:lnTo>
                    <a:pt x="3614" y="1661"/>
                  </a:lnTo>
                  <a:lnTo>
                    <a:pt x="3065" y="1827"/>
                  </a:lnTo>
                  <a:lnTo>
                    <a:pt x="2554" y="1980"/>
                  </a:lnTo>
                  <a:lnTo>
                    <a:pt x="2095" y="2146"/>
                  </a:lnTo>
                  <a:lnTo>
                    <a:pt x="1660" y="2312"/>
                  </a:lnTo>
                  <a:lnTo>
                    <a:pt x="1290" y="2478"/>
                  </a:lnTo>
                  <a:lnTo>
                    <a:pt x="958" y="2657"/>
                  </a:lnTo>
                  <a:lnTo>
                    <a:pt x="664" y="2835"/>
                  </a:lnTo>
                  <a:lnTo>
                    <a:pt x="537" y="2925"/>
                  </a:lnTo>
                  <a:lnTo>
                    <a:pt x="434" y="3027"/>
                  </a:lnTo>
                  <a:lnTo>
                    <a:pt x="332" y="3116"/>
                  </a:lnTo>
                  <a:lnTo>
                    <a:pt x="243" y="3206"/>
                  </a:lnTo>
                  <a:lnTo>
                    <a:pt x="166" y="3308"/>
                  </a:lnTo>
                  <a:lnTo>
                    <a:pt x="102" y="3397"/>
                  </a:lnTo>
                  <a:lnTo>
                    <a:pt x="64" y="3500"/>
                  </a:lnTo>
                  <a:lnTo>
                    <a:pt x="26" y="3589"/>
                  </a:lnTo>
                  <a:lnTo>
                    <a:pt x="0" y="3691"/>
                  </a:lnTo>
                  <a:lnTo>
                    <a:pt x="0" y="3781"/>
                  </a:lnTo>
                  <a:lnTo>
                    <a:pt x="0" y="3883"/>
                  </a:lnTo>
                  <a:lnTo>
                    <a:pt x="26" y="3985"/>
                  </a:lnTo>
                  <a:lnTo>
                    <a:pt x="64" y="4074"/>
                  </a:lnTo>
                  <a:lnTo>
                    <a:pt x="102" y="4176"/>
                  </a:lnTo>
                  <a:lnTo>
                    <a:pt x="166" y="4266"/>
                  </a:lnTo>
                  <a:lnTo>
                    <a:pt x="243" y="4368"/>
                  </a:lnTo>
                  <a:lnTo>
                    <a:pt x="332" y="4457"/>
                  </a:lnTo>
                  <a:lnTo>
                    <a:pt x="434" y="4547"/>
                  </a:lnTo>
                  <a:lnTo>
                    <a:pt x="537" y="4636"/>
                  </a:lnTo>
                  <a:lnTo>
                    <a:pt x="664" y="4738"/>
                  </a:lnTo>
                  <a:lnTo>
                    <a:pt x="958" y="4917"/>
                  </a:lnTo>
                  <a:lnTo>
                    <a:pt x="1290" y="5083"/>
                  </a:lnTo>
                  <a:lnTo>
                    <a:pt x="1660" y="5262"/>
                  </a:lnTo>
                  <a:lnTo>
                    <a:pt x="2095" y="5428"/>
                  </a:lnTo>
                  <a:lnTo>
                    <a:pt x="2554" y="5594"/>
                  </a:lnTo>
                  <a:lnTo>
                    <a:pt x="3065" y="5747"/>
                  </a:lnTo>
                  <a:lnTo>
                    <a:pt x="3614" y="5901"/>
                  </a:lnTo>
                  <a:lnTo>
                    <a:pt x="4215" y="6054"/>
                  </a:lnTo>
                  <a:lnTo>
                    <a:pt x="4840" y="6194"/>
                  </a:lnTo>
                  <a:lnTo>
                    <a:pt x="5504" y="6335"/>
                  </a:lnTo>
                  <a:lnTo>
                    <a:pt x="6207" y="6462"/>
                  </a:lnTo>
                  <a:lnTo>
                    <a:pt x="6948" y="6590"/>
                  </a:lnTo>
                  <a:lnTo>
                    <a:pt x="7714" y="6705"/>
                  </a:lnTo>
                  <a:lnTo>
                    <a:pt x="8518" y="6820"/>
                  </a:lnTo>
                  <a:lnTo>
                    <a:pt x="9349" y="6922"/>
                  </a:lnTo>
                  <a:lnTo>
                    <a:pt x="10204" y="7024"/>
                  </a:lnTo>
                  <a:lnTo>
                    <a:pt x="11085" y="7114"/>
                  </a:lnTo>
                  <a:lnTo>
                    <a:pt x="12005" y="7203"/>
                  </a:lnTo>
                  <a:lnTo>
                    <a:pt x="12950" y="7280"/>
                  </a:lnTo>
                  <a:lnTo>
                    <a:pt x="13908" y="7344"/>
                  </a:lnTo>
                  <a:lnTo>
                    <a:pt x="14891" y="7408"/>
                  </a:lnTo>
                  <a:lnTo>
                    <a:pt x="15900" y="7459"/>
                  </a:lnTo>
                  <a:lnTo>
                    <a:pt x="16922" y="7497"/>
                  </a:lnTo>
                  <a:lnTo>
                    <a:pt x="17969" y="7535"/>
                  </a:lnTo>
                  <a:lnTo>
                    <a:pt x="19029" y="7561"/>
                  </a:lnTo>
                  <a:lnTo>
                    <a:pt x="20102" y="7574"/>
                  </a:lnTo>
                  <a:lnTo>
                    <a:pt x="22286" y="7574"/>
                  </a:lnTo>
                  <a:lnTo>
                    <a:pt x="23359" y="7561"/>
                  </a:lnTo>
                  <a:lnTo>
                    <a:pt x="24419" y="7535"/>
                  </a:lnTo>
                  <a:lnTo>
                    <a:pt x="25466" y="7497"/>
                  </a:lnTo>
                  <a:lnTo>
                    <a:pt x="26488" y="7459"/>
                  </a:lnTo>
                  <a:lnTo>
                    <a:pt x="27496" y="7408"/>
                  </a:lnTo>
                  <a:lnTo>
                    <a:pt x="28480" y="7344"/>
                  </a:lnTo>
                  <a:lnTo>
                    <a:pt x="29450" y="7280"/>
                  </a:lnTo>
                  <a:lnTo>
                    <a:pt x="30383" y="7203"/>
                  </a:lnTo>
                  <a:lnTo>
                    <a:pt x="31302" y="7114"/>
                  </a:lnTo>
                  <a:lnTo>
                    <a:pt x="32183" y="7024"/>
                  </a:lnTo>
                  <a:lnTo>
                    <a:pt x="33039" y="6922"/>
                  </a:lnTo>
                  <a:lnTo>
                    <a:pt x="33869" y="6820"/>
                  </a:lnTo>
                  <a:lnTo>
                    <a:pt x="34674" y="6705"/>
                  </a:lnTo>
                  <a:lnTo>
                    <a:pt x="35440" y="6590"/>
                  </a:lnTo>
                  <a:lnTo>
                    <a:pt x="36181" y="6462"/>
                  </a:lnTo>
                  <a:lnTo>
                    <a:pt x="36883" y="6335"/>
                  </a:lnTo>
                  <a:lnTo>
                    <a:pt x="37547" y="6194"/>
                  </a:lnTo>
                  <a:lnTo>
                    <a:pt x="38173" y="6054"/>
                  </a:lnTo>
                  <a:lnTo>
                    <a:pt x="38773" y="5901"/>
                  </a:lnTo>
                  <a:lnTo>
                    <a:pt x="39323" y="5747"/>
                  </a:lnTo>
                  <a:lnTo>
                    <a:pt x="39833" y="5594"/>
                  </a:lnTo>
                  <a:lnTo>
                    <a:pt x="40293" y="5428"/>
                  </a:lnTo>
                  <a:lnTo>
                    <a:pt x="40727" y="5262"/>
                  </a:lnTo>
                  <a:lnTo>
                    <a:pt x="41098" y="5083"/>
                  </a:lnTo>
                  <a:lnTo>
                    <a:pt x="41443" y="4917"/>
                  </a:lnTo>
                  <a:lnTo>
                    <a:pt x="41724" y="4738"/>
                  </a:lnTo>
                  <a:lnTo>
                    <a:pt x="41851" y="4636"/>
                  </a:lnTo>
                  <a:lnTo>
                    <a:pt x="41953" y="4547"/>
                  </a:lnTo>
                  <a:lnTo>
                    <a:pt x="42056" y="4457"/>
                  </a:lnTo>
                  <a:lnTo>
                    <a:pt x="42145" y="4368"/>
                  </a:lnTo>
                  <a:lnTo>
                    <a:pt x="42222" y="4266"/>
                  </a:lnTo>
                  <a:lnTo>
                    <a:pt x="42285" y="4176"/>
                  </a:lnTo>
                  <a:lnTo>
                    <a:pt x="42324" y="4074"/>
                  </a:lnTo>
                  <a:lnTo>
                    <a:pt x="42362" y="3985"/>
                  </a:lnTo>
                  <a:lnTo>
                    <a:pt x="42388" y="3883"/>
                  </a:lnTo>
                  <a:lnTo>
                    <a:pt x="42388" y="3781"/>
                  </a:lnTo>
                  <a:lnTo>
                    <a:pt x="42388" y="3691"/>
                  </a:lnTo>
                  <a:lnTo>
                    <a:pt x="42362" y="3589"/>
                  </a:lnTo>
                  <a:lnTo>
                    <a:pt x="42324" y="3500"/>
                  </a:lnTo>
                  <a:lnTo>
                    <a:pt x="42285" y="3397"/>
                  </a:lnTo>
                  <a:lnTo>
                    <a:pt x="42222" y="3308"/>
                  </a:lnTo>
                  <a:lnTo>
                    <a:pt x="42145" y="3206"/>
                  </a:lnTo>
                  <a:lnTo>
                    <a:pt x="42056" y="3116"/>
                  </a:lnTo>
                  <a:lnTo>
                    <a:pt x="41953" y="3027"/>
                  </a:lnTo>
                  <a:lnTo>
                    <a:pt x="41851" y="2925"/>
                  </a:lnTo>
                  <a:lnTo>
                    <a:pt x="41724" y="2835"/>
                  </a:lnTo>
                  <a:lnTo>
                    <a:pt x="41443" y="2657"/>
                  </a:lnTo>
                  <a:lnTo>
                    <a:pt x="41098" y="2478"/>
                  </a:lnTo>
                  <a:lnTo>
                    <a:pt x="40727" y="2312"/>
                  </a:lnTo>
                  <a:lnTo>
                    <a:pt x="40293" y="2146"/>
                  </a:lnTo>
                  <a:lnTo>
                    <a:pt x="39833" y="1980"/>
                  </a:lnTo>
                  <a:lnTo>
                    <a:pt x="39323" y="1827"/>
                  </a:lnTo>
                  <a:lnTo>
                    <a:pt x="38773" y="1661"/>
                  </a:lnTo>
                  <a:lnTo>
                    <a:pt x="38173" y="1520"/>
                  </a:lnTo>
                  <a:lnTo>
                    <a:pt x="37547" y="1380"/>
                  </a:lnTo>
                  <a:lnTo>
                    <a:pt x="36883" y="1239"/>
                  </a:lnTo>
                  <a:lnTo>
                    <a:pt x="36181" y="1111"/>
                  </a:lnTo>
                  <a:lnTo>
                    <a:pt x="35440" y="984"/>
                  </a:lnTo>
                  <a:lnTo>
                    <a:pt x="34674" y="856"/>
                  </a:lnTo>
                  <a:lnTo>
                    <a:pt x="33869" y="754"/>
                  </a:lnTo>
                  <a:lnTo>
                    <a:pt x="33039" y="639"/>
                  </a:lnTo>
                  <a:lnTo>
                    <a:pt x="32183" y="549"/>
                  </a:lnTo>
                  <a:lnTo>
                    <a:pt x="31302" y="447"/>
                  </a:lnTo>
                  <a:lnTo>
                    <a:pt x="30383" y="371"/>
                  </a:lnTo>
                  <a:lnTo>
                    <a:pt x="29450" y="294"/>
                  </a:lnTo>
                  <a:lnTo>
                    <a:pt x="28480" y="230"/>
                  </a:lnTo>
                  <a:lnTo>
                    <a:pt x="27496" y="166"/>
                  </a:lnTo>
                  <a:lnTo>
                    <a:pt x="26488" y="115"/>
                  </a:lnTo>
                  <a:lnTo>
                    <a:pt x="25466" y="77"/>
                  </a:lnTo>
                  <a:lnTo>
                    <a:pt x="24419" y="39"/>
                  </a:lnTo>
                  <a:lnTo>
                    <a:pt x="23359" y="13"/>
                  </a:lnTo>
                  <a:lnTo>
                    <a:pt x="22286" y="0"/>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3885440" y="3264909"/>
              <a:ext cx="609033" cy="83204"/>
            </a:xfrm>
            <a:custGeom>
              <a:rect b="b" l="l" r="r" t="t"/>
              <a:pathLst>
                <a:path extrusionOk="0" h="5620" w="41137">
                  <a:moveTo>
                    <a:pt x="19949" y="0"/>
                  </a:moveTo>
                  <a:lnTo>
                    <a:pt x="18238" y="13"/>
                  </a:lnTo>
                  <a:lnTo>
                    <a:pt x="16565" y="39"/>
                  </a:lnTo>
                  <a:lnTo>
                    <a:pt x="14943" y="102"/>
                  </a:lnTo>
                  <a:lnTo>
                    <a:pt x="13360" y="179"/>
                  </a:lnTo>
                  <a:lnTo>
                    <a:pt x="11840" y="281"/>
                  </a:lnTo>
                  <a:lnTo>
                    <a:pt x="10371" y="409"/>
                  </a:lnTo>
                  <a:lnTo>
                    <a:pt x="8966" y="549"/>
                  </a:lnTo>
                  <a:lnTo>
                    <a:pt x="7625" y="703"/>
                  </a:lnTo>
                  <a:lnTo>
                    <a:pt x="6361" y="881"/>
                  </a:lnTo>
                  <a:lnTo>
                    <a:pt x="5173" y="1073"/>
                  </a:lnTo>
                  <a:lnTo>
                    <a:pt x="4075" y="1277"/>
                  </a:lnTo>
                  <a:lnTo>
                    <a:pt x="3551" y="1380"/>
                  </a:lnTo>
                  <a:lnTo>
                    <a:pt x="3066" y="1494"/>
                  </a:lnTo>
                  <a:lnTo>
                    <a:pt x="2593" y="1609"/>
                  </a:lnTo>
                  <a:lnTo>
                    <a:pt x="2134" y="1724"/>
                  </a:lnTo>
                  <a:lnTo>
                    <a:pt x="1712" y="1852"/>
                  </a:lnTo>
                  <a:lnTo>
                    <a:pt x="1316" y="1980"/>
                  </a:lnTo>
                  <a:lnTo>
                    <a:pt x="946" y="2108"/>
                  </a:lnTo>
                  <a:lnTo>
                    <a:pt x="601" y="2235"/>
                  </a:lnTo>
                  <a:lnTo>
                    <a:pt x="282" y="2363"/>
                  </a:lnTo>
                  <a:lnTo>
                    <a:pt x="1" y="2503"/>
                  </a:lnTo>
                  <a:lnTo>
                    <a:pt x="716" y="2286"/>
                  </a:lnTo>
                  <a:lnTo>
                    <a:pt x="1508" y="2082"/>
                  </a:lnTo>
                  <a:lnTo>
                    <a:pt x="2364" y="1890"/>
                  </a:lnTo>
                  <a:lnTo>
                    <a:pt x="3296" y="1712"/>
                  </a:lnTo>
                  <a:lnTo>
                    <a:pt x="4292" y="1533"/>
                  </a:lnTo>
                  <a:lnTo>
                    <a:pt x="5352" y="1380"/>
                  </a:lnTo>
                  <a:lnTo>
                    <a:pt x="6463" y="1226"/>
                  </a:lnTo>
                  <a:lnTo>
                    <a:pt x="7625" y="1099"/>
                  </a:lnTo>
                  <a:lnTo>
                    <a:pt x="8851" y="971"/>
                  </a:lnTo>
                  <a:lnTo>
                    <a:pt x="10116" y="869"/>
                  </a:lnTo>
                  <a:lnTo>
                    <a:pt x="11431" y="767"/>
                  </a:lnTo>
                  <a:lnTo>
                    <a:pt x="12772" y="690"/>
                  </a:lnTo>
                  <a:lnTo>
                    <a:pt x="14164" y="639"/>
                  </a:lnTo>
                  <a:lnTo>
                    <a:pt x="15595" y="588"/>
                  </a:lnTo>
                  <a:lnTo>
                    <a:pt x="17050" y="562"/>
                  </a:lnTo>
                  <a:lnTo>
                    <a:pt x="18532" y="549"/>
                  </a:lnTo>
                  <a:lnTo>
                    <a:pt x="19617" y="562"/>
                  </a:lnTo>
                  <a:lnTo>
                    <a:pt x="20690" y="575"/>
                  </a:lnTo>
                  <a:lnTo>
                    <a:pt x="21750" y="601"/>
                  </a:lnTo>
                  <a:lnTo>
                    <a:pt x="22797" y="626"/>
                  </a:lnTo>
                  <a:lnTo>
                    <a:pt x="23819" y="677"/>
                  </a:lnTo>
                  <a:lnTo>
                    <a:pt x="24828" y="728"/>
                  </a:lnTo>
                  <a:lnTo>
                    <a:pt x="25811" y="779"/>
                  </a:lnTo>
                  <a:lnTo>
                    <a:pt x="26782" y="856"/>
                  </a:lnTo>
                  <a:lnTo>
                    <a:pt x="27714" y="933"/>
                  </a:lnTo>
                  <a:lnTo>
                    <a:pt x="28634" y="1009"/>
                  </a:lnTo>
                  <a:lnTo>
                    <a:pt x="29515" y="1099"/>
                  </a:lnTo>
                  <a:lnTo>
                    <a:pt x="30371" y="1201"/>
                  </a:lnTo>
                  <a:lnTo>
                    <a:pt x="31214" y="1303"/>
                  </a:lnTo>
                  <a:lnTo>
                    <a:pt x="32005" y="1418"/>
                  </a:lnTo>
                  <a:lnTo>
                    <a:pt x="32772" y="1533"/>
                  </a:lnTo>
                  <a:lnTo>
                    <a:pt x="33512" y="1661"/>
                  </a:lnTo>
                  <a:lnTo>
                    <a:pt x="34215" y="1801"/>
                  </a:lnTo>
                  <a:lnTo>
                    <a:pt x="34879" y="1929"/>
                  </a:lnTo>
                  <a:lnTo>
                    <a:pt x="35505" y="2082"/>
                  </a:lnTo>
                  <a:lnTo>
                    <a:pt x="36105" y="2222"/>
                  </a:lnTo>
                  <a:lnTo>
                    <a:pt x="36654" y="2376"/>
                  </a:lnTo>
                  <a:lnTo>
                    <a:pt x="37165" y="2542"/>
                  </a:lnTo>
                  <a:lnTo>
                    <a:pt x="37638" y="2708"/>
                  </a:lnTo>
                  <a:lnTo>
                    <a:pt x="38059" y="2874"/>
                  </a:lnTo>
                  <a:lnTo>
                    <a:pt x="38429" y="3040"/>
                  </a:lnTo>
                  <a:lnTo>
                    <a:pt x="38774" y="3219"/>
                  </a:lnTo>
                  <a:lnTo>
                    <a:pt x="39055" y="3397"/>
                  </a:lnTo>
                  <a:lnTo>
                    <a:pt x="39183" y="3487"/>
                  </a:lnTo>
                  <a:lnTo>
                    <a:pt x="39285" y="3576"/>
                  </a:lnTo>
                  <a:lnTo>
                    <a:pt x="39387" y="3678"/>
                  </a:lnTo>
                  <a:lnTo>
                    <a:pt x="39477" y="3768"/>
                  </a:lnTo>
                  <a:lnTo>
                    <a:pt x="39553" y="3857"/>
                  </a:lnTo>
                  <a:lnTo>
                    <a:pt x="39617" y="3959"/>
                  </a:lnTo>
                  <a:lnTo>
                    <a:pt x="39655" y="4049"/>
                  </a:lnTo>
                  <a:lnTo>
                    <a:pt x="39694" y="4151"/>
                  </a:lnTo>
                  <a:lnTo>
                    <a:pt x="39719" y="4253"/>
                  </a:lnTo>
                  <a:lnTo>
                    <a:pt x="39719" y="4342"/>
                  </a:lnTo>
                  <a:lnTo>
                    <a:pt x="39719" y="4432"/>
                  </a:lnTo>
                  <a:lnTo>
                    <a:pt x="39706" y="4508"/>
                  </a:lnTo>
                  <a:lnTo>
                    <a:pt x="39681" y="4598"/>
                  </a:lnTo>
                  <a:lnTo>
                    <a:pt x="39643" y="4675"/>
                  </a:lnTo>
                  <a:lnTo>
                    <a:pt x="39592" y="4764"/>
                  </a:lnTo>
                  <a:lnTo>
                    <a:pt x="39540" y="4841"/>
                  </a:lnTo>
                  <a:lnTo>
                    <a:pt x="39400" y="5007"/>
                  </a:lnTo>
                  <a:lnTo>
                    <a:pt x="39221" y="5160"/>
                  </a:lnTo>
                  <a:lnTo>
                    <a:pt x="39017" y="5326"/>
                  </a:lnTo>
                  <a:lnTo>
                    <a:pt x="38761" y="5479"/>
                  </a:lnTo>
                  <a:lnTo>
                    <a:pt x="38480" y="5620"/>
                  </a:lnTo>
                  <a:lnTo>
                    <a:pt x="38480" y="5620"/>
                  </a:lnTo>
                  <a:lnTo>
                    <a:pt x="39081" y="5415"/>
                  </a:lnTo>
                  <a:lnTo>
                    <a:pt x="39349" y="5313"/>
                  </a:lnTo>
                  <a:lnTo>
                    <a:pt x="39604" y="5198"/>
                  </a:lnTo>
                  <a:lnTo>
                    <a:pt x="39847" y="5096"/>
                  </a:lnTo>
                  <a:lnTo>
                    <a:pt x="40064" y="4981"/>
                  </a:lnTo>
                  <a:lnTo>
                    <a:pt x="40268" y="4866"/>
                  </a:lnTo>
                  <a:lnTo>
                    <a:pt x="40447" y="4751"/>
                  </a:lnTo>
                  <a:lnTo>
                    <a:pt x="40600" y="4636"/>
                  </a:lnTo>
                  <a:lnTo>
                    <a:pt x="40741" y="4521"/>
                  </a:lnTo>
                  <a:lnTo>
                    <a:pt x="40869" y="4394"/>
                  </a:lnTo>
                  <a:lnTo>
                    <a:pt x="40971" y="4279"/>
                  </a:lnTo>
                  <a:lnTo>
                    <a:pt x="41047" y="4151"/>
                  </a:lnTo>
                  <a:lnTo>
                    <a:pt x="41099" y="4036"/>
                  </a:lnTo>
                  <a:lnTo>
                    <a:pt x="41137" y="3908"/>
                  </a:lnTo>
                  <a:lnTo>
                    <a:pt x="41137" y="3781"/>
                  </a:lnTo>
                  <a:lnTo>
                    <a:pt x="41137" y="3691"/>
                  </a:lnTo>
                  <a:lnTo>
                    <a:pt x="41111" y="3589"/>
                  </a:lnTo>
                  <a:lnTo>
                    <a:pt x="41086" y="3500"/>
                  </a:lnTo>
                  <a:lnTo>
                    <a:pt x="41035" y="3397"/>
                  </a:lnTo>
                  <a:lnTo>
                    <a:pt x="40971" y="3308"/>
                  </a:lnTo>
                  <a:lnTo>
                    <a:pt x="40894" y="3206"/>
                  </a:lnTo>
                  <a:lnTo>
                    <a:pt x="40818" y="3116"/>
                  </a:lnTo>
                  <a:lnTo>
                    <a:pt x="40715" y="3027"/>
                  </a:lnTo>
                  <a:lnTo>
                    <a:pt x="40600" y="2925"/>
                  </a:lnTo>
                  <a:lnTo>
                    <a:pt x="40473" y="2835"/>
                  </a:lnTo>
                  <a:lnTo>
                    <a:pt x="40192" y="2657"/>
                  </a:lnTo>
                  <a:lnTo>
                    <a:pt x="39860" y="2478"/>
                  </a:lnTo>
                  <a:lnTo>
                    <a:pt x="39477" y="2312"/>
                  </a:lnTo>
                  <a:lnTo>
                    <a:pt x="39055" y="2146"/>
                  </a:lnTo>
                  <a:lnTo>
                    <a:pt x="38583" y="1980"/>
                  </a:lnTo>
                  <a:lnTo>
                    <a:pt x="38072" y="1827"/>
                  </a:lnTo>
                  <a:lnTo>
                    <a:pt x="37523" y="1661"/>
                  </a:lnTo>
                  <a:lnTo>
                    <a:pt x="36935" y="1520"/>
                  </a:lnTo>
                  <a:lnTo>
                    <a:pt x="36297" y="1380"/>
                  </a:lnTo>
                  <a:lnTo>
                    <a:pt x="35632" y="1239"/>
                  </a:lnTo>
                  <a:lnTo>
                    <a:pt x="34930" y="1111"/>
                  </a:lnTo>
                  <a:lnTo>
                    <a:pt x="34202" y="984"/>
                  </a:lnTo>
                  <a:lnTo>
                    <a:pt x="33423" y="856"/>
                  </a:lnTo>
                  <a:lnTo>
                    <a:pt x="32631" y="754"/>
                  </a:lnTo>
                  <a:lnTo>
                    <a:pt x="31801" y="639"/>
                  </a:lnTo>
                  <a:lnTo>
                    <a:pt x="30933" y="549"/>
                  </a:lnTo>
                  <a:lnTo>
                    <a:pt x="30051" y="447"/>
                  </a:lnTo>
                  <a:lnTo>
                    <a:pt x="29132" y="371"/>
                  </a:lnTo>
                  <a:lnTo>
                    <a:pt x="28200" y="294"/>
                  </a:lnTo>
                  <a:lnTo>
                    <a:pt x="27229" y="230"/>
                  </a:lnTo>
                  <a:lnTo>
                    <a:pt x="26246" y="166"/>
                  </a:lnTo>
                  <a:lnTo>
                    <a:pt x="25250" y="115"/>
                  </a:lnTo>
                  <a:lnTo>
                    <a:pt x="24215" y="77"/>
                  </a:lnTo>
                  <a:lnTo>
                    <a:pt x="23181" y="39"/>
                  </a:lnTo>
                  <a:lnTo>
                    <a:pt x="22121" y="13"/>
                  </a:lnTo>
                  <a:lnTo>
                    <a:pt x="21035" y="0"/>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4094191" y="3295718"/>
              <a:ext cx="204028" cy="57118"/>
            </a:xfrm>
            <a:custGeom>
              <a:rect b="b" l="l" r="r" t="t"/>
              <a:pathLst>
                <a:path extrusionOk="0" h="3858" w="13781">
                  <a:moveTo>
                    <a:pt x="0" y="1"/>
                  </a:moveTo>
                  <a:lnTo>
                    <a:pt x="0" y="384"/>
                  </a:lnTo>
                  <a:lnTo>
                    <a:pt x="2325" y="384"/>
                  </a:lnTo>
                  <a:lnTo>
                    <a:pt x="3346" y="397"/>
                  </a:lnTo>
                  <a:lnTo>
                    <a:pt x="4253" y="422"/>
                  </a:lnTo>
                  <a:lnTo>
                    <a:pt x="5058" y="461"/>
                  </a:lnTo>
                  <a:lnTo>
                    <a:pt x="5747" y="512"/>
                  </a:lnTo>
                  <a:lnTo>
                    <a:pt x="6322" y="588"/>
                  </a:lnTo>
                  <a:lnTo>
                    <a:pt x="6565" y="627"/>
                  </a:lnTo>
                  <a:lnTo>
                    <a:pt x="6795" y="678"/>
                  </a:lnTo>
                  <a:lnTo>
                    <a:pt x="6973" y="729"/>
                  </a:lnTo>
                  <a:lnTo>
                    <a:pt x="7139" y="780"/>
                  </a:lnTo>
                  <a:lnTo>
                    <a:pt x="7267" y="831"/>
                  </a:lnTo>
                  <a:lnTo>
                    <a:pt x="7369" y="895"/>
                  </a:lnTo>
                  <a:lnTo>
                    <a:pt x="0" y="895"/>
                  </a:lnTo>
                  <a:lnTo>
                    <a:pt x="0" y="1189"/>
                  </a:lnTo>
                  <a:lnTo>
                    <a:pt x="7471" y="1189"/>
                  </a:lnTo>
                  <a:lnTo>
                    <a:pt x="7446" y="1227"/>
                  </a:lnTo>
                  <a:lnTo>
                    <a:pt x="7408" y="1265"/>
                  </a:lnTo>
                  <a:lnTo>
                    <a:pt x="7305" y="1329"/>
                  </a:lnTo>
                  <a:lnTo>
                    <a:pt x="7165" y="1406"/>
                  </a:lnTo>
                  <a:lnTo>
                    <a:pt x="6986" y="1470"/>
                  </a:lnTo>
                  <a:lnTo>
                    <a:pt x="6769" y="1521"/>
                  </a:lnTo>
                  <a:lnTo>
                    <a:pt x="6514" y="1572"/>
                  </a:lnTo>
                  <a:lnTo>
                    <a:pt x="6207" y="1623"/>
                  </a:lnTo>
                  <a:lnTo>
                    <a:pt x="5875" y="1674"/>
                  </a:lnTo>
                  <a:lnTo>
                    <a:pt x="5505" y="1712"/>
                  </a:lnTo>
                  <a:lnTo>
                    <a:pt x="5096" y="1751"/>
                  </a:lnTo>
                  <a:lnTo>
                    <a:pt x="4151" y="1814"/>
                  </a:lnTo>
                  <a:lnTo>
                    <a:pt x="3053" y="1840"/>
                  </a:lnTo>
                  <a:lnTo>
                    <a:pt x="1801" y="1853"/>
                  </a:lnTo>
                  <a:lnTo>
                    <a:pt x="0" y="1853"/>
                  </a:lnTo>
                  <a:lnTo>
                    <a:pt x="0" y="2223"/>
                  </a:lnTo>
                  <a:lnTo>
                    <a:pt x="2197" y="2645"/>
                  </a:lnTo>
                  <a:lnTo>
                    <a:pt x="4215" y="3053"/>
                  </a:lnTo>
                  <a:lnTo>
                    <a:pt x="6130" y="3462"/>
                  </a:lnTo>
                  <a:lnTo>
                    <a:pt x="8021" y="3858"/>
                  </a:lnTo>
                  <a:lnTo>
                    <a:pt x="11162" y="3858"/>
                  </a:lnTo>
                  <a:lnTo>
                    <a:pt x="9106" y="3411"/>
                  </a:lnTo>
                  <a:lnTo>
                    <a:pt x="7050" y="2977"/>
                  </a:lnTo>
                  <a:lnTo>
                    <a:pt x="5032" y="2568"/>
                  </a:lnTo>
                  <a:lnTo>
                    <a:pt x="3078" y="2185"/>
                  </a:lnTo>
                  <a:lnTo>
                    <a:pt x="3844" y="2185"/>
                  </a:lnTo>
                  <a:lnTo>
                    <a:pt x="4572" y="2159"/>
                  </a:lnTo>
                  <a:lnTo>
                    <a:pt x="5275" y="2134"/>
                  </a:lnTo>
                  <a:lnTo>
                    <a:pt x="5926" y="2108"/>
                  </a:lnTo>
                  <a:lnTo>
                    <a:pt x="6539" y="2070"/>
                  </a:lnTo>
                  <a:lnTo>
                    <a:pt x="7101" y="2019"/>
                  </a:lnTo>
                  <a:lnTo>
                    <a:pt x="7637" y="1968"/>
                  </a:lnTo>
                  <a:lnTo>
                    <a:pt x="8110" y="1904"/>
                  </a:lnTo>
                  <a:lnTo>
                    <a:pt x="8557" y="1840"/>
                  </a:lnTo>
                  <a:lnTo>
                    <a:pt x="8940" y="1763"/>
                  </a:lnTo>
                  <a:lnTo>
                    <a:pt x="9285" y="1687"/>
                  </a:lnTo>
                  <a:lnTo>
                    <a:pt x="9579" y="1597"/>
                  </a:lnTo>
                  <a:lnTo>
                    <a:pt x="9821" y="1495"/>
                  </a:lnTo>
                  <a:lnTo>
                    <a:pt x="10026" y="1406"/>
                  </a:lnTo>
                  <a:lnTo>
                    <a:pt x="10102" y="1355"/>
                  </a:lnTo>
                  <a:lnTo>
                    <a:pt x="10166" y="1304"/>
                  </a:lnTo>
                  <a:lnTo>
                    <a:pt x="10217" y="1240"/>
                  </a:lnTo>
                  <a:lnTo>
                    <a:pt x="10256" y="1189"/>
                  </a:lnTo>
                  <a:lnTo>
                    <a:pt x="13780" y="1189"/>
                  </a:lnTo>
                  <a:lnTo>
                    <a:pt x="13780" y="895"/>
                  </a:lnTo>
                  <a:lnTo>
                    <a:pt x="10217" y="895"/>
                  </a:lnTo>
                  <a:lnTo>
                    <a:pt x="10179" y="844"/>
                  </a:lnTo>
                  <a:lnTo>
                    <a:pt x="10115" y="793"/>
                  </a:lnTo>
                  <a:lnTo>
                    <a:pt x="9987" y="703"/>
                  </a:lnTo>
                  <a:lnTo>
                    <a:pt x="9796" y="627"/>
                  </a:lnTo>
                  <a:lnTo>
                    <a:pt x="9579" y="550"/>
                  </a:lnTo>
                  <a:lnTo>
                    <a:pt x="9323" y="474"/>
                  </a:lnTo>
                  <a:lnTo>
                    <a:pt x="9042" y="410"/>
                  </a:lnTo>
                  <a:lnTo>
                    <a:pt x="8723" y="359"/>
                  </a:lnTo>
                  <a:lnTo>
                    <a:pt x="8378" y="295"/>
                  </a:lnTo>
                  <a:lnTo>
                    <a:pt x="13780" y="295"/>
                  </a:lnTo>
                  <a:lnTo>
                    <a:pt x="13780" y="1"/>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3807921" y="3225009"/>
              <a:ext cx="764071" cy="159598"/>
            </a:xfrm>
            <a:custGeom>
              <a:rect b="b" l="l" r="r" t="t"/>
              <a:pathLst>
                <a:path extrusionOk="0" h="10780" w="51609">
                  <a:moveTo>
                    <a:pt x="1" y="1"/>
                  </a:moveTo>
                  <a:lnTo>
                    <a:pt x="1" y="5390"/>
                  </a:lnTo>
                  <a:lnTo>
                    <a:pt x="1" y="5530"/>
                  </a:lnTo>
                  <a:lnTo>
                    <a:pt x="26" y="5658"/>
                  </a:lnTo>
                  <a:lnTo>
                    <a:pt x="77" y="5799"/>
                  </a:lnTo>
                  <a:lnTo>
                    <a:pt x="128" y="5939"/>
                  </a:lnTo>
                  <a:lnTo>
                    <a:pt x="205" y="6080"/>
                  </a:lnTo>
                  <a:lnTo>
                    <a:pt x="294" y="6207"/>
                  </a:lnTo>
                  <a:lnTo>
                    <a:pt x="397" y="6348"/>
                  </a:lnTo>
                  <a:lnTo>
                    <a:pt x="524" y="6476"/>
                  </a:lnTo>
                  <a:lnTo>
                    <a:pt x="665" y="6603"/>
                  </a:lnTo>
                  <a:lnTo>
                    <a:pt x="805" y="6731"/>
                  </a:lnTo>
                  <a:lnTo>
                    <a:pt x="971" y="6859"/>
                  </a:lnTo>
                  <a:lnTo>
                    <a:pt x="1163" y="6986"/>
                  </a:lnTo>
                  <a:lnTo>
                    <a:pt x="1354" y="7114"/>
                  </a:lnTo>
                  <a:lnTo>
                    <a:pt x="1559" y="7242"/>
                  </a:lnTo>
                  <a:lnTo>
                    <a:pt x="1789" y="7370"/>
                  </a:lnTo>
                  <a:lnTo>
                    <a:pt x="2031" y="7484"/>
                  </a:lnTo>
                  <a:lnTo>
                    <a:pt x="2542" y="7727"/>
                  </a:lnTo>
                  <a:lnTo>
                    <a:pt x="3117" y="7957"/>
                  </a:lnTo>
                  <a:lnTo>
                    <a:pt x="3730" y="8187"/>
                  </a:lnTo>
                  <a:lnTo>
                    <a:pt x="4407" y="8404"/>
                  </a:lnTo>
                  <a:lnTo>
                    <a:pt x="5122" y="8608"/>
                  </a:lnTo>
                  <a:lnTo>
                    <a:pt x="5888" y="8813"/>
                  </a:lnTo>
                  <a:lnTo>
                    <a:pt x="6706" y="9017"/>
                  </a:lnTo>
                  <a:lnTo>
                    <a:pt x="7561" y="9196"/>
                  </a:lnTo>
                  <a:lnTo>
                    <a:pt x="8455" y="9375"/>
                  </a:lnTo>
                  <a:lnTo>
                    <a:pt x="9388" y="9553"/>
                  </a:lnTo>
                  <a:lnTo>
                    <a:pt x="10358" y="9707"/>
                  </a:lnTo>
                  <a:lnTo>
                    <a:pt x="11380" y="9860"/>
                  </a:lnTo>
                  <a:lnTo>
                    <a:pt x="12427" y="10000"/>
                  </a:lnTo>
                  <a:lnTo>
                    <a:pt x="13500" y="10128"/>
                  </a:lnTo>
                  <a:lnTo>
                    <a:pt x="14611" y="10243"/>
                  </a:lnTo>
                  <a:lnTo>
                    <a:pt x="15760" y="10358"/>
                  </a:lnTo>
                  <a:lnTo>
                    <a:pt x="16935" y="10447"/>
                  </a:lnTo>
                  <a:lnTo>
                    <a:pt x="18136" y="10537"/>
                  </a:lnTo>
                  <a:lnTo>
                    <a:pt x="19362" y="10613"/>
                  </a:lnTo>
                  <a:lnTo>
                    <a:pt x="20601" y="10664"/>
                  </a:lnTo>
                  <a:lnTo>
                    <a:pt x="21878" y="10716"/>
                  </a:lnTo>
                  <a:lnTo>
                    <a:pt x="23168" y="10754"/>
                  </a:lnTo>
                  <a:lnTo>
                    <a:pt x="24483" y="10767"/>
                  </a:lnTo>
                  <a:lnTo>
                    <a:pt x="25811" y="10779"/>
                  </a:lnTo>
                  <a:lnTo>
                    <a:pt x="27139" y="10767"/>
                  </a:lnTo>
                  <a:lnTo>
                    <a:pt x="28442" y="10754"/>
                  </a:lnTo>
                  <a:lnTo>
                    <a:pt x="29732" y="10716"/>
                  </a:lnTo>
                  <a:lnTo>
                    <a:pt x="31009" y="10664"/>
                  </a:lnTo>
                  <a:lnTo>
                    <a:pt x="32261" y="10613"/>
                  </a:lnTo>
                  <a:lnTo>
                    <a:pt x="33474" y="10537"/>
                  </a:lnTo>
                  <a:lnTo>
                    <a:pt x="34674" y="10447"/>
                  </a:lnTo>
                  <a:lnTo>
                    <a:pt x="35849" y="10358"/>
                  </a:lnTo>
                  <a:lnTo>
                    <a:pt x="36999" y="10243"/>
                  </a:lnTo>
                  <a:lnTo>
                    <a:pt x="38110" y="10128"/>
                  </a:lnTo>
                  <a:lnTo>
                    <a:pt x="39183" y="10000"/>
                  </a:lnTo>
                  <a:lnTo>
                    <a:pt x="40230" y="9860"/>
                  </a:lnTo>
                  <a:lnTo>
                    <a:pt x="41252" y="9707"/>
                  </a:lnTo>
                  <a:lnTo>
                    <a:pt x="42222" y="9553"/>
                  </a:lnTo>
                  <a:lnTo>
                    <a:pt x="43154" y="9375"/>
                  </a:lnTo>
                  <a:lnTo>
                    <a:pt x="44048" y="9196"/>
                  </a:lnTo>
                  <a:lnTo>
                    <a:pt x="44904" y="9017"/>
                  </a:lnTo>
                  <a:lnTo>
                    <a:pt x="45722" y="8813"/>
                  </a:lnTo>
                  <a:lnTo>
                    <a:pt x="46488" y="8608"/>
                  </a:lnTo>
                  <a:lnTo>
                    <a:pt x="47203" y="8404"/>
                  </a:lnTo>
                  <a:lnTo>
                    <a:pt x="47880" y="8187"/>
                  </a:lnTo>
                  <a:lnTo>
                    <a:pt x="48493" y="7957"/>
                  </a:lnTo>
                  <a:lnTo>
                    <a:pt x="49068" y="7727"/>
                  </a:lnTo>
                  <a:lnTo>
                    <a:pt x="49578" y="7484"/>
                  </a:lnTo>
                  <a:lnTo>
                    <a:pt x="49821" y="7370"/>
                  </a:lnTo>
                  <a:lnTo>
                    <a:pt x="50051" y="7242"/>
                  </a:lnTo>
                  <a:lnTo>
                    <a:pt x="50255" y="7114"/>
                  </a:lnTo>
                  <a:lnTo>
                    <a:pt x="50447" y="6986"/>
                  </a:lnTo>
                  <a:lnTo>
                    <a:pt x="50638" y="6859"/>
                  </a:lnTo>
                  <a:lnTo>
                    <a:pt x="50804" y="6731"/>
                  </a:lnTo>
                  <a:lnTo>
                    <a:pt x="50958" y="6603"/>
                  </a:lnTo>
                  <a:lnTo>
                    <a:pt x="51085" y="6476"/>
                  </a:lnTo>
                  <a:lnTo>
                    <a:pt x="51213" y="6348"/>
                  </a:lnTo>
                  <a:lnTo>
                    <a:pt x="51315" y="6207"/>
                  </a:lnTo>
                  <a:lnTo>
                    <a:pt x="51405" y="6080"/>
                  </a:lnTo>
                  <a:lnTo>
                    <a:pt x="51481" y="5939"/>
                  </a:lnTo>
                  <a:lnTo>
                    <a:pt x="51532" y="5799"/>
                  </a:lnTo>
                  <a:lnTo>
                    <a:pt x="51583" y="5658"/>
                  </a:lnTo>
                  <a:lnTo>
                    <a:pt x="51609" y="5530"/>
                  </a:lnTo>
                  <a:lnTo>
                    <a:pt x="51609" y="5390"/>
                  </a:lnTo>
                  <a:lnTo>
                    <a:pt x="51609" y="1"/>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3807921" y="3145033"/>
              <a:ext cx="764071" cy="159776"/>
            </a:xfrm>
            <a:custGeom>
              <a:rect b="b" l="l" r="r" t="t"/>
              <a:pathLst>
                <a:path extrusionOk="0" h="10792" w="51609">
                  <a:moveTo>
                    <a:pt x="25811" y="0"/>
                  </a:moveTo>
                  <a:lnTo>
                    <a:pt x="24483" y="13"/>
                  </a:lnTo>
                  <a:lnTo>
                    <a:pt x="23168" y="26"/>
                  </a:lnTo>
                  <a:lnTo>
                    <a:pt x="21878" y="64"/>
                  </a:lnTo>
                  <a:lnTo>
                    <a:pt x="20601" y="115"/>
                  </a:lnTo>
                  <a:lnTo>
                    <a:pt x="19362" y="179"/>
                  </a:lnTo>
                  <a:lnTo>
                    <a:pt x="18136" y="243"/>
                  </a:lnTo>
                  <a:lnTo>
                    <a:pt x="16935" y="332"/>
                  </a:lnTo>
                  <a:lnTo>
                    <a:pt x="15760" y="422"/>
                  </a:lnTo>
                  <a:lnTo>
                    <a:pt x="14611" y="537"/>
                  </a:lnTo>
                  <a:lnTo>
                    <a:pt x="13500" y="652"/>
                  </a:lnTo>
                  <a:lnTo>
                    <a:pt x="12427" y="779"/>
                  </a:lnTo>
                  <a:lnTo>
                    <a:pt x="11380" y="920"/>
                  </a:lnTo>
                  <a:lnTo>
                    <a:pt x="10358" y="1073"/>
                  </a:lnTo>
                  <a:lnTo>
                    <a:pt x="9388" y="1239"/>
                  </a:lnTo>
                  <a:lnTo>
                    <a:pt x="8455" y="1405"/>
                  </a:lnTo>
                  <a:lnTo>
                    <a:pt x="7561" y="1584"/>
                  </a:lnTo>
                  <a:lnTo>
                    <a:pt x="6706" y="1776"/>
                  </a:lnTo>
                  <a:lnTo>
                    <a:pt x="5888" y="1967"/>
                  </a:lnTo>
                  <a:lnTo>
                    <a:pt x="5122" y="2171"/>
                  </a:lnTo>
                  <a:lnTo>
                    <a:pt x="4407" y="2376"/>
                  </a:lnTo>
                  <a:lnTo>
                    <a:pt x="3730" y="2606"/>
                  </a:lnTo>
                  <a:lnTo>
                    <a:pt x="3117" y="2823"/>
                  </a:lnTo>
                  <a:lnTo>
                    <a:pt x="2542" y="3053"/>
                  </a:lnTo>
                  <a:lnTo>
                    <a:pt x="2031" y="3295"/>
                  </a:lnTo>
                  <a:lnTo>
                    <a:pt x="1789" y="3423"/>
                  </a:lnTo>
                  <a:lnTo>
                    <a:pt x="1559" y="3538"/>
                  </a:lnTo>
                  <a:lnTo>
                    <a:pt x="1354" y="3666"/>
                  </a:lnTo>
                  <a:lnTo>
                    <a:pt x="1163" y="3793"/>
                  </a:lnTo>
                  <a:lnTo>
                    <a:pt x="971" y="3921"/>
                  </a:lnTo>
                  <a:lnTo>
                    <a:pt x="805" y="4049"/>
                  </a:lnTo>
                  <a:lnTo>
                    <a:pt x="665" y="4176"/>
                  </a:lnTo>
                  <a:lnTo>
                    <a:pt x="524" y="4304"/>
                  </a:lnTo>
                  <a:lnTo>
                    <a:pt x="397" y="4445"/>
                  </a:lnTo>
                  <a:lnTo>
                    <a:pt x="294" y="4572"/>
                  </a:lnTo>
                  <a:lnTo>
                    <a:pt x="205" y="4713"/>
                  </a:lnTo>
                  <a:lnTo>
                    <a:pt x="128" y="4841"/>
                  </a:lnTo>
                  <a:lnTo>
                    <a:pt x="77" y="4981"/>
                  </a:lnTo>
                  <a:lnTo>
                    <a:pt x="26" y="5122"/>
                  </a:lnTo>
                  <a:lnTo>
                    <a:pt x="1" y="5262"/>
                  </a:lnTo>
                  <a:lnTo>
                    <a:pt x="1" y="5403"/>
                  </a:lnTo>
                  <a:lnTo>
                    <a:pt x="1" y="5530"/>
                  </a:lnTo>
                  <a:lnTo>
                    <a:pt x="26" y="5671"/>
                  </a:lnTo>
                  <a:lnTo>
                    <a:pt x="77" y="5811"/>
                  </a:lnTo>
                  <a:lnTo>
                    <a:pt x="128" y="5952"/>
                  </a:lnTo>
                  <a:lnTo>
                    <a:pt x="205" y="6079"/>
                  </a:lnTo>
                  <a:lnTo>
                    <a:pt x="294" y="6220"/>
                  </a:lnTo>
                  <a:lnTo>
                    <a:pt x="397" y="6348"/>
                  </a:lnTo>
                  <a:lnTo>
                    <a:pt x="524" y="6488"/>
                  </a:lnTo>
                  <a:lnTo>
                    <a:pt x="665" y="6616"/>
                  </a:lnTo>
                  <a:lnTo>
                    <a:pt x="805" y="6744"/>
                  </a:lnTo>
                  <a:lnTo>
                    <a:pt x="971" y="6871"/>
                  </a:lnTo>
                  <a:lnTo>
                    <a:pt x="1163" y="6999"/>
                  </a:lnTo>
                  <a:lnTo>
                    <a:pt x="1354" y="7127"/>
                  </a:lnTo>
                  <a:lnTo>
                    <a:pt x="1559" y="7254"/>
                  </a:lnTo>
                  <a:lnTo>
                    <a:pt x="1789" y="7369"/>
                  </a:lnTo>
                  <a:lnTo>
                    <a:pt x="2031" y="7497"/>
                  </a:lnTo>
                  <a:lnTo>
                    <a:pt x="2542" y="7740"/>
                  </a:lnTo>
                  <a:lnTo>
                    <a:pt x="3117" y="7970"/>
                  </a:lnTo>
                  <a:lnTo>
                    <a:pt x="3730" y="8187"/>
                  </a:lnTo>
                  <a:lnTo>
                    <a:pt x="4407" y="8417"/>
                  </a:lnTo>
                  <a:lnTo>
                    <a:pt x="5122" y="8621"/>
                  </a:lnTo>
                  <a:lnTo>
                    <a:pt x="5888" y="8825"/>
                  </a:lnTo>
                  <a:lnTo>
                    <a:pt x="6706" y="9017"/>
                  </a:lnTo>
                  <a:lnTo>
                    <a:pt x="7561" y="9208"/>
                  </a:lnTo>
                  <a:lnTo>
                    <a:pt x="8455" y="9387"/>
                  </a:lnTo>
                  <a:lnTo>
                    <a:pt x="9388" y="9553"/>
                  </a:lnTo>
                  <a:lnTo>
                    <a:pt x="10358" y="9719"/>
                  </a:lnTo>
                  <a:lnTo>
                    <a:pt x="11380" y="9872"/>
                  </a:lnTo>
                  <a:lnTo>
                    <a:pt x="12427" y="10013"/>
                  </a:lnTo>
                  <a:lnTo>
                    <a:pt x="13500" y="10141"/>
                  </a:lnTo>
                  <a:lnTo>
                    <a:pt x="14611" y="10256"/>
                  </a:lnTo>
                  <a:lnTo>
                    <a:pt x="15760" y="10371"/>
                  </a:lnTo>
                  <a:lnTo>
                    <a:pt x="16935" y="10460"/>
                  </a:lnTo>
                  <a:lnTo>
                    <a:pt x="18136" y="10549"/>
                  </a:lnTo>
                  <a:lnTo>
                    <a:pt x="19362" y="10613"/>
                  </a:lnTo>
                  <a:lnTo>
                    <a:pt x="20601" y="10677"/>
                  </a:lnTo>
                  <a:lnTo>
                    <a:pt x="21878" y="10728"/>
                  </a:lnTo>
                  <a:lnTo>
                    <a:pt x="23168" y="10766"/>
                  </a:lnTo>
                  <a:lnTo>
                    <a:pt x="24483" y="10779"/>
                  </a:lnTo>
                  <a:lnTo>
                    <a:pt x="25811" y="10792"/>
                  </a:lnTo>
                  <a:lnTo>
                    <a:pt x="27139" y="10779"/>
                  </a:lnTo>
                  <a:lnTo>
                    <a:pt x="28442" y="10766"/>
                  </a:lnTo>
                  <a:lnTo>
                    <a:pt x="29732" y="10728"/>
                  </a:lnTo>
                  <a:lnTo>
                    <a:pt x="31009" y="10677"/>
                  </a:lnTo>
                  <a:lnTo>
                    <a:pt x="32261" y="10613"/>
                  </a:lnTo>
                  <a:lnTo>
                    <a:pt x="33474" y="10549"/>
                  </a:lnTo>
                  <a:lnTo>
                    <a:pt x="34674" y="10460"/>
                  </a:lnTo>
                  <a:lnTo>
                    <a:pt x="35849" y="10371"/>
                  </a:lnTo>
                  <a:lnTo>
                    <a:pt x="36999" y="10256"/>
                  </a:lnTo>
                  <a:lnTo>
                    <a:pt x="38110" y="10141"/>
                  </a:lnTo>
                  <a:lnTo>
                    <a:pt x="39183" y="10013"/>
                  </a:lnTo>
                  <a:lnTo>
                    <a:pt x="40230" y="9872"/>
                  </a:lnTo>
                  <a:lnTo>
                    <a:pt x="41252" y="9719"/>
                  </a:lnTo>
                  <a:lnTo>
                    <a:pt x="42222" y="9553"/>
                  </a:lnTo>
                  <a:lnTo>
                    <a:pt x="43154" y="9387"/>
                  </a:lnTo>
                  <a:lnTo>
                    <a:pt x="44048" y="9208"/>
                  </a:lnTo>
                  <a:lnTo>
                    <a:pt x="44904" y="9017"/>
                  </a:lnTo>
                  <a:lnTo>
                    <a:pt x="45722" y="8825"/>
                  </a:lnTo>
                  <a:lnTo>
                    <a:pt x="46488" y="8621"/>
                  </a:lnTo>
                  <a:lnTo>
                    <a:pt x="47203" y="8417"/>
                  </a:lnTo>
                  <a:lnTo>
                    <a:pt x="47880" y="8187"/>
                  </a:lnTo>
                  <a:lnTo>
                    <a:pt x="48493" y="7970"/>
                  </a:lnTo>
                  <a:lnTo>
                    <a:pt x="49068" y="7740"/>
                  </a:lnTo>
                  <a:lnTo>
                    <a:pt x="49578" y="7497"/>
                  </a:lnTo>
                  <a:lnTo>
                    <a:pt x="49821" y="7369"/>
                  </a:lnTo>
                  <a:lnTo>
                    <a:pt x="50051" y="7254"/>
                  </a:lnTo>
                  <a:lnTo>
                    <a:pt x="50255" y="7127"/>
                  </a:lnTo>
                  <a:lnTo>
                    <a:pt x="50447" y="6999"/>
                  </a:lnTo>
                  <a:lnTo>
                    <a:pt x="50638" y="6871"/>
                  </a:lnTo>
                  <a:lnTo>
                    <a:pt x="50804" y="6744"/>
                  </a:lnTo>
                  <a:lnTo>
                    <a:pt x="50958" y="6616"/>
                  </a:lnTo>
                  <a:lnTo>
                    <a:pt x="51085" y="6488"/>
                  </a:lnTo>
                  <a:lnTo>
                    <a:pt x="51213" y="6348"/>
                  </a:lnTo>
                  <a:lnTo>
                    <a:pt x="51315" y="6220"/>
                  </a:lnTo>
                  <a:lnTo>
                    <a:pt x="51405" y="6079"/>
                  </a:lnTo>
                  <a:lnTo>
                    <a:pt x="51481" y="5952"/>
                  </a:lnTo>
                  <a:lnTo>
                    <a:pt x="51532" y="5811"/>
                  </a:lnTo>
                  <a:lnTo>
                    <a:pt x="51583" y="5671"/>
                  </a:lnTo>
                  <a:lnTo>
                    <a:pt x="51609" y="5530"/>
                  </a:lnTo>
                  <a:lnTo>
                    <a:pt x="51609" y="5403"/>
                  </a:lnTo>
                  <a:lnTo>
                    <a:pt x="51609" y="5262"/>
                  </a:lnTo>
                  <a:lnTo>
                    <a:pt x="51583" y="5122"/>
                  </a:lnTo>
                  <a:lnTo>
                    <a:pt x="51532" y="4981"/>
                  </a:lnTo>
                  <a:lnTo>
                    <a:pt x="51481" y="4841"/>
                  </a:lnTo>
                  <a:lnTo>
                    <a:pt x="51405" y="4713"/>
                  </a:lnTo>
                  <a:lnTo>
                    <a:pt x="51315" y="4572"/>
                  </a:lnTo>
                  <a:lnTo>
                    <a:pt x="51213" y="4445"/>
                  </a:lnTo>
                  <a:lnTo>
                    <a:pt x="51085" y="4304"/>
                  </a:lnTo>
                  <a:lnTo>
                    <a:pt x="50958" y="4176"/>
                  </a:lnTo>
                  <a:lnTo>
                    <a:pt x="50804" y="4049"/>
                  </a:lnTo>
                  <a:lnTo>
                    <a:pt x="50638" y="3921"/>
                  </a:lnTo>
                  <a:lnTo>
                    <a:pt x="50447" y="3793"/>
                  </a:lnTo>
                  <a:lnTo>
                    <a:pt x="50255" y="3666"/>
                  </a:lnTo>
                  <a:lnTo>
                    <a:pt x="50051" y="3538"/>
                  </a:lnTo>
                  <a:lnTo>
                    <a:pt x="49821" y="3423"/>
                  </a:lnTo>
                  <a:lnTo>
                    <a:pt x="49578" y="3295"/>
                  </a:lnTo>
                  <a:lnTo>
                    <a:pt x="49068" y="3053"/>
                  </a:lnTo>
                  <a:lnTo>
                    <a:pt x="48493" y="2823"/>
                  </a:lnTo>
                  <a:lnTo>
                    <a:pt x="47880" y="2606"/>
                  </a:lnTo>
                  <a:lnTo>
                    <a:pt x="47203" y="2376"/>
                  </a:lnTo>
                  <a:lnTo>
                    <a:pt x="46488" y="2171"/>
                  </a:lnTo>
                  <a:lnTo>
                    <a:pt x="45722" y="1967"/>
                  </a:lnTo>
                  <a:lnTo>
                    <a:pt x="44904" y="1776"/>
                  </a:lnTo>
                  <a:lnTo>
                    <a:pt x="44048" y="1584"/>
                  </a:lnTo>
                  <a:lnTo>
                    <a:pt x="43154" y="1405"/>
                  </a:lnTo>
                  <a:lnTo>
                    <a:pt x="42222" y="1239"/>
                  </a:lnTo>
                  <a:lnTo>
                    <a:pt x="41252" y="1073"/>
                  </a:lnTo>
                  <a:lnTo>
                    <a:pt x="40230" y="920"/>
                  </a:lnTo>
                  <a:lnTo>
                    <a:pt x="39183" y="779"/>
                  </a:lnTo>
                  <a:lnTo>
                    <a:pt x="38110" y="652"/>
                  </a:lnTo>
                  <a:lnTo>
                    <a:pt x="36999" y="537"/>
                  </a:lnTo>
                  <a:lnTo>
                    <a:pt x="35849" y="422"/>
                  </a:lnTo>
                  <a:lnTo>
                    <a:pt x="34674" y="332"/>
                  </a:lnTo>
                  <a:lnTo>
                    <a:pt x="33474" y="243"/>
                  </a:lnTo>
                  <a:lnTo>
                    <a:pt x="32261" y="179"/>
                  </a:lnTo>
                  <a:lnTo>
                    <a:pt x="31009" y="115"/>
                  </a:lnTo>
                  <a:lnTo>
                    <a:pt x="29732" y="64"/>
                  </a:lnTo>
                  <a:lnTo>
                    <a:pt x="28442" y="26"/>
                  </a:lnTo>
                  <a:lnTo>
                    <a:pt x="27139" y="13"/>
                  </a:lnTo>
                  <a:lnTo>
                    <a:pt x="258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3876187" y="3159394"/>
              <a:ext cx="627554" cy="112148"/>
            </a:xfrm>
            <a:custGeom>
              <a:rect b="b" l="l" r="r" t="t"/>
              <a:pathLst>
                <a:path extrusionOk="0" h="7575" w="42388">
                  <a:moveTo>
                    <a:pt x="20102" y="1"/>
                  </a:moveTo>
                  <a:lnTo>
                    <a:pt x="19029" y="14"/>
                  </a:lnTo>
                  <a:lnTo>
                    <a:pt x="17969" y="39"/>
                  </a:lnTo>
                  <a:lnTo>
                    <a:pt x="16922" y="78"/>
                  </a:lnTo>
                  <a:lnTo>
                    <a:pt x="15900" y="116"/>
                  </a:lnTo>
                  <a:lnTo>
                    <a:pt x="14891" y="167"/>
                  </a:lnTo>
                  <a:lnTo>
                    <a:pt x="13908" y="231"/>
                  </a:lnTo>
                  <a:lnTo>
                    <a:pt x="12950" y="295"/>
                  </a:lnTo>
                  <a:lnTo>
                    <a:pt x="12005" y="371"/>
                  </a:lnTo>
                  <a:lnTo>
                    <a:pt x="11085" y="461"/>
                  </a:lnTo>
                  <a:lnTo>
                    <a:pt x="10204" y="550"/>
                  </a:lnTo>
                  <a:lnTo>
                    <a:pt x="9349" y="639"/>
                  </a:lnTo>
                  <a:lnTo>
                    <a:pt x="8518" y="754"/>
                  </a:lnTo>
                  <a:lnTo>
                    <a:pt x="7714" y="857"/>
                  </a:lnTo>
                  <a:lnTo>
                    <a:pt x="6948" y="984"/>
                  </a:lnTo>
                  <a:lnTo>
                    <a:pt x="6207" y="1112"/>
                  </a:lnTo>
                  <a:lnTo>
                    <a:pt x="5504" y="1240"/>
                  </a:lnTo>
                  <a:lnTo>
                    <a:pt x="4840" y="1380"/>
                  </a:lnTo>
                  <a:lnTo>
                    <a:pt x="4215" y="1521"/>
                  </a:lnTo>
                  <a:lnTo>
                    <a:pt x="3614" y="1674"/>
                  </a:lnTo>
                  <a:lnTo>
                    <a:pt x="3065" y="1827"/>
                  </a:lnTo>
                  <a:lnTo>
                    <a:pt x="2554" y="1980"/>
                  </a:lnTo>
                  <a:lnTo>
                    <a:pt x="2095" y="2146"/>
                  </a:lnTo>
                  <a:lnTo>
                    <a:pt x="1660" y="2313"/>
                  </a:lnTo>
                  <a:lnTo>
                    <a:pt x="1290" y="2479"/>
                  </a:lnTo>
                  <a:lnTo>
                    <a:pt x="958" y="2657"/>
                  </a:lnTo>
                  <a:lnTo>
                    <a:pt x="664" y="2836"/>
                  </a:lnTo>
                  <a:lnTo>
                    <a:pt x="537" y="2926"/>
                  </a:lnTo>
                  <a:lnTo>
                    <a:pt x="434" y="3028"/>
                  </a:lnTo>
                  <a:lnTo>
                    <a:pt x="332" y="3117"/>
                  </a:lnTo>
                  <a:lnTo>
                    <a:pt x="243" y="3206"/>
                  </a:lnTo>
                  <a:lnTo>
                    <a:pt x="166" y="3309"/>
                  </a:lnTo>
                  <a:lnTo>
                    <a:pt x="102" y="3398"/>
                  </a:lnTo>
                  <a:lnTo>
                    <a:pt x="64" y="3500"/>
                  </a:lnTo>
                  <a:lnTo>
                    <a:pt x="26" y="3590"/>
                  </a:lnTo>
                  <a:lnTo>
                    <a:pt x="0" y="3692"/>
                  </a:lnTo>
                  <a:lnTo>
                    <a:pt x="0" y="3781"/>
                  </a:lnTo>
                  <a:lnTo>
                    <a:pt x="0" y="3883"/>
                  </a:lnTo>
                  <a:lnTo>
                    <a:pt x="26" y="3986"/>
                  </a:lnTo>
                  <a:lnTo>
                    <a:pt x="64" y="4075"/>
                  </a:lnTo>
                  <a:lnTo>
                    <a:pt x="102" y="4177"/>
                  </a:lnTo>
                  <a:lnTo>
                    <a:pt x="166" y="4267"/>
                  </a:lnTo>
                  <a:lnTo>
                    <a:pt x="243" y="4369"/>
                  </a:lnTo>
                  <a:lnTo>
                    <a:pt x="332" y="4458"/>
                  </a:lnTo>
                  <a:lnTo>
                    <a:pt x="434" y="4547"/>
                  </a:lnTo>
                  <a:lnTo>
                    <a:pt x="537" y="4650"/>
                  </a:lnTo>
                  <a:lnTo>
                    <a:pt x="664" y="4739"/>
                  </a:lnTo>
                  <a:lnTo>
                    <a:pt x="958" y="4918"/>
                  </a:lnTo>
                  <a:lnTo>
                    <a:pt x="1290" y="5097"/>
                  </a:lnTo>
                  <a:lnTo>
                    <a:pt x="1660" y="5263"/>
                  </a:lnTo>
                  <a:lnTo>
                    <a:pt x="2095" y="5429"/>
                  </a:lnTo>
                  <a:lnTo>
                    <a:pt x="2554" y="5595"/>
                  </a:lnTo>
                  <a:lnTo>
                    <a:pt x="3065" y="5748"/>
                  </a:lnTo>
                  <a:lnTo>
                    <a:pt x="3614" y="5901"/>
                  </a:lnTo>
                  <a:lnTo>
                    <a:pt x="4215" y="6054"/>
                  </a:lnTo>
                  <a:lnTo>
                    <a:pt x="4840" y="6195"/>
                  </a:lnTo>
                  <a:lnTo>
                    <a:pt x="5504" y="6335"/>
                  </a:lnTo>
                  <a:lnTo>
                    <a:pt x="6207" y="6463"/>
                  </a:lnTo>
                  <a:lnTo>
                    <a:pt x="6948" y="6591"/>
                  </a:lnTo>
                  <a:lnTo>
                    <a:pt x="7714" y="6706"/>
                  </a:lnTo>
                  <a:lnTo>
                    <a:pt x="8518" y="6821"/>
                  </a:lnTo>
                  <a:lnTo>
                    <a:pt x="9349" y="6936"/>
                  </a:lnTo>
                  <a:lnTo>
                    <a:pt x="10204" y="7025"/>
                  </a:lnTo>
                  <a:lnTo>
                    <a:pt x="11085" y="7114"/>
                  </a:lnTo>
                  <a:lnTo>
                    <a:pt x="12005" y="7204"/>
                  </a:lnTo>
                  <a:lnTo>
                    <a:pt x="12950" y="7281"/>
                  </a:lnTo>
                  <a:lnTo>
                    <a:pt x="13908" y="7344"/>
                  </a:lnTo>
                  <a:lnTo>
                    <a:pt x="14891" y="7408"/>
                  </a:lnTo>
                  <a:lnTo>
                    <a:pt x="15900" y="7459"/>
                  </a:lnTo>
                  <a:lnTo>
                    <a:pt x="16922" y="7498"/>
                  </a:lnTo>
                  <a:lnTo>
                    <a:pt x="17969" y="7536"/>
                  </a:lnTo>
                  <a:lnTo>
                    <a:pt x="19029" y="7561"/>
                  </a:lnTo>
                  <a:lnTo>
                    <a:pt x="20102" y="7574"/>
                  </a:lnTo>
                  <a:lnTo>
                    <a:pt x="22286" y="7574"/>
                  </a:lnTo>
                  <a:lnTo>
                    <a:pt x="23359" y="7561"/>
                  </a:lnTo>
                  <a:lnTo>
                    <a:pt x="24419" y="7536"/>
                  </a:lnTo>
                  <a:lnTo>
                    <a:pt x="25466" y="7498"/>
                  </a:lnTo>
                  <a:lnTo>
                    <a:pt x="26488" y="7459"/>
                  </a:lnTo>
                  <a:lnTo>
                    <a:pt x="27496" y="7408"/>
                  </a:lnTo>
                  <a:lnTo>
                    <a:pt x="28480" y="7344"/>
                  </a:lnTo>
                  <a:lnTo>
                    <a:pt x="29450" y="7281"/>
                  </a:lnTo>
                  <a:lnTo>
                    <a:pt x="30383" y="7204"/>
                  </a:lnTo>
                  <a:lnTo>
                    <a:pt x="31302" y="7114"/>
                  </a:lnTo>
                  <a:lnTo>
                    <a:pt x="32183" y="7025"/>
                  </a:lnTo>
                  <a:lnTo>
                    <a:pt x="33039" y="6936"/>
                  </a:lnTo>
                  <a:lnTo>
                    <a:pt x="33869" y="6821"/>
                  </a:lnTo>
                  <a:lnTo>
                    <a:pt x="34674" y="6706"/>
                  </a:lnTo>
                  <a:lnTo>
                    <a:pt x="35440" y="6591"/>
                  </a:lnTo>
                  <a:lnTo>
                    <a:pt x="36181" y="6463"/>
                  </a:lnTo>
                  <a:lnTo>
                    <a:pt x="36883" y="6335"/>
                  </a:lnTo>
                  <a:lnTo>
                    <a:pt x="37547" y="6195"/>
                  </a:lnTo>
                  <a:lnTo>
                    <a:pt x="38173" y="6054"/>
                  </a:lnTo>
                  <a:lnTo>
                    <a:pt x="38773" y="5901"/>
                  </a:lnTo>
                  <a:lnTo>
                    <a:pt x="39323" y="5748"/>
                  </a:lnTo>
                  <a:lnTo>
                    <a:pt x="39833" y="5595"/>
                  </a:lnTo>
                  <a:lnTo>
                    <a:pt x="40293" y="5429"/>
                  </a:lnTo>
                  <a:lnTo>
                    <a:pt x="40727" y="5263"/>
                  </a:lnTo>
                  <a:lnTo>
                    <a:pt x="41098" y="5097"/>
                  </a:lnTo>
                  <a:lnTo>
                    <a:pt x="41443" y="4918"/>
                  </a:lnTo>
                  <a:lnTo>
                    <a:pt x="41724" y="4739"/>
                  </a:lnTo>
                  <a:lnTo>
                    <a:pt x="41851" y="4650"/>
                  </a:lnTo>
                  <a:lnTo>
                    <a:pt x="41953" y="4547"/>
                  </a:lnTo>
                  <a:lnTo>
                    <a:pt x="42056" y="4458"/>
                  </a:lnTo>
                  <a:lnTo>
                    <a:pt x="42145" y="4369"/>
                  </a:lnTo>
                  <a:lnTo>
                    <a:pt x="42222" y="4267"/>
                  </a:lnTo>
                  <a:lnTo>
                    <a:pt x="42285" y="4177"/>
                  </a:lnTo>
                  <a:lnTo>
                    <a:pt x="42324" y="4075"/>
                  </a:lnTo>
                  <a:lnTo>
                    <a:pt x="42362" y="3986"/>
                  </a:lnTo>
                  <a:lnTo>
                    <a:pt x="42388" y="3883"/>
                  </a:lnTo>
                  <a:lnTo>
                    <a:pt x="42388" y="3781"/>
                  </a:lnTo>
                  <a:lnTo>
                    <a:pt x="42388" y="3692"/>
                  </a:lnTo>
                  <a:lnTo>
                    <a:pt x="42362" y="3590"/>
                  </a:lnTo>
                  <a:lnTo>
                    <a:pt x="42324" y="3500"/>
                  </a:lnTo>
                  <a:lnTo>
                    <a:pt x="42285" y="3398"/>
                  </a:lnTo>
                  <a:lnTo>
                    <a:pt x="42222" y="3309"/>
                  </a:lnTo>
                  <a:lnTo>
                    <a:pt x="42145" y="3206"/>
                  </a:lnTo>
                  <a:lnTo>
                    <a:pt x="42056" y="3117"/>
                  </a:lnTo>
                  <a:lnTo>
                    <a:pt x="41953" y="3028"/>
                  </a:lnTo>
                  <a:lnTo>
                    <a:pt x="41851" y="2926"/>
                  </a:lnTo>
                  <a:lnTo>
                    <a:pt x="41724" y="2836"/>
                  </a:lnTo>
                  <a:lnTo>
                    <a:pt x="41443" y="2657"/>
                  </a:lnTo>
                  <a:lnTo>
                    <a:pt x="41098" y="2479"/>
                  </a:lnTo>
                  <a:lnTo>
                    <a:pt x="40727" y="2313"/>
                  </a:lnTo>
                  <a:lnTo>
                    <a:pt x="40293" y="2146"/>
                  </a:lnTo>
                  <a:lnTo>
                    <a:pt x="39833" y="1980"/>
                  </a:lnTo>
                  <a:lnTo>
                    <a:pt x="39323" y="1827"/>
                  </a:lnTo>
                  <a:lnTo>
                    <a:pt x="38773" y="1674"/>
                  </a:lnTo>
                  <a:lnTo>
                    <a:pt x="38173" y="1521"/>
                  </a:lnTo>
                  <a:lnTo>
                    <a:pt x="37547" y="1380"/>
                  </a:lnTo>
                  <a:lnTo>
                    <a:pt x="36883" y="1240"/>
                  </a:lnTo>
                  <a:lnTo>
                    <a:pt x="36181" y="1112"/>
                  </a:lnTo>
                  <a:lnTo>
                    <a:pt x="35440" y="984"/>
                  </a:lnTo>
                  <a:lnTo>
                    <a:pt x="34674" y="857"/>
                  </a:lnTo>
                  <a:lnTo>
                    <a:pt x="33869" y="754"/>
                  </a:lnTo>
                  <a:lnTo>
                    <a:pt x="33039" y="639"/>
                  </a:lnTo>
                  <a:lnTo>
                    <a:pt x="32183" y="550"/>
                  </a:lnTo>
                  <a:lnTo>
                    <a:pt x="31302" y="461"/>
                  </a:lnTo>
                  <a:lnTo>
                    <a:pt x="30383" y="371"/>
                  </a:lnTo>
                  <a:lnTo>
                    <a:pt x="29450" y="295"/>
                  </a:lnTo>
                  <a:lnTo>
                    <a:pt x="28480" y="231"/>
                  </a:lnTo>
                  <a:lnTo>
                    <a:pt x="27496" y="167"/>
                  </a:lnTo>
                  <a:lnTo>
                    <a:pt x="26488" y="116"/>
                  </a:lnTo>
                  <a:lnTo>
                    <a:pt x="25466" y="78"/>
                  </a:lnTo>
                  <a:lnTo>
                    <a:pt x="24419" y="39"/>
                  </a:lnTo>
                  <a:lnTo>
                    <a:pt x="23359" y="14"/>
                  </a:lnTo>
                  <a:lnTo>
                    <a:pt x="22286" y="1"/>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3885440" y="3159394"/>
              <a:ext cx="609033" cy="83411"/>
            </a:xfrm>
            <a:custGeom>
              <a:rect b="b" l="l" r="r" t="t"/>
              <a:pathLst>
                <a:path extrusionOk="0" h="5634" w="41137">
                  <a:moveTo>
                    <a:pt x="19949" y="1"/>
                  </a:moveTo>
                  <a:lnTo>
                    <a:pt x="18238" y="14"/>
                  </a:lnTo>
                  <a:lnTo>
                    <a:pt x="16565" y="39"/>
                  </a:lnTo>
                  <a:lnTo>
                    <a:pt x="14943" y="103"/>
                  </a:lnTo>
                  <a:lnTo>
                    <a:pt x="13360" y="180"/>
                  </a:lnTo>
                  <a:lnTo>
                    <a:pt x="11840" y="282"/>
                  </a:lnTo>
                  <a:lnTo>
                    <a:pt x="10371" y="410"/>
                  </a:lnTo>
                  <a:lnTo>
                    <a:pt x="8966" y="550"/>
                  </a:lnTo>
                  <a:lnTo>
                    <a:pt x="7625" y="703"/>
                  </a:lnTo>
                  <a:lnTo>
                    <a:pt x="6361" y="882"/>
                  </a:lnTo>
                  <a:lnTo>
                    <a:pt x="5173" y="1074"/>
                  </a:lnTo>
                  <a:lnTo>
                    <a:pt x="4075" y="1278"/>
                  </a:lnTo>
                  <a:lnTo>
                    <a:pt x="3551" y="1380"/>
                  </a:lnTo>
                  <a:lnTo>
                    <a:pt x="3066" y="1495"/>
                  </a:lnTo>
                  <a:lnTo>
                    <a:pt x="2593" y="1610"/>
                  </a:lnTo>
                  <a:lnTo>
                    <a:pt x="2134" y="1738"/>
                  </a:lnTo>
                  <a:lnTo>
                    <a:pt x="1712" y="1853"/>
                  </a:lnTo>
                  <a:lnTo>
                    <a:pt x="1316" y="1980"/>
                  </a:lnTo>
                  <a:lnTo>
                    <a:pt x="946" y="2108"/>
                  </a:lnTo>
                  <a:lnTo>
                    <a:pt x="601" y="2236"/>
                  </a:lnTo>
                  <a:lnTo>
                    <a:pt x="282" y="2376"/>
                  </a:lnTo>
                  <a:lnTo>
                    <a:pt x="1" y="2504"/>
                  </a:lnTo>
                  <a:lnTo>
                    <a:pt x="716" y="2287"/>
                  </a:lnTo>
                  <a:lnTo>
                    <a:pt x="1508" y="2095"/>
                  </a:lnTo>
                  <a:lnTo>
                    <a:pt x="2364" y="1891"/>
                  </a:lnTo>
                  <a:lnTo>
                    <a:pt x="3296" y="1712"/>
                  </a:lnTo>
                  <a:lnTo>
                    <a:pt x="4292" y="1533"/>
                  </a:lnTo>
                  <a:lnTo>
                    <a:pt x="5352" y="1380"/>
                  </a:lnTo>
                  <a:lnTo>
                    <a:pt x="6463" y="1227"/>
                  </a:lnTo>
                  <a:lnTo>
                    <a:pt x="7625" y="1099"/>
                  </a:lnTo>
                  <a:lnTo>
                    <a:pt x="8851" y="972"/>
                  </a:lnTo>
                  <a:lnTo>
                    <a:pt x="10116" y="869"/>
                  </a:lnTo>
                  <a:lnTo>
                    <a:pt x="11431" y="780"/>
                  </a:lnTo>
                  <a:lnTo>
                    <a:pt x="12772" y="703"/>
                  </a:lnTo>
                  <a:lnTo>
                    <a:pt x="14164" y="639"/>
                  </a:lnTo>
                  <a:lnTo>
                    <a:pt x="15595" y="588"/>
                  </a:lnTo>
                  <a:lnTo>
                    <a:pt x="17050" y="563"/>
                  </a:lnTo>
                  <a:lnTo>
                    <a:pt x="18532" y="550"/>
                  </a:lnTo>
                  <a:lnTo>
                    <a:pt x="19617" y="563"/>
                  </a:lnTo>
                  <a:lnTo>
                    <a:pt x="20690" y="576"/>
                  </a:lnTo>
                  <a:lnTo>
                    <a:pt x="21750" y="601"/>
                  </a:lnTo>
                  <a:lnTo>
                    <a:pt x="22797" y="639"/>
                  </a:lnTo>
                  <a:lnTo>
                    <a:pt x="23819" y="678"/>
                  </a:lnTo>
                  <a:lnTo>
                    <a:pt x="24828" y="729"/>
                  </a:lnTo>
                  <a:lnTo>
                    <a:pt x="25811" y="793"/>
                  </a:lnTo>
                  <a:lnTo>
                    <a:pt x="26782" y="857"/>
                  </a:lnTo>
                  <a:lnTo>
                    <a:pt x="27714" y="933"/>
                  </a:lnTo>
                  <a:lnTo>
                    <a:pt x="28634" y="1010"/>
                  </a:lnTo>
                  <a:lnTo>
                    <a:pt x="29515" y="1099"/>
                  </a:lnTo>
                  <a:lnTo>
                    <a:pt x="30371" y="1201"/>
                  </a:lnTo>
                  <a:lnTo>
                    <a:pt x="31214" y="1304"/>
                  </a:lnTo>
                  <a:lnTo>
                    <a:pt x="32005" y="1419"/>
                  </a:lnTo>
                  <a:lnTo>
                    <a:pt x="32772" y="1546"/>
                  </a:lnTo>
                  <a:lnTo>
                    <a:pt x="33512" y="1661"/>
                  </a:lnTo>
                  <a:lnTo>
                    <a:pt x="34215" y="1802"/>
                  </a:lnTo>
                  <a:lnTo>
                    <a:pt x="34879" y="1929"/>
                  </a:lnTo>
                  <a:lnTo>
                    <a:pt x="35505" y="2083"/>
                  </a:lnTo>
                  <a:lnTo>
                    <a:pt x="36105" y="2223"/>
                  </a:lnTo>
                  <a:lnTo>
                    <a:pt x="36654" y="2376"/>
                  </a:lnTo>
                  <a:lnTo>
                    <a:pt x="37165" y="2542"/>
                  </a:lnTo>
                  <a:lnTo>
                    <a:pt x="37638" y="2708"/>
                  </a:lnTo>
                  <a:lnTo>
                    <a:pt x="38059" y="2874"/>
                  </a:lnTo>
                  <a:lnTo>
                    <a:pt x="38429" y="3040"/>
                  </a:lnTo>
                  <a:lnTo>
                    <a:pt x="38774" y="3219"/>
                  </a:lnTo>
                  <a:lnTo>
                    <a:pt x="39055" y="3398"/>
                  </a:lnTo>
                  <a:lnTo>
                    <a:pt x="39183" y="3487"/>
                  </a:lnTo>
                  <a:lnTo>
                    <a:pt x="39285" y="3577"/>
                  </a:lnTo>
                  <a:lnTo>
                    <a:pt x="39387" y="3679"/>
                  </a:lnTo>
                  <a:lnTo>
                    <a:pt x="39477" y="3768"/>
                  </a:lnTo>
                  <a:lnTo>
                    <a:pt x="39553" y="3858"/>
                  </a:lnTo>
                  <a:lnTo>
                    <a:pt x="39617" y="3960"/>
                  </a:lnTo>
                  <a:lnTo>
                    <a:pt x="39655" y="4049"/>
                  </a:lnTo>
                  <a:lnTo>
                    <a:pt x="39694" y="4152"/>
                  </a:lnTo>
                  <a:lnTo>
                    <a:pt x="39719" y="4254"/>
                  </a:lnTo>
                  <a:lnTo>
                    <a:pt x="39719" y="4343"/>
                  </a:lnTo>
                  <a:lnTo>
                    <a:pt x="39719" y="4433"/>
                  </a:lnTo>
                  <a:lnTo>
                    <a:pt x="39706" y="4509"/>
                  </a:lnTo>
                  <a:lnTo>
                    <a:pt x="39681" y="4599"/>
                  </a:lnTo>
                  <a:lnTo>
                    <a:pt x="39643" y="4675"/>
                  </a:lnTo>
                  <a:lnTo>
                    <a:pt x="39592" y="4765"/>
                  </a:lnTo>
                  <a:lnTo>
                    <a:pt x="39540" y="4841"/>
                  </a:lnTo>
                  <a:lnTo>
                    <a:pt x="39400" y="5007"/>
                  </a:lnTo>
                  <a:lnTo>
                    <a:pt x="39221" y="5160"/>
                  </a:lnTo>
                  <a:lnTo>
                    <a:pt x="39017" y="5327"/>
                  </a:lnTo>
                  <a:lnTo>
                    <a:pt x="38761" y="5480"/>
                  </a:lnTo>
                  <a:lnTo>
                    <a:pt x="38480" y="5633"/>
                  </a:lnTo>
                  <a:lnTo>
                    <a:pt x="38480" y="5633"/>
                  </a:lnTo>
                  <a:lnTo>
                    <a:pt x="39081" y="5416"/>
                  </a:lnTo>
                  <a:lnTo>
                    <a:pt x="39349" y="5314"/>
                  </a:lnTo>
                  <a:lnTo>
                    <a:pt x="39604" y="5199"/>
                  </a:lnTo>
                  <a:lnTo>
                    <a:pt x="39847" y="5097"/>
                  </a:lnTo>
                  <a:lnTo>
                    <a:pt x="40064" y="4982"/>
                  </a:lnTo>
                  <a:lnTo>
                    <a:pt x="40268" y="4867"/>
                  </a:lnTo>
                  <a:lnTo>
                    <a:pt x="40447" y="4752"/>
                  </a:lnTo>
                  <a:lnTo>
                    <a:pt x="40600" y="4637"/>
                  </a:lnTo>
                  <a:lnTo>
                    <a:pt x="40741" y="4522"/>
                  </a:lnTo>
                  <a:lnTo>
                    <a:pt x="40869" y="4394"/>
                  </a:lnTo>
                  <a:lnTo>
                    <a:pt x="40971" y="4279"/>
                  </a:lnTo>
                  <a:lnTo>
                    <a:pt x="41047" y="4164"/>
                  </a:lnTo>
                  <a:lnTo>
                    <a:pt x="41099" y="4037"/>
                  </a:lnTo>
                  <a:lnTo>
                    <a:pt x="41137" y="3909"/>
                  </a:lnTo>
                  <a:lnTo>
                    <a:pt x="41137" y="3781"/>
                  </a:lnTo>
                  <a:lnTo>
                    <a:pt x="41137" y="3692"/>
                  </a:lnTo>
                  <a:lnTo>
                    <a:pt x="41111" y="3590"/>
                  </a:lnTo>
                  <a:lnTo>
                    <a:pt x="41086" y="3500"/>
                  </a:lnTo>
                  <a:lnTo>
                    <a:pt x="41035" y="3398"/>
                  </a:lnTo>
                  <a:lnTo>
                    <a:pt x="40971" y="3309"/>
                  </a:lnTo>
                  <a:lnTo>
                    <a:pt x="40894" y="3206"/>
                  </a:lnTo>
                  <a:lnTo>
                    <a:pt x="40818" y="3117"/>
                  </a:lnTo>
                  <a:lnTo>
                    <a:pt x="40715" y="3028"/>
                  </a:lnTo>
                  <a:lnTo>
                    <a:pt x="40600" y="2926"/>
                  </a:lnTo>
                  <a:lnTo>
                    <a:pt x="40473" y="2836"/>
                  </a:lnTo>
                  <a:lnTo>
                    <a:pt x="40192" y="2657"/>
                  </a:lnTo>
                  <a:lnTo>
                    <a:pt x="39860" y="2479"/>
                  </a:lnTo>
                  <a:lnTo>
                    <a:pt x="39477" y="2313"/>
                  </a:lnTo>
                  <a:lnTo>
                    <a:pt x="39055" y="2146"/>
                  </a:lnTo>
                  <a:lnTo>
                    <a:pt x="38583" y="1980"/>
                  </a:lnTo>
                  <a:lnTo>
                    <a:pt x="38072" y="1827"/>
                  </a:lnTo>
                  <a:lnTo>
                    <a:pt x="37523" y="1674"/>
                  </a:lnTo>
                  <a:lnTo>
                    <a:pt x="36935" y="1521"/>
                  </a:lnTo>
                  <a:lnTo>
                    <a:pt x="36297" y="1380"/>
                  </a:lnTo>
                  <a:lnTo>
                    <a:pt x="35632" y="1240"/>
                  </a:lnTo>
                  <a:lnTo>
                    <a:pt x="34930" y="1112"/>
                  </a:lnTo>
                  <a:lnTo>
                    <a:pt x="34202" y="984"/>
                  </a:lnTo>
                  <a:lnTo>
                    <a:pt x="33423" y="857"/>
                  </a:lnTo>
                  <a:lnTo>
                    <a:pt x="32631" y="754"/>
                  </a:lnTo>
                  <a:lnTo>
                    <a:pt x="31801" y="639"/>
                  </a:lnTo>
                  <a:lnTo>
                    <a:pt x="30933" y="550"/>
                  </a:lnTo>
                  <a:lnTo>
                    <a:pt x="30051" y="461"/>
                  </a:lnTo>
                  <a:lnTo>
                    <a:pt x="29132" y="371"/>
                  </a:lnTo>
                  <a:lnTo>
                    <a:pt x="28200" y="295"/>
                  </a:lnTo>
                  <a:lnTo>
                    <a:pt x="27229" y="231"/>
                  </a:lnTo>
                  <a:lnTo>
                    <a:pt x="26246" y="167"/>
                  </a:lnTo>
                  <a:lnTo>
                    <a:pt x="25250" y="116"/>
                  </a:lnTo>
                  <a:lnTo>
                    <a:pt x="24215" y="78"/>
                  </a:lnTo>
                  <a:lnTo>
                    <a:pt x="23181" y="39"/>
                  </a:lnTo>
                  <a:lnTo>
                    <a:pt x="22121" y="14"/>
                  </a:lnTo>
                  <a:lnTo>
                    <a:pt x="21035" y="1"/>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4094191" y="3190410"/>
              <a:ext cx="204028" cy="57118"/>
            </a:xfrm>
            <a:custGeom>
              <a:rect b="b" l="l" r="r" t="t"/>
              <a:pathLst>
                <a:path extrusionOk="0" h="3858" w="13781">
                  <a:moveTo>
                    <a:pt x="0" y="0"/>
                  </a:moveTo>
                  <a:lnTo>
                    <a:pt x="0" y="371"/>
                  </a:lnTo>
                  <a:lnTo>
                    <a:pt x="2325" y="371"/>
                  </a:lnTo>
                  <a:lnTo>
                    <a:pt x="3346" y="384"/>
                  </a:lnTo>
                  <a:lnTo>
                    <a:pt x="4253" y="409"/>
                  </a:lnTo>
                  <a:lnTo>
                    <a:pt x="5058" y="447"/>
                  </a:lnTo>
                  <a:lnTo>
                    <a:pt x="5747" y="498"/>
                  </a:lnTo>
                  <a:lnTo>
                    <a:pt x="6322" y="575"/>
                  </a:lnTo>
                  <a:lnTo>
                    <a:pt x="6565" y="613"/>
                  </a:lnTo>
                  <a:lnTo>
                    <a:pt x="6795" y="665"/>
                  </a:lnTo>
                  <a:lnTo>
                    <a:pt x="6973" y="716"/>
                  </a:lnTo>
                  <a:lnTo>
                    <a:pt x="7139" y="767"/>
                  </a:lnTo>
                  <a:lnTo>
                    <a:pt x="7267" y="818"/>
                  </a:lnTo>
                  <a:lnTo>
                    <a:pt x="7369" y="882"/>
                  </a:lnTo>
                  <a:lnTo>
                    <a:pt x="0" y="882"/>
                  </a:lnTo>
                  <a:lnTo>
                    <a:pt x="0" y="1175"/>
                  </a:lnTo>
                  <a:lnTo>
                    <a:pt x="7471" y="1175"/>
                  </a:lnTo>
                  <a:lnTo>
                    <a:pt x="7446" y="1214"/>
                  </a:lnTo>
                  <a:lnTo>
                    <a:pt x="7408" y="1252"/>
                  </a:lnTo>
                  <a:lnTo>
                    <a:pt x="7305" y="1316"/>
                  </a:lnTo>
                  <a:lnTo>
                    <a:pt x="7165" y="1392"/>
                  </a:lnTo>
                  <a:lnTo>
                    <a:pt x="6986" y="1456"/>
                  </a:lnTo>
                  <a:lnTo>
                    <a:pt x="6769" y="1507"/>
                  </a:lnTo>
                  <a:lnTo>
                    <a:pt x="6514" y="1571"/>
                  </a:lnTo>
                  <a:lnTo>
                    <a:pt x="6207" y="1622"/>
                  </a:lnTo>
                  <a:lnTo>
                    <a:pt x="5875" y="1661"/>
                  </a:lnTo>
                  <a:lnTo>
                    <a:pt x="5505" y="1699"/>
                  </a:lnTo>
                  <a:lnTo>
                    <a:pt x="5096" y="1737"/>
                  </a:lnTo>
                  <a:lnTo>
                    <a:pt x="4636" y="1776"/>
                  </a:lnTo>
                  <a:lnTo>
                    <a:pt x="4151" y="1801"/>
                  </a:lnTo>
                  <a:lnTo>
                    <a:pt x="3053" y="1827"/>
                  </a:lnTo>
                  <a:lnTo>
                    <a:pt x="1801" y="1839"/>
                  </a:lnTo>
                  <a:lnTo>
                    <a:pt x="0" y="1839"/>
                  </a:lnTo>
                  <a:lnTo>
                    <a:pt x="0" y="2210"/>
                  </a:lnTo>
                  <a:lnTo>
                    <a:pt x="2197" y="2631"/>
                  </a:lnTo>
                  <a:lnTo>
                    <a:pt x="4215" y="3040"/>
                  </a:lnTo>
                  <a:lnTo>
                    <a:pt x="6130" y="3449"/>
                  </a:lnTo>
                  <a:lnTo>
                    <a:pt x="8021" y="3857"/>
                  </a:lnTo>
                  <a:lnTo>
                    <a:pt x="11162" y="3857"/>
                  </a:lnTo>
                  <a:lnTo>
                    <a:pt x="9106" y="3398"/>
                  </a:lnTo>
                  <a:lnTo>
                    <a:pt x="7050" y="2963"/>
                  </a:lnTo>
                  <a:lnTo>
                    <a:pt x="5032" y="2555"/>
                  </a:lnTo>
                  <a:lnTo>
                    <a:pt x="3078" y="2172"/>
                  </a:lnTo>
                  <a:lnTo>
                    <a:pt x="3844" y="2172"/>
                  </a:lnTo>
                  <a:lnTo>
                    <a:pt x="4572" y="2159"/>
                  </a:lnTo>
                  <a:lnTo>
                    <a:pt x="5275" y="2133"/>
                  </a:lnTo>
                  <a:lnTo>
                    <a:pt x="5926" y="2095"/>
                  </a:lnTo>
                  <a:lnTo>
                    <a:pt x="6539" y="2057"/>
                  </a:lnTo>
                  <a:lnTo>
                    <a:pt x="7101" y="2005"/>
                  </a:lnTo>
                  <a:lnTo>
                    <a:pt x="7637" y="1954"/>
                  </a:lnTo>
                  <a:lnTo>
                    <a:pt x="8110" y="1891"/>
                  </a:lnTo>
                  <a:lnTo>
                    <a:pt x="8557" y="1827"/>
                  </a:lnTo>
                  <a:lnTo>
                    <a:pt x="8940" y="1750"/>
                  </a:lnTo>
                  <a:lnTo>
                    <a:pt x="9285" y="1673"/>
                  </a:lnTo>
                  <a:lnTo>
                    <a:pt x="9579" y="1584"/>
                  </a:lnTo>
                  <a:lnTo>
                    <a:pt x="9821" y="1495"/>
                  </a:lnTo>
                  <a:lnTo>
                    <a:pt x="10026" y="1392"/>
                  </a:lnTo>
                  <a:lnTo>
                    <a:pt x="10102" y="1341"/>
                  </a:lnTo>
                  <a:lnTo>
                    <a:pt x="10166" y="1290"/>
                  </a:lnTo>
                  <a:lnTo>
                    <a:pt x="10217" y="1226"/>
                  </a:lnTo>
                  <a:lnTo>
                    <a:pt x="10256" y="1175"/>
                  </a:lnTo>
                  <a:lnTo>
                    <a:pt x="13780" y="1175"/>
                  </a:lnTo>
                  <a:lnTo>
                    <a:pt x="13780" y="882"/>
                  </a:lnTo>
                  <a:lnTo>
                    <a:pt x="10217" y="882"/>
                  </a:lnTo>
                  <a:lnTo>
                    <a:pt x="10179" y="831"/>
                  </a:lnTo>
                  <a:lnTo>
                    <a:pt x="10115" y="792"/>
                  </a:lnTo>
                  <a:lnTo>
                    <a:pt x="9987" y="690"/>
                  </a:lnTo>
                  <a:lnTo>
                    <a:pt x="9796" y="613"/>
                  </a:lnTo>
                  <a:lnTo>
                    <a:pt x="9579" y="537"/>
                  </a:lnTo>
                  <a:lnTo>
                    <a:pt x="9323" y="460"/>
                  </a:lnTo>
                  <a:lnTo>
                    <a:pt x="9042" y="396"/>
                  </a:lnTo>
                  <a:lnTo>
                    <a:pt x="8723" y="345"/>
                  </a:lnTo>
                  <a:lnTo>
                    <a:pt x="8378" y="281"/>
                  </a:lnTo>
                  <a:lnTo>
                    <a:pt x="13780" y="281"/>
                  </a:lnTo>
                  <a:lnTo>
                    <a:pt x="13780" y="0"/>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3807921" y="3119509"/>
              <a:ext cx="764071" cy="159598"/>
            </a:xfrm>
            <a:custGeom>
              <a:rect b="b" l="l" r="r" t="t"/>
              <a:pathLst>
                <a:path extrusionOk="0" h="10780" w="51609">
                  <a:moveTo>
                    <a:pt x="1" y="0"/>
                  </a:moveTo>
                  <a:lnTo>
                    <a:pt x="1" y="5390"/>
                  </a:lnTo>
                  <a:lnTo>
                    <a:pt x="1" y="5530"/>
                  </a:lnTo>
                  <a:lnTo>
                    <a:pt x="26" y="5671"/>
                  </a:lnTo>
                  <a:lnTo>
                    <a:pt x="77" y="5798"/>
                  </a:lnTo>
                  <a:lnTo>
                    <a:pt x="128" y="5939"/>
                  </a:lnTo>
                  <a:lnTo>
                    <a:pt x="205" y="6079"/>
                  </a:lnTo>
                  <a:lnTo>
                    <a:pt x="294" y="6207"/>
                  </a:lnTo>
                  <a:lnTo>
                    <a:pt x="397" y="6347"/>
                  </a:lnTo>
                  <a:lnTo>
                    <a:pt x="524" y="6475"/>
                  </a:lnTo>
                  <a:lnTo>
                    <a:pt x="665" y="6603"/>
                  </a:lnTo>
                  <a:lnTo>
                    <a:pt x="805" y="6731"/>
                  </a:lnTo>
                  <a:lnTo>
                    <a:pt x="971" y="6858"/>
                  </a:lnTo>
                  <a:lnTo>
                    <a:pt x="1163" y="6986"/>
                  </a:lnTo>
                  <a:lnTo>
                    <a:pt x="1354" y="7114"/>
                  </a:lnTo>
                  <a:lnTo>
                    <a:pt x="1559" y="7241"/>
                  </a:lnTo>
                  <a:lnTo>
                    <a:pt x="1789" y="7369"/>
                  </a:lnTo>
                  <a:lnTo>
                    <a:pt x="2031" y="7484"/>
                  </a:lnTo>
                  <a:lnTo>
                    <a:pt x="2542" y="7727"/>
                  </a:lnTo>
                  <a:lnTo>
                    <a:pt x="3117" y="7957"/>
                  </a:lnTo>
                  <a:lnTo>
                    <a:pt x="3730" y="8187"/>
                  </a:lnTo>
                  <a:lnTo>
                    <a:pt x="4407" y="8404"/>
                  </a:lnTo>
                  <a:lnTo>
                    <a:pt x="5122" y="8608"/>
                  </a:lnTo>
                  <a:lnTo>
                    <a:pt x="5888" y="8812"/>
                  </a:lnTo>
                  <a:lnTo>
                    <a:pt x="6706" y="9017"/>
                  </a:lnTo>
                  <a:lnTo>
                    <a:pt x="7561" y="9195"/>
                  </a:lnTo>
                  <a:lnTo>
                    <a:pt x="8455" y="9374"/>
                  </a:lnTo>
                  <a:lnTo>
                    <a:pt x="9388" y="9553"/>
                  </a:lnTo>
                  <a:lnTo>
                    <a:pt x="10358" y="9706"/>
                  </a:lnTo>
                  <a:lnTo>
                    <a:pt x="11380" y="9860"/>
                  </a:lnTo>
                  <a:lnTo>
                    <a:pt x="12427" y="10000"/>
                  </a:lnTo>
                  <a:lnTo>
                    <a:pt x="13500" y="10128"/>
                  </a:lnTo>
                  <a:lnTo>
                    <a:pt x="14611" y="10243"/>
                  </a:lnTo>
                  <a:lnTo>
                    <a:pt x="15760" y="10358"/>
                  </a:lnTo>
                  <a:lnTo>
                    <a:pt x="16935" y="10447"/>
                  </a:lnTo>
                  <a:lnTo>
                    <a:pt x="18136" y="10536"/>
                  </a:lnTo>
                  <a:lnTo>
                    <a:pt x="19362" y="10613"/>
                  </a:lnTo>
                  <a:lnTo>
                    <a:pt x="20601" y="10677"/>
                  </a:lnTo>
                  <a:lnTo>
                    <a:pt x="21878" y="10715"/>
                  </a:lnTo>
                  <a:lnTo>
                    <a:pt x="23168" y="10754"/>
                  </a:lnTo>
                  <a:lnTo>
                    <a:pt x="24483" y="10779"/>
                  </a:lnTo>
                  <a:lnTo>
                    <a:pt x="27139" y="10779"/>
                  </a:lnTo>
                  <a:lnTo>
                    <a:pt x="28442" y="10754"/>
                  </a:lnTo>
                  <a:lnTo>
                    <a:pt x="29732" y="10715"/>
                  </a:lnTo>
                  <a:lnTo>
                    <a:pt x="31009" y="10677"/>
                  </a:lnTo>
                  <a:lnTo>
                    <a:pt x="32261" y="10613"/>
                  </a:lnTo>
                  <a:lnTo>
                    <a:pt x="33474" y="10536"/>
                  </a:lnTo>
                  <a:lnTo>
                    <a:pt x="34674" y="10447"/>
                  </a:lnTo>
                  <a:lnTo>
                    <a:pt x="35849" y="10358"/>
                  </a:lnTo>
                  <a:lnTo>
                    <a:pt x="36999" y="10243"/>
                  </a:lnTo>
                  <a:lnTo>
                    <a:pt x="38110" y="10128"/>
                  </a:lnTo>
                  <a:lnTo>
                    <a:pt x="39183" y="10000"/>
                  </a:lnTo>
                  <a:lnTo>
                    <a:pt x="40230" y="9860"/>
                  </a:lnTo>
                  <a:lnTo>
                    <a:pt x="41252" y="9706"/>
                  </a:lnTo>
                  <a:lnTo>
                    <a:pt x="42222" y="9553"/>
                  </a:lnTo>
                  <a:lnTo>
                    <a:pt x="43154" y="9374"/>
                  </a:lnTo>
                  <a:lnTo>
                    <a:pt x="44048" y="9195"/>
                  </a:lnTo>
                  <a:lnTo>
                    <a:pt x="44904" y="9017"/>
                  </a:lnTo>
                  <a:lnTo>
                    <a:pt x="45722" y="8812"/>
                  </a:lnTo>
                  <a:lnTo>
                    <a:pt x="46488" y="8608"/>
                  </a:lnTo>
                  <a:lnTo>
                    <a:pt x="47203" y="8404"/>
                  </a:lnTo>
                  <a:lnTo>
                    <a:pt x="47880" y="8187"/>
                  </a:lnTo>
                  <a:lnTo>
                    <a:pt x="48493" y="7957"/>
                  </a:lnTo>
                  <a:lnTo>
                    <a:pt x="49068" y="7727"/>
                  </a:lnTo>
                  <a:lnTo>
                    <a:pt x="49578" y="7484"/>
                  </a:lnTo>
                  <a:lnTo>
                    <a:pt x="49821" y="7369"/>
                  </a:lnTo>
                  <a:lnTo>
                    <a:pt x="50051" y="7241"/>
                  </a:lnTo>
                  <a:lnTo>
                    <a:pt x="50255" y="7114"/>
                  </a:lnTo>
                  <a:lnTo>
                    <a:pt x="50447" y="6986"/>
                  </a:lnTo>
                  <a:lnTo>
                    <a:pt x="50638" y="6858"/>
                  </a:lnTo>
                  <a:lnTo>
                    <a:pt x="50804" y="6731"/>
                  </a:lnTo>
                  <a:lnTo>
                    <a:pt x="50958" y="6603"/>
                  </a:lnTo>
                  <a:lnTo>
                    <a:pt x="51085" y="6475"/>
                  </a:lnTo>
                  <a:lnTo>
                    <a:pt x="51213" y="6347"/>
                  </a:lnTo>
                  <a:lnTo>
                    <a:pt x="51315" y="6207"/>
                  </a:lnTo>
                  <a:lnTo>
                    <a:pt x="51405" y="6079"/>
                  </a:lnTo>
                  <a:lnTo>
                    <a:pt x="51481" y="5939"/>
                  </a:lnTo>
                  <a:lnTo>
                    <a:pt x="51532" y="5798"/>
                  </a:lnTo>
                  <a:lnTo>
                    <a:pt x="51583" y="5671"/>
                  </a:lnTo>
                  <a:lnTo>
                    <a:pt x="51609" y="5530"/>
                  </a:lnTo>
                  <a:lnTo>
                    <a:pt x="51609" y="5390"/>
                  </a:lnTo>
                  <a:lnTo>
                    <a:pt x="5160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3807921" y="3039518"/>
              <a:ext cx="764071" cy="159790"/>
            </a:xfrm>
            <a:custGeom>
              <a:rect b="b" l="l" r="r" t="t"/>
              <a:pathLst>
                <a:path extrusionOk="0" h="10793" w="51609">
                  <a:moveTo>
                    <a:pt x="25811" y="1"/>
                  </a:moveTo>
                  <a:lnTo>
                    <a:pt x="24483" y="14"/>
                  </a:lnTo>
                  <a:lnTo>
                    <a:pt x="23168" y="39"/>
                  </a:lnTo>
                  <a:lnTo>
                    <a:pt x="21878" y="65"/>
                  </a:lnTo>
                  <a:lnTo>
                    <a:pt x="20601" y="116"/>
                  </a:lnTo>
                  <a:lnTo>
                    <a:pt x="19362" y="180"/>
                  </a:lnTo>
                  <a:lnTo>
                    <a:pt x="18136" y="244"/>
                  </a:lnTo>
                  <a:lnTo>
                    <a:pt x="16935" y="333"/>
                  </a:lnTo>
                  <a:lnTo>
                    <a:pt x="15760" y="435"/>
                  </a:lnTo>
                  <a:lnTo>
                    <a:pt x="14611" y="537"/>
                  </a:lnTo>
                  <a:lnTo>
                    <a:pt x="13500" y="652"/>
                  </a:lnTo>
                  <a:lnTo>
                    <a:pt x="12427" y="780"/>
                  </a:lnTo>
                  <a:lnTo>
                    <a:pt x="11380" y="921"/>
                  </a:lnTo>
                  <a:lnTo>
                    <a:pt x="10358" y="1074"/>
                  </a:lnTo>
                  <a:lnTo>
                    <a:pt x="9388" y="1240"/>
                  </a:lnTo>
                  <a:lnTo>
                    <a:pt x="8455" y="1406"/>
                  </a:lnTo>
                  <a:lnTo>
                    <a:pt x="7561" y="1585"/>
                  </a:lnTo>
                  <a:lnTo>
                    <a:pt x="6706" y="1776"/>
                  </a:lnTo>
                  <a:lnTo>
                    <a:pt x="5888" y="1968"/>
                  </a:lnTo>
                  <a:lnTo>
                    <a:pt x="5122" y="2172"/>
                  </a:lnTo>
                  <a:lnTo>
                    <a:pt x="4407" y="2389"/>
                  </a:lnTo>
                  <a:lnTo>
                    <a:pt x="3730" y="2606"/>
                  </a:lnTo>
                  <a:lnTo>
                    <a:pt x="3117" y="2823"/>
                  </a:lnTo>
                  <a:lnTo>
                    <a:pt x="2542" y="3066"/>
                  </a:lnTo>
                  <a:lnTo>
                    <a:pt x="2031" y="3296"/>
                  </a:lnTo>
                  <a:lnTo>
                    <a:pt x="1789" y="3424"/>
                  </a:lnTo>
                  <a:lnTo>
                    <a:pt x="1559" y="3539"/>
                  </a:lnTo>
                  <a:lnTo>
                    <a:pt x="1354" y="3666"/>
                  </a:lnTo>
                  <a:lnTo>
                    <a:pt x="1163" y="3794"/>
                  </a:lnTo>
                  <a:lnTo>
                    <a:pt x="971" y="3922"/>
                  </a:lnTo>
                  <a:lnTo>
                    <a:pt x="805" y="4049"/>
                  </a:lnTo>
                  <a:lnTo>
                    <a:pt x="665" y="4177"/>
                  </a:lnTo>
                  <a:lnTo>
                    <a:pt x="524" y="4318"/>
                  </a:lnTo>
                  <a:lnTo>
                    <a:pt x="397" y="4445"/>
                  </a:lnTo>
                  <a:lnTo>
                    <a:pt x="294" y="4573"/>
                  </a:lnTo>
                  <a:lnTo>
                    <a:pt x="205" y="4714"/>
                  </a:lnTo>
                  <a:lnTo>
                    <a:pt x="128" y="4841"/>
                  </a:lnTo>
                  <a:lnTo>
                    <a:pt x="77" y="4982"/>
                  </a:lnTo>
                  <a:lnTo>
                    <a:pt x="26" y="5122"/>
                  </a:lnTo>
                  <a:lnTo>
                    <a:pt x="1" y="5263"/>
                  </a:lnTo>
                  <a:lnTo>
                    <a:pt x="1" y="5403"/>
                  </a:lnTo>
                  <a:lnTo>
                    <a:pt x="1" y="5544"/>
                  </a:lnTo>
                  <a:lnTo>
                    <a:pt x="26" y="5671"/>
                  </a:lnTo>
                  <a:lnTo>
                    <a:pt x="77" y="5812"/>
                  </a:lnTo>
                  <a:lnTo>
                    <a:pt x="128" y="5952"/>
                  </a:lnTo>
                  <a:lnTo>
                    <a:pt x="205" y="6080"/>
                  </a:lnTo>
                  <a:lnTo>
                    <a:pt x="294" y="6221"/>
                  </a:lnTo>
                  <a:lnTo>
                    <a:pt x="397" y="6348"/>
                  </a:lnTo>
                  <a:lnTo>
                    <a:pt x="524" y="6489"/>
                  </a:lnTo>
                  <a:lnTo>
                    <a:pt x="665" y="6616"/>
                  </a:lnTo>
                  <a:lnTo>
                    <a:pt x="805" y="6744"/>
                  </a:lnTo>
                  <a:lnTo>
                    <a:pt x="971" y="6872"/>
                  </a:lnTo>
                  <a:lnTo>
                    <a:pt x="1163" y="7000"/>
                  </a:lnTo>
                  <a:lnTo>
                    <a:pt x="1354" y="7127"/>
                  </a:lnTo>
                  <a:lnTo>
                    <a:pt x="1559" y="7255"/>
                  </a:lnTo>
                  <a:lnTo>
                    <a:pt x="1789" y="7370"/>
                  </a:lnTo>
                  <a:lnTo>
                    <a:pt x="2031" y="7498"/>
                  </a:lnTo>
                  <a:lnTo>
                    <a:pt x="2542" y="7740"/>
                  </a:lnTo>
                  <a:lnTo>
                    <a:pt x="3117" y="7970"/>
                  </a:lnTo>
                  <a:lnTo>
                    <a:pt x="3730" y="8200"/>
                  </a:lnTo>
                  <a:lnTo>
                    <a:pt x="4407" y="8417"/>
                  </a:lnTo>
                  <a:lnTo>
                    <a:pt x="5122" y="8622"/>
                  </a:lnTo>
                  <a:lnTo>
                    <a:pt x="5888" y="8826"/>
                  </a:lnTo>
                  <a:lnTo>
                    <a:pt x="6706" y="9030"/>
                  </a:lnTo>
                  <a:lnTo>
                    <a:pt x="7561" y="9209"/>
                  </a:lnTo>
                  <a:lnTo>
                    <a:pt x="8455" y="9388"/>
                  </a:lnTo>
                  <a:lnTo>
                    <a:pt x="9388" y="9554"/>
                  </a:lnTo>
                  <a:lnTo>
                    <a:pt x="10358" y="9720"/>
                  </a:lnTo>
                  <a:lnTo>
                    <a:pt x="11380" y="9873"/>
                  </a:lnTo>
                  <a:lnTo>
                    <a:pt x="12427" y="10014"/>
                  </a:lnTo>
                  <a:lnTo>
                    <a:pt x="13500" y="10141"/>
                  </a:lnTo>
                  <a:lnTo>
                    <a:pt x="14611" y="10256"/>
                  </a:lnTo>
                  <a:lnTo>
                    <a:pt x="15760" y="10371"/>
                  </a:lnTo>
                  <a:lnTo>
                    <a:pt x="16935" y="10461"/>
                  </a:lnTo>
                  <a:lnTo>
                    <a:pt x="18136" y="10550"/>
                  </a:lnTo>
                  <a:lnTo>
                    <a:pt x="19362" y="10627"/>
                  </a:lnTo>
                  <a:lnTo>
                    <a:pt x="20601" y="10678"/>
                  </a:lnTo>
                  <a:lnTo>
                    <a:pt x="21878" y="10729"/>
                  </a:lnTo>
                  <a:lnTo>
                    <a:pt x="23168" y="10767"/>
                  </a:lnTo>
                  <a:lnTo>
                    <a:pt x="24483" y="10780"/>
                  </a:lnTo>
                  <a:lnTo>
                    <a:pt x="25811" y="10793"/>
                  </a:lnTo>
                  <a:lnTo>
                    <a:pt x="27139" y="10780"/>
                  </a:lnTo>
                  <a:lnTo>
                    <a:pt x="28442" y="10767"/>
                  </a:lnTo>
                  <a:lnTo>
                    <a:pt x="29732" y="10729"/>
                  </a:lnTo>
                  <a:lnTo>
                    <a:pt x="31009" y="10678"/>
                  </a:lnTo>
                  <a:lnTo>
                    <a:pt x="32261" y="10627"/>
                  </a:lnTo>
                  <a:lnTo>
                    <a:pt x="33474" y="10550"/>
                  </a:lnTo>
                  <a:lnTo>
                    <a:pt x="34674" y="10461"/>
                  </a:lnTo>
                  <a:lnTo>
                    <a:pt x="35849" y="10371"/>
                  </a:lnTo>
                  <a:lnTo>
                    <a:pt x="36999" y="10256"/>
                  </a:lnTo>
                  <a:lnTo>
                    <a:pt x="38110" y="10141"/>
                  </a:lnTo>
                  <a:lnTo>
                    <a:pt x="39183" y="10014"/>
                  </a:lnTo>
                  <a:lnTo>
                    <a:pt x="40230" y="9873"/>
                  </a:lnTo>
                  <a:lnTo>
                    <a:pt x="41252" y="9720"/>
                  </a:lnTo>
                  <a:lnTo>
                    <a:pt x="42222" y="9554"/>
                  </a:lnTo>
                  <a:lnTo>
                    <a:pt x="43154" y="9388"/>
                  </a:lnTo>
                  <a:lnTo>
                    <a:pt x="44048" y="9209"/>
                  </a:lnTo>
                  <a:lnTo>
                    <a:pt x="44904" y="9030"/>
                  </a:lnTo>
                  <a:lnTo>
                    <a:pt x="45722" y="8826"/>
                  </a:lnTo>
                  <a:lnTo>
                    <a:pt x="46488" y="8622"/>
                  </a:lnTo>
                  <a:lnTo>
                    <a:pt x="47203" y="8417"/>
                  </a:lnTo>
                  <a:lnTo>
                    <a:pt x="47880" y="8200"/>
                  </a:lnTo>
                  <a:lnTo>
                    <a:pt x="48493" y="7970"/>
                  </a:lnTo>
                  <a:lnTo>
                    <a:pt x="49068" y="7740"/>
                  </a:lnTo>
                  <a:lnTo>
                    <a:pt x="49578" y="7498"/>
                  </a:lnTo>
                  <a:lnTo>
                    <a:pt x="49821" y="7370"/>
                  </a:lnTo>
                  <a:lnTo>
                    <a:pt x="50051" y="7255"/>
                  </a:lnTo>
                  <a:lnTo>
                    <a:pt x="50255" y="7127"/>
                  </a:lnTo>
                  <a:lnTo>
                    <a:pt x="50447" y="7000"/>
                  </a:lnTo>
                  <a:lnTo>
                    <a:pt x="50638" y="6872"/>
                  </a:lnTo>
                  <a:lnTo>
                    <a:pt x="50804" y="6744"/>
                  </a:lnTo>
                  <a:lnTo>
                    <a:pt x="50958" y="6616"/>
                  </a:lnTo>
                  <a:lnTo>
                    <a:pt x="51085" y="6489"/>
                  </a:lnTo>
                  <a:lnTo>
                    <a:pt x="51213" y="6348"/>
                  </a:lnTo>
                  <a:lnTo>
                    <a:pt x="51315" y="6221"/>
                  </a:lnTo>
                  <a:lnTo>
                    <a:pt x="51405" y="6080"/>
                  </a:lnTo>
                  <a:lnTo>
                    <a:pt x="51481" y="5952"/>
                  </a:lnTo>
                  <a:lnTo>
                    <a:pt x="51532" y="5812"/>
                  </a:lnTo>
                  <a:lnTo>
                    <a:pt x="51583" y="5671"/>
                  </a:lnTo>
                  <a:lnTo>
                    <a:pt x="51609" y="5544"/>
                  </a:lnTo>
                  <a:lnTo>
                    <a:pt x="51609" y="5403"/>
                  </a:lnTo>
                  <a:lnTo>
                    <a:pt x="51609" y="5263"/>
                  </a:lnTo>
                  <a:lnTo>
                    <a:pt x="51583" y="5122"/>
                  </a:lnTo>
                  <a:lnTo>
                    <a:pt x="51532" y="4982"/>
                  </a:lnTo>
                  <a:lnTo>
                    <a:pt x="51481" y="4841"/>
                  </a:lnTo>
                  <a:lnTo>
                    <a:pt x="51405" y="4714"/>
                  </a:lnTo>
                  <a:lnTo>
                    <a:pt x="51315" y="4573"/>
                  </a:lnTo>
                  <a:lnTo>
                    <a:pt x="51213" y="4445"/>
                  </a:lnTo>
                  <a:lnTo>
                    <a:pt x="51085" y="4318"/>
                  </a:lnTo>
                  <a:lnTo>
                    <a:pt x="50958" y="4177"/>
                  </a:lnTo>
                  <a:lnTo>
                    <a:pt x="50804" y="4049"/>
                  </a:lnTo>
                  <a:lnTo>
                    <a:pt x="50638" y="3922"/>
                  </a:lnTo>
                  <a:lnTo>
                    <a:pt x="50447" y="3794"/>
                  </a:lnTo>
                  <a:lnTo>
                    <a:pt x="50255" y="3666"/>
                  </a:lnTo>
                  <a:lnTo>
                    <a:pt x="50051" y="3539"/>
                  </a:lnTo>
                  <a:lnTo>
                    <a:pt x="49821" y="3424"/>
                  </a:lnTo>
                  <a:lnTo>
                    <a:pt x="49578" y="3296"/>
                  </a:lnTo>
                  <a:lnTo>
                    <a:pt x="49068" y="3066"/>
                  </a:lnTo>
                  <a:lnTo>
                    <a:pt x="48493" y="2823"/>
                  </a:lnTo>
                  <a:lnTo>
                    <a:pt x="47880" y="2606"/>
                  </a:lnTo>
                  <a:lnTo>
                    <a:pt x="47203" y="2389"/>
                  </a:lnTo>
                  <a:lnTo>
                    <a:pt x="46488" y="2172"/>
                  </a:lnTo>
                  <a:lnTo>
                    <a:pt x="45722" y="1968"/>
                  </a:lnTo>
                  <a:lnTo>
                    <a:pt x="44904" y="1776"/>
                  </a:lnTo>
                  <a:lnTo>
                    <a:pt x="44048" y="1585"/>
                  </a:lnTo>
                  <a:lnTo>
                    <a:pt x="43154" y="1406"/>
                  </a:lnTo>
                  <a:lnTo>
                    <a:pt x="42222" y="1240"/>
                  </a:lnTo>
                  <a:lnTo>
                    <a:pt x="41252" y="1074"/>
                  </a:lnTo>
                  <a:lnTo>
                    <a:pt x="40230" y="921"/>
                  </a:lnTo>
                  <a:lnTo>
                    <a:pt x="39183" y="780"/>
                  </a:lnTo>
                  <a:lnTo>
                    <a:pt x="38110" y="652"/>
                  </a:lnTo>
                  <a:lnTo>
                    <a:pt x="36999" y="537"/>
                  </a:lnTo>
                  <a:lnTo>
                    <a:pt x="35849" y="435"/>
                  </a:lnTo>
                  <a:lnTo>
                    <a:pt x="34674" y="333"/>
                  </a:lnTo>
                  <a:lnTo>
                    <a:pt x="33474" y="244"/>
                  </a:lnTo>
                  <a:lnTo>
                    <a:pt x="32261" y="180"/>
                  </a:lnTo>
                  <a:lnTo>
                    <a:pt x="31009" y="116"/>
                  </a:lnTo>
                  <a:lnTo>
                    <a:pt x="29732" y="65"/>
                  </a:lnTo>
                  <a:lnTo>
                    <a:pt x="28442" y="39"/>
                  </a:lnTo>
                  <a:lnTo>
                    <a:pt x="27139" y="14"/>
                  </a:lnTo>
                  <a:lnTo>
                    <a:pt x="258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3876187" y="3053893"/>
              <a:ext cx="627554" cy="112133"/>
            </a:xfrm>
            <a:custGeom>
              <a:rect b="b" l="l" r="r" t="t"/>
              <a:pathLst>
                <a:path extrusionOk="0" h="7574" w="42388">
                  <a:moveTo>
                    <a:pt x="20102" y="1"/>
                  </a:moveTo>
                  <a:lnTo>
                    <a:pt x="19029" y="13"/>
                  </a:lnTo>
                  <a:lnTo>
                    <a:pt x="17969" y="39"/>
                  </a:lnTo>
                  <a:lnTo>
                    <a:pt x="16922" y="77"/>
                  </a:lnTo>
                  <a:lnTo>
                    <a:pt x="15900" y="116"/>
                  </a:lnTo>
                  <a:lnTo>
                    <a:pt x="14891" y="167"/>
                  </a:lnTo>
                  <a:lnTo>
                    <a:pt x="13908" y="230"/>
                  </a:lnTo>
                  <a:lnTo>
                    <a:pt x="12950" y="294"/>
                  </a:lnTo>
                  <a:lnTo>
                    <a:pt x="12005" y="371"/>
                  </a:lnTo>
                  <a:lnTo>
                    <a:pt x="11085" y="460"/>
                  </a:lnTo>
                  <a:lnTo>
                    <a:pt x="10204" y="550"/>
                  </a:lnTo>
                  <a:lnTo>
                    <a:pt x="9349" y="639"/>
                  </a:lnTo>
                  <a:lnTo>
                    <a:pt x="8518" y="754"/>
                  </a:lnTo>
                  <a:lnTo>
                    <a:pt x="7714" y="869"/>
                  </a:lnTo>
                  <a:lnTo>
                    <a:pt x="6948" y="984"/>
                  </a:lnTo>
                  <a:lnTo>
                    <a:pt x="6207" y="1112"/>
                  </a:lnTo>
                  <a:lnTo>
                    <a:pt x="5504" y="1239"/>
                  </a:lnTo>
                  <a:lnTo>
                    <a:pt x="4840" y="1380"/>
                  </a:lnTo>
                  <a:lnTo>
                    <a:pt x="4215" y="1520"/>
                  </a:lnTo>
                  <a:lnTo>
                    <a:pt x="3614" y="1674"/>
                  </a:lnTo>
                  <a:lnTo>
                    <a:pt x="3065" y="1827"/>
                  </a:lnTo>
                  <a:lnTo>
                    <a:pt x="2554" y="1980"/>
                  </a:lnTo>
                  <a:lnTo>
                    <a:pt x="2095" y="2146"/>
                  </a:lnTo>
                  <a:lnTo>
                    <a:pt x="1660" y="2312"/>
                  </a:lnTo>
                  <a:lnTo>
                    <a:pt x="1290" y="2491"/>
                  </a:lnTo>
                  <a:lnTo>
                    <a:pt x="958" y="2657"/>
                  </a:lnTo>
                  <a:lnTo>
                    <a:pt x="664" y="2836"/>
                  </a:lnTo>
                  <a:lnTo>
                    <a:pt x="537" y="2938"/>
                  </a:lnTo>
                  <a:lnTo>
                    <a:pt x="434" y="3027"/>
                  </a:lnTo>
                  <a:lnTo>
                    <a:pt x="332" y="3117"/>
                  </a:lnTo>
                  <a:lnTo>
                    <a:pt x="243" y="3206"/>
                  </a:lnTo>
                  <a:lnTo>
                    <a:pt x="166" y="3308"/>
                  </a:lnTo>
                  <a:lnTo>
                    <a:pt x="102" y="3398"/>
                  </a:lnTo>
                  <a:lnTo>
                    <a:pt x="64" y="3500"/>
                  </a:lnTo>
                  <a:lnTo>
                    <a:pt x="26" y="3589"/>
                  </a:lnTo>
                  <a:lnTo>
                    <a:pt x="0" y="3691"/>
                  </a:lnTo>
                  <a:lnTo>
                    <a:pt x="0" y="3794"/>
                  </a:lnTo>
                  <a:lnTo>
                    <a:pt x="0" y="3883"/>
                  </a:lnTo>
                  <a:lnTo>
                    <a:pt x="26" y="3985"/>
                  </a:lnTo>
                  <a:lnTo>
                    <a:pt x="64" y="4075"/>
                  </a:lnTo>
                  <a:lnTo>
                    <a:pt x="102" y="4177"/>
                  </a:lnTo>
                  <a:lnTo>
                    <a:pt x="166" y="4266"/>
                  </a:lnTo>
                  <a:lnTo>
                    <a:pt x="243" y="4368"/>
                  </a:lnTo>
                  <a:lnTo>
                    <a:pt x="332" y="4458"/>
                  </a:lnTo>
                  <a:lnTo>
                    <a:pt x="434" y="4547"/>
                  </a:lnTo>
                  <a:lnTo>
                    <a:pt x="537" y="4649"/>
                  </a:lnTo>
                  <a:lnTo>
                    <a:pt x="664" y="4739"/>
                  </a:lnTo>
                  <a:lnTo>
                    <a:pt x="958" y="4918"/>
                  </a:lnTo>
                  <a:lnTo>
                    <a:pt x="1290" y="5096"/>
                  </a:lnTo>
                  <a:lnTo>
                    <a:pt x="1660" y="5262"/>
                  </a:lnTo>
                  <a:lnTo>
                    <a:pt x="2095" y="5428"/>
                  </a:lnTo>
                  <a:lnTo>
                    <a:pt x="2554" y="5594"/>
                  </a:lnTo>
                  <a:lnTo>
                    <a:pt x="3065" y="5748"/>
                  </a:lnTo>
                  <a:lnTo>
                    <a:pt x="3614" y="5901"/>
                  </a:lnTo>
                  <a:lnTo>
                    <a:pt x="4215" y="6054"/>
                  </a:lnTo>
                  <a:lnTo>
                    <a:pt x="4840" y="6195"/>
                  </a:lnTo>
                  <a:lnTo>
                    <a:pt x="5504" y="6335"/>
                  </a:lnTo>
                  <a:lnTo>
                    <a:pt x="6207" y="6463"/>
                  </a:lnTo>
                  <a:lnTo>
                    <a:pt x="6948" y="6591"/>
                  </a:lnTo>
                  <a:lnTo>
                    <a:pt x="7714" y="6718"/>
                  </a:lnTo>
                  <a:lnTo>
                    <a:pt x="8518" y="6820"/>
                  </a:lnTo>
                  <a:lnTo>
                    <a:pt x="9349" y="6935"/>
                  </a:lnTo>
                  <a:lnTo>
                    <a:pt x="10204" y="7025"/>
                  </a:lnTo>
                  <a:lnTo>
                    <a:pt x="11085" y="7127"/>
                  </a:lnTo>
                  <a:lnTo>
                    <a:pt x="12005" y="7204"/>
                  </a:lnTo>
                  <a:lnTo>
                    <a:pt x="12950" y="7280"/>
                  </a:lnTo>
                  <a:lnTo>
                    <a:pt x="13908" y="7344"/>
                  </a:lnTo>
                  <a:lnTo>
                    <a:pt x="14891" y="7408"/>
                  </a:lnTo>
                  <a:lnTo>
                    <a:pt x="15900" y="7459"/>
                  </a:lnTo>
                  <a:lnTo>
                    <a:pt x="16922" y="7497"/>
                  </a:lnTo>
                  <a:lnTo>
                    <a:pt x="17969" y="7536"/>
                  </a:lnTo>
                  <a:lnTo>
                    <a:pt x="19029" y="7561"/>
                  </a:lnTo>
                  <a:lnTo>
                    <a:pt x="20102" y="7574"/>
                  </a:lnTo>
                  <a:lnTo>
                    <a:pt x="22286" y="7574"/>
                  </a:lnTo>
                  <a:lnTo>
                    <a:pt x="23359" y="7561"/>
                  </a:lnTo>
                  <a:lnTo>
                    <a:pt x="24419" y="7536"/>
                  </a:lnTo>
                  <a:lnTo>
                    <a:pt x="25466" y="7497"/>
                  </a:lnTo>
                  <a:lnTo>
                    <a:pt x="26488" y="7459"/>
                  </a:lnTo>
                  <a:lnTo>
                    <a:pt x="27496" y="7408"/>
                  </a:lnTo>
                  <a:lnTo>
                    <a:pt x="28480" y="7344"/>
                  </a:lnTo>
                  <a:lnTo>
                    <a:pt x="29450" y="7280"/>
                  </a:lnTo>
                  <a:lnTo>
                    <a:pt x="30383" y="7204"/>
                  </a:lnTo>
                  <a:lnTo>
                    <a:pt x="31302" y="7127"/>
                  </a:lnTo>
                  <a:lnTo>
                    <a:pt x="32183" y="7025"/>
                  </a:lnTo>
                  <a:lnTo>
                    <a:pt x="33039" y="6935"/>
                  </a:lnTo>
                  <a:lnTo>
                    <a:pt x="33869" y="6820"/>
                  </a:lnTo>
                  <a:lnTo>
                    <a:pt x="34674" y="6718"/>
                  </a:lnTo>
                  <a:lnTo>
                    <a:pt x="35440" y="6591"/>
                  </a:lnTo>
                  <a:lnTo>
                    <a:pt x="36181" y="6463"/>
                  </a:lnTo>
                  <a:lnTo>
                    <a:pt x="36883" y="6335"/>
                  </a:lnTo>
                  <a:lnTo>
                    <a:pt x="37547" y="6195"/>
                  </a:lnTo>
                  <a:lnTo>
                    <a:pt x="38173" y="6054"/>
                  </a:lnTo>
                  <a:lnTo>
                    <a:pt x="38773" y="5901"/>
                  </a:lnTo>
                  <a:lnTo>
                    <a:pt x="39323" y="5748"/>
                  </a:lnTo>
                  <a:lnTo>
                    <a:pt x="39833" y="5594"/>
                  </a:lnTo>
                  <a:lnTo>
                    <a:pt x="40293" y="5428"/>
                  </a:lnTo>
                  <a:lnTo>
                    <a:pt x="40727" y="5262"/>
                  </a:lnTo>
                  <a:lnTo>
                    <a:pt x="41098" y="5096"/>
                  </a:lnTo>
                  <a:lnTo>
                    <a:pt x="41443" y="4918"/>
                  </a:lnTo>
                  <a:lnTo>
                    <a:pt x="41724" y="4739"/>
                  </a:lnTo>
                  <a:lnTo>
                    <a:pt x="41851" y="4649"/>
                  </a:lnTo>
                  <a:lnTo>
                    <a:pt x="41953" y="4547"/>
                  </a:lnTo>
                  <a:lnTo>
                    <a:pt x="42056" y="4458"/>
                  </a:lnTo>
                  <a:lnTo>
                    <a:pt x="42145" y="4368"/>
                  </a:lnTo>
                  <a:lnTo>
                    <a:pt x="42222" y="4266"/>
                  </a:lnTo>
                  <a:lnTo>
                    <a:pt x="42285" y="4177"/>
                  </a:lnTo>
                  <a:lnTo>
                    <a:pt x="42324" y="4075"/>
                  </a:lnTo>
                  <a:lnTo>
                    <a:pt x="42362" y="3985"/>
                  </a:lnTo>
                  <a:lnTo>
                    <a:pt x="42388" y="3883"/>
                  </a:lnTo>
                  <a:lnTo>
                    <a:pt x="42388" y="3794"/>
                  </a:lnTo>
                  <a:lnTo>
                    <a:pt x="42388" y="3691"/>
                  </a:lnTo>
                  <a:lnTo>
                    <a:pt x="42362" y="3589"/>
                  </a:lnTo>
                  <a:lnTo>
                    <a:pt x="42324" y="3500"/>
                  </a:lnTo>
                  <a:lnTo>
                    <a:pt x="42285" y="3398"/>
                  </a:lnTo>
                  <a:lnTo>
                    <a:pt x="42222" y="3308"/>
                  </a:lnTo>
                  <a:lnTo>
                    <a:pt x="42145" y="3206"/>
                  </a:lnTo>
                  <a:lnTo>
                    <a:pt x="42056" y="3117"/>
                  </a:lnTo>
                  <a:lnTo>
                    <a:pt x="41953" y="3027"/>
                  </a:lnTo>
                  <a:lnTo>
                    <a:pt x="41851" y="2938"/>
                  </a:lnTo>
                  <a:lnTo>
                    <a:pt x="41724" y="2836"/>
                  </a:lnTo>
                  <a:lnTo>
                    <a:pt x="41443" y="2657"/>
                  </a:lnTo>
                  <a:lnTo>
                    <a:pt x="41098" y="2491"/>
                  </a:lnTo>
                  <a:lnTo>
                    <a:pt x="40727" y="2312"/>
                  </a:lnTo>
                  <a:lnTo>
                    <a:pt x="40293" y="2146"/>
                  </a:lnTo>
                  <a:lnTo>
                    <a:pt x="39833" y="1980"/>
                  </a:lnTo>
                  <a:lnTo>
                    <a:pt x="39323" y="1827"/>
                  </a:lnTo>
                  <a:lnTo>
                    <a:pt x="38773" y="1674"/>
                  </a:lnTo>
                  <a:lnTo>
                    <a:pt x="38173" y="1520"/>
                  </a:lnTo>
                  <a:lnTo>
                    <a:pt x="37547" y="1380"/>
                  </a:lnTo>
                  <a:lnTo>
                    <a:pt x="36883" y="1239"/>
                  </a:lnTo>
                  <a:lnTo>
                    <a:pt x="36181" y="1112"/>
                  </a:lnTo>
                  <a:lnTo>
                    <a:pt x="35440" y="984"/>
                  </a:lnTo>
                  <a:lnTo>
                    <a:pt x="34674" y="869"/>
                  </a:lnTo>
                  <a:lnTo>
                    <a:pt x="33869" y="754"/>
                  </a:lnTo>
                  <a:lnTo>
                    <a:pt x="33039" y="639"/>
                  </a:lnTo>
                  <a:lnTo>
                    <a:pt x="32183" y="550"/>
                  </a:lnTo>
                  <a:lnTo>
                    <a:pt x="31302" y="460"/>
                  </a:lnTo>
                  <a:lnTo>
                    <a:pt x="30383" y="371"/>
                  </a:lnTo>
                  <a:lnTo>
                    <a:pt x="29450" y="294"/>
                  </a:lnTo>
                  <a:lnTo>
                    <a:pt x="28480" y="230"/>
                  </a:lnTo>
                  <a:lnTo>
                    <a:pt x="27496" y="167"/>
                  </a:lnTo>
                  <a:lnTo>
                    <a:pt x="26488" y="116"/>
                  </a:lnTo>
                  <a:lnTo>
                    <a:pt x="25466" y="77"/>
                  </a:lnTo>
                  <a:lnTo>
                    <a:pt x="24419" y="39"/>
                  </a:lnTo>
                  <a:lnTo>
                    <a:pt x="23359" y="13"/>
                  </a:lnTo>
                  <a:lnTo>
                    <a:pt x="22286" y="1"/>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3885440" y="3053893"/>
              <a:ext cx="609033" cy="83397"/>
            </a:xfrm>
            <a:custGeom>
              <a:rect b="b" l="l" r="r" t="t"/>
              <a:pathLst>
                <a:path extrusionOk="0" h="5633" w="41137">
                  <a:moveTo>
                    <a:pt x="19949" y="1"/>
                  </a:moveTo>
                  <a:lnTo>
                    <a:pt x="18238" y="13"/>
                  </a:lnTo>
                  <a:lnTo>
                    <a:pt x="16565" y="52"/>
                  </a:lnTo>
                  <a:lnTo>
                    <a:pt x="14943" y="103"/>
                  </a:lnTo>
                  <a:lnTo>
                    <a:pt x="13360" y="179"/>
                  </a:lnTo>
                  <a:lnTo>
                    <a:pt x="11840" y="282"/>
                  </a:lnTo>
                  <a:lnTo>
                    <a:pt x="10371" y="409"/>
                  </a:lnTo>
                  <a:lnTo>
                    <a:pt x="8966" y="550"/>
                  </a:lnTo>
                  <a:lnTo>
                    <a:pt x="7625" y="703"/>
                  </a:lnTo>
                  <a:lnTo>
                    <a:pt x="6361" y="882"/>
                  </a:lnTo>
                  <a:lnTo>
                    <a:pt x="5173" y="1073"/>
                  </a:lnTo>
                  <a:lnTo>
                    <a:pt x="4075" y="1278"/>
                  </a:lnTo>
                  <a:lnTo>
                    <a:pt x="3551" y="1380"/>
                  </a:lnTo>
                  <a:lnTo>
                    <a:pt x="3066" y="1495"/>
                  </a:lnTo>
                  <a:lnTo>
                    <a:pt x="2593" y="1610"/>
                  </a:lnTo>
                  <a:lnTo>
                    <a:pt x="2134" y="1737"/>
                  </a:lnTo>
                  <a:lnTo>
                    <a:pt x="1712" y="1852"/>
                  </a:lnTo>
                  <a:lnTo>
                    <a:pt x="1316" y="1980"/>
                  </a:lnTo>
                  <a:lnTo>
                    <a:pt x="946" y="2108"/>
                  </a:lnTo>
                  <a:lnTo>
                    <a:pt x="601" y="2236"/>
                  </a:lnTo>
                  <a:lnTo>
                    <a:pt x="282" y="2376"/>
                  </a:lnTo>
                  <a:lnTo>
                    <a:pt x="1" y="2504"/>
                  </a:lnTo>
                  <a:lnTo>
                    <a:pt x="716" y="2299"/>
                  </a:lnTo>
                  <a:lnTo>
                    <a:pt x="1508" y="2095"/>
                  </a:lnTo>
                  <a:lnTo>
                    <a:pt x="2364" y="1891"/>
                  </a:lnTo>
                  <a:lnTo>
                    <a:pt x="3296" y="1712"/>
                  </a:lnTo>
                  <a:lnTo>
                    <a:pt x="4292" y="1546"/>
                  </a:lnTo>
                  <a:lnTo>
                    <a:pt x="5352" y="1380"/>
                  </a:lnTo>
                  <a:lnTo>
                    <a:pt x="6463" y="1227"/>
                  </a:lnTo>
                  <a:lnTo>
                    <a:pt x="7625" y="1099"/>
                  </a:lnTo>
                  <a:lnTo>
                    <a:pt x="8851" y="971"/>
                  </a:lnTo>
                  <a:lnTo>
                    <a:pt x="10116" y="869"/>
                  </a:lnTo>
                  <a:lnTo>
                    <a:pt x="11431" y="780"/>
                  </a:lnTo>
                  <a:lnTo>
                    <a:pt x="12772" y="703"/>
                  </a:lnTo>
                  <a:lnTo>
                    <a:pt x="14164" y="639"/>
                  </a:lnTo>
                  <a:lnTo>
                    <a:pt x="15595" y="588"/>
                  </a:lnTo>
                  <a:lnTo>
                    <a:pt x="17050" y="563"/>
                  </a:lnTo>
                  <a:lnTo>
                    <a:pt x="19617" y="563"/>
                  </a:lnTo>
                  <a:lnTo>
                    <a:pt x="20690" y="575"/>
                  </a:lnTo>
                  <a:lnTo>
                    <a:pt x="21750" y="601"/>
                  </a:lnTo>
                  <a:lnTo>
                    <a:pt x="22797" y="639"/>
                  </a:lnTo>
                  <a:lnTo>
                    <a:pt x="23819" y="677"/>
                  </a:lnTo>
                  <a:lnTo>
                    <a:pt x="24828" y="729"/>
                  </a:lnTo>
                  <a:lnTo>
                    <a:pt x="25811" y="792"/>
                  </a:lnTo>
                  <a:lnTo>
                    <a:pt x="26782" y="856"/>
                  </a:lnTo>
                  <a:lnTo>
                    <a:pt x="27714" y="933"/>
                  </a:lnTo>
                  <a:lnTo>
                    <a:pt x="28634" y="1010"/>
                  </a:lnTo>
                  <a:lnTo>
                    <a:pt x="29515" y="1112"/>
                  </a:lnTo>
                  <a:lnTo>
                    <a:pt x="30371" y="1201"/>
                  </a:lnTo>
                  <a:lnTo>
                    <a:pt x="31214" y="1316"/>
                  </a:lnTo>
                  <a:lnTo>
                    <a:pt x="32005" y="1418"/>
                  </a:lnTo>
                  <a:lnTo>
                    <a:pt x="32772" y="1546"/>
                  </a:lnTo>
                  <a:lnTo>
                    <a:pt x="33512" y="1661"/>
                  </a:lnTo>
                  <a:lnTo>
                    <a:pt x="34215" y="1801"/>
                  </a:lnTo>
                  <a:lnTo>
                    <a:pt x="34879" y="1942"/>
                  </a:lnTo>
                  <a:lnTo>
                    <a:pt x="35505" y="2082"/>
                  </a:lnTo>
                  <a:lnTo>
                    <a:pt x="36105" y="2223"/>
                  </a:lnTo>
                  <a:lnTo>
                    <a:pt x="36654" y="2376"/>
                  </a:lnTo>
                  <a:lnTo>
                    <a:pt x="37165" y="2542"/>
                  </a:lnTo>
                  <a:lnTo>
                    <a:pt x="37638" y="2708"/>
                  </a:lnTo>
                  <a:lnTo>
                    <a:pt x="38059" y="2874"/>
                  </a:lnTo>
                  <a:lnTo>
                    <a:pt x="38429" y="3040"/>
                  </a:lnTo>
                  <a:lnTo>
                    <a:pt x="38774" y="3219"/>
                  </a:lnTo>
                  <a:lnTo>
                    <a:pt x="39055" y="3398"/>
                  </a:lnTo>
                  <a:lnTo>
                    <a:pt x="39183" y="3487"/>
                  </a:lnTo>
                  <a:lnTo>
                    <a:pt x="39285" y="3589"/>
                  </a:lnTo>
                  <a:lnTo>
                    <a:pt x="39387" y="3679"/>
                  </a:lnTo>
                  <a:lnTo>
                    <a:pt x="39477" y="3768"/>
                  </a:lnTo>
                  <a:lnTo>
                    <a:pt x="39553" y="3870"/>
                  </a:lnTo>
                  <a:lnTo>
                    <a:pt x="39617" y="3960"/>
                  </a:lnTo>
                  <a:lnTo>
                    <a:pt x="39655" y="4062"/>
                  </a:lnTo>
                  <a:lnTo>
                    <a:pt x="39694" y="4151"/>
                  </a:lnTo>
                  <a:lnTo>
                    <a:pt x="39719" y="4253"/>
                  </a:lnTo>
                  <a:lnTo>
                    <a:pt x="39719" y="4343"/>
                  </a:lnTo>
                  <a:lnTo>
                    <a:pt x="39719" y="4432"/>
                  </a:lnTo>
                  <a:lnTo>
                    <a:pt x="39706" y="4509"/>
                  </a:lnTo>
                  <a:lnTo>
                    <a:pt x="39681" y="4598"/>
                  </a:lnTo>
                  <a:lnTo>
                    <a:pt x="39643" y="4675"/>
                  </a:lnTo>
                  <a:lnTo>
                    <a:pt x="39592" y="4764"/>
                  </a:lnTo>
                  <a:lnTo>
                    <a:pt x="39540" y="4841"/>
                  </a:lnTo>
                  <a:lnTo>
                    <a:pt x="39400" y="5007"/>
                  </a:lnTo>
                  <a:lnTo>
                    <a:pt x="39221" y="5160"/>
                  </a:lnTo>
                  <a:lnTo>
                    <a:pt x="39017" y="5326"/>
                  </a:lnTo>
                  <a:lnTo>
                    <a:pt x="38761" y="5479"/>
                  </a:lnTo>
                  <a:lnTo>
                    <a:pt x="38480" y="5633"/>
                  </a:lnTo>
                  <a:lnTo>
                    <a:pt x="39081" y="5416"/>
                  </a:lnTo>
                  <a:lnTo>
                    <a:pt x="39349" y="5313"/>
                  </a:lnTo>
                  <a:lnTo>
                    <a:pt x="39604" y="5198"/>
                  </a:lnTo>
                  <a:lnTo>
                    <a:pt x="39847" y="5096"/>
                  </a:lnTo>
                  <a:lnTo>
                    <a:pt x="40064" y="4981"/>
                  </a:lnTo>
                  <a:lnTo>
                    <a:pt x="40268" y="4866"/>
                  </a:lnTo>
                  <a:lnTo>
                    <a:pt x="40447" y="4751"/>
                  </a:lnTo>
                  <a:lnTo>
                    <a:pt x="40600" y="4637"/>
                  </a:lnTo>
                  <a:lnTo>
                    <a:pt x="40741" y="4522"/>
                  </a:lnTo>
                  <a:lnTo>
                    <a:pt x="40869" y="4407"/>
                  </a:lnTo>
                  <a:lnTo>
                    <a:pt x="40971" y="4279"/>
                  </a:lnTo>
                  <a:lnTo>
                    <a:pt x="41047" y="4164"/>
                  </a:lnTo>
                  <a:lnTo>
                    <a:pt x="41099" y="4036"/>
                  </a:lnTo>
                  <a:lnTo>
                    <a:pt x="41137" y="3909"/>
                  </a:lnTo>
                  <a:lnTo>
                    <a:pt x="41137" y="3794"/>
                  </a:lnTo>
                  <a:lnTo>
                    <a:pt x="41137" y="3691"/>
                  </a:lnTo>
                  <a:lnTo>
                    <a:pt x="41111" y="3589"/>
                  </a:lnTo>
                  <a:lnTo>
                    <a:pt x="41086" y="3500"/>
                  </a:lnTo>
                  <a:lnTo>
                    <a:pt x="41035" y="3398"/>
                  </a:lnTo>
                  <a:lnTo>
                    <a:pt x="40971" y="3308"/>
                  </a:lnTo>
                  <a:lnTo>
                    <a:pt x="40894" y="3206"/>
                  </a:lnTo>
                  <a:lnTo>
                    <a:pt x="40818" y="3117"/>
                  </a:lnTo>
                  <a:lnTo>
                    <a:pt x="40715" y="3027"/>
                  </a:lnTo>
                  <a:lnTo>
                    <a:pt x="40600" y="2938"/>
                  </a:lnTo>
                  <a:lnTo>
                    <a:pt x="40473" y="2836"/>
                  </a:lnTo>
                  <a:lnTo>
                    <a:pt x="40192" y="2657"/>
                  </a:lnTo>
                  <a:lnTo>
                    <a:pt x="39860" y="2491"/>
                  </a:lnTo>
                  <a:lnTo>
                    <a:pt x="39477" y="2312"/>
                  </a:lnTo>
                  <a:lnTo>
                    <a:pt x="39055" y="2146"/>
                  </a:lnTo>
                  <a:lnTo>
                    <a:pt x="38583" y="1980"/>
                  </a:lnTo>
                  <a:lnTo>
                    <a:pt x="38072" y="1827"/>
                  </a:lnTo>
                  <a:lnTo>
                    <a:pt x="37523" y="1674"/>
                  </a:lnTo>
                  <a:lnTo>
                    <a:pt x="36935" y="1520"/>
                  </a:lnTo>
                  <a:lnTo>
                    <a:pt x="36297" y="1380"/>
                  </a:lnTo>
                  <a:lnTo>
                    <a:pt x="35632" y="1239"/>
                  </a:lnTo>
                  <a:lnTo>
                    <a:pt x="34930" y="1112"/>
                  </a:lnTo>
                  <a:lnTo>
                    <a:pt x="34202" y="984"/>
                  </a:lnTo>
                  <a:lnTo>
                    <a:pt x="33423" y="869"/>
                  </a:lnTo>
                  <a:lnTo>
                    <a:pt x="32631" y="754"/>
                  </a:lnTo>
                  <a:lnTo>
                    <a:pt x="31801" y="639"/>
                  </a:lnTo>
                  <a:lnTo>
                    <a:pt x="30933" y="550"/>
                  </a:lnTo>
                  <a:lnTo>
                    <a:pt x="30051" y="460"/>
                  </a:lnTo>
                  <a:lnTo>
                    <a:pt x="29132" y="371"/>
                  </a:lnTo>
                  <a:lnTo>
                    <a:pt x="28200" y="294"/>
                  </a:lnTo>
                  <a:lnTo>
                    <a:pt x="27229" y="230"/>
                  </a:lnTo>
                  <a:lnTo>
                    <a:pt x="26246" y="167"/>
                  </a:lnTo>
                  <a:lnTo>
                    <a:pt x="25250" y="116"/>
                  </a:lnTo>
                  <a:lnTo>
                    <a:pt x="24215" y="77"/>
                  </a:lnTo>
                  <a:lnTo>
                    <a:pt x="23181" y="39"/>
                  </a:lnTo>
                  <a:lnTo>
                    <a:pt x="22121" y="13"/>
                  </a:lnTo>
                  <a:lnTo>
                    <a:pt x="21035" y="1"/>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4094191" y="3084910"/>
              <a:ext cx="204028" cy="57103"/>
            </a:xfrm>
            <a:custGeom>
              <a:rect b="b" l="l" r="r" t="t"/>
              <a:pathLst>
                <a:path extrusionOk="0" h="3857" w="13781">
                  <a:moveTo>
                    <a:pt x="0" y="0"/>
                  </a:moveTo>
                  <a:lnTo>
                    <a:pt x="0" y="370"/>
                  </a:lnTo>
                  <a:lnTo>
                    <a:pt x="2325" y="370"/>
                  </a:lnTo>
                  <a:lnTo>
                    <a:pt x="3346" y="383"/>
                  </a:lnTo>
                  <a:lnTo>
                    <a:pt x="4253" y="409"/>
                  </a:lnTo>
                  <a:lnTo>
                    <a:pt x="5058" y="447"/>
                  </a:lnTo>
                  <a:lnTo>
                    <a:pt x="5747" y="498"/>
                  </a:lnTo>
                  <a:lnTo>
                    <a:pt x="6322" y="575"/>
                  </a:lnTo>
                  <a:lnTo>
                    <a:pt x="6565" y="613"/>
                  </a:lnTo>
                  <a:lnTo>
                    <a:pt x="6795" y="664"/>
                  </a:lnTo>
                  <a:lnTo>
                    <a:pt x="6973" y="715"/>
                  </a:lnTo>
                  <a:lnTo>
                    <a:pt x="7139" y="766"/>
                  </a:lnTo>
                  <a:lnTo>
                    <a:pt x="7267" y="817"/>
                  </a:lnTo>
                  <a:lnTo>
                    <a:pt x="7369" y="881"/>
                  </a:lnTo>
                  <a:lnTo>
                    <a:pt x="0" y="881"/>
                  </a:lnTo>
                  <a:lnTo>
                    <a:pt x="0" y="1175"/>
                  </a:lnTo>
                  <a:lnTo>
                    <a:pt x="7471" y="1175"/>
                  </a:lnTo>
                  <a:lnTo>
                    <a:pt x="7446" y="1213"/>
                  </a:lnTo>
                  <a:lnTo>
                    <a:pt x="7408" y="1252"/>
                  </a:lnTo>
                  <a:lnTo>
                    <a:pt x="7305" y="1328"/>
                  </a:lnTo>
                  <a:lnTo>
                    <a:pt x="7165" y="1392"/>
                  </a:lnTo>
                  <a:lnTo>
                    <a:pt x="6986" y="1456"/>
                  </a:lnTo>
                  <a:lnTo>
                    <a:pt x="6769" y="1507"/>
                  </a:lnTo>
                  <a:lnTo>
                    <a:pt x="6514" y="1571"/>
                  </a:lnTo>
                  <a:lnTo>
                    <a:pt x="6207" y="1622"/>
                  </a:lnTo>
                  <a:lnTo>
                    <a:pt x="5875" y="1660"/>
                  </a:lnTo>
                  <a:lnTo>
                    <a:pt x="5505" y="1699"/>
                  </a:lnTo>
                  <a:lnTo>
                    <a:pt x="5096" y="1737"/>
                  </a:lnTo>
                  <a:lnTo>
                    <a:pt x="4636" y="1775"/>
                  </a:lnTo>
                  <a:lnTo>
                    <a:pt x="4151" y="1801"/>
                  </a:lnTo>
                  <a:lnTo>
                    <a:pt x="3053" y="1839"/>
                  </a:lnTo>
                  <a:lnTo>
                    <a:pt x="0" y="1839"/>
                  </a:lnTo>
                  <a:lnTo>
                    <a:pt x="0" y="2209"/>
                  </a:lnTo>
                  <a:lnTo>
                    <a:pt x="2197" y="2631"/>
                  </a:lnTo>
                  <a:lnTo>
                    <a:pt x="4215" y="3040"/>
                  </a:lnTo>
                  <a:lnTo>
                    <a:pt x="6130" y="3448"/>
                  </a:lnTo>
                  <a:lnTo>
                    <a:pt x="8021" y="3857"/>
                  </a:lnTo>
                  <a:lnTo>
                    <a:pt x="11162" y="3857"/>
                  </a:lnTo>
                  <a:lnTo>
                    <a:pt x="9106" y="3397"/>
                  </a:lnTo>
                  <a:lnTo>
                    <a:pt x="7050" y="2963"/>
                  </a:lnTo>
                  <a:lnTo>
                    <a:pt x="5032" y="2554"/>
                  </a:lnTo>
                  <a:lnTo>
                    <a:pt x="3078" y="2184"/>
                  </a:lnTo>
                  <a:lnTo>
                    <a:pt x="3844" y="2171"/>
                  </a:lnTo>
                  <a:lnTo>
                    <a:pt x="4572" y="2158"/>
                  </a:lnTo>
                  <a:lnTo>
                    <a:pt x="5275" y="2133"/>
                  </a:lnTo>
                  <a:lnTo>
                    <a:pt x="5926" y="2095"/>
                  </a:lnTo>
                  <a:lnTo>
                    <a:pt x="6539" y="2056"/>
                  </a:lnTo>
                  <a:lnTo>
                    <a:pt x="7101" y="2005"/>
                  </a:lnTo>
                  <a:lnTo>
                    <a:pt x="7637" y="1954"/>
                  </a:lnTo>
                  <a:lnTo>
                    <a:pt x="8110" y="1890"/>
                  </a:lnTo>
                  <a:lnTo>
                    <a:pt x="8557" y="1826"/>
                  </a:lnTo>
                  <a:lnTo>
                    <a:pt x="8940" y="1750"/>
                  </a:lnTo>
                  <a:lnTo>
                    <a:pt x="9285" y="1673"/>
                  </a:lnTo>
                  <a:lnTo>
                    <a:pt x="9579" y="1584"/>
                  </a:lnTo>
                  <a:lnTo>
                    <a:pt x="9821" y="1494"/>
                  </a:lnTo>
                  <a:lnTo>
                    <a:pt x="10026" y="1392"/>
                  </a:lnTo>
                  <a:lnTo>
                    <a:pt x="10102" y="1341"/>
                  </a:lnTo>
                  <a:lnTo>
                    <a:pt x="10166" y="1290"/>
                  </a:lnTo>
                  <a:lnTo>
                    <a:pt x="10217" y="1239"/>
                  </a:lnTo>
                  <a:lnTo>
                    <a:pt x="10256" y="1175"/>
                  </a:lnTo>
                  <a:lnTo>
                    <a:pt x="13780" y="1175"/>
                  </a:lnTo>
                  <a:lnTo>
                    <a:pt x="13780" y="881"/>
                  </a:lnTo>
                  <a:lnTo>
                    <a:pt x="10217" y="881"/>
                  </a:lnTo>
                  <a:lnTo>
                    <a:pt x="10179" y="830"/>
                  </a:lnTo>
                  <a:lnTo>
                    <a:pt x="10115" y="792"/>
                  </a:lnTo>
                  <a:lnTo>
                    <a:pt x="9987" y="702"/>
                  </a:lnTo>
                  <a:lnTo>
                    <a:pt x="9796" y="613"/>
                  </a:lnTo>
                  <a:lnTo>
                    <a:pt x="9579" y="536"/>
                  </a:lnTo>
                  <a:lnTo>
                    <a:pt x="9323" y="460"/>
                  </a:lnTo>
                  <a:lnTo>
                    <a:pt x="9042" y="396"/>
                  </a:lnTo>
                  <a:lnTo>
                    <a:pt x="8723" y="345"/>
                  </a:lnTo>
                  <a:lnTo>
                    <a:pt x="8378" y="294"/>
                  </a:lnTo>
                  <a:lnTo>
                    <a:pt x="13780" y="294"/>
                  </a:lnTo>
                  <a:lnTo>
                    <a:pt x="13780" y="0"/>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3807921" y="3013994"/>
              <a:ext cx="764071" cy="159598"/>
            </a:xfrm>
            <a:custGeom>
              <a:rect b="b" l="l" r="r" t="t"/>
              <a:pathLst>
                <a:path extrusionOk="0" h="10780" w="51609">
                  <a:moveTo>
                    <a:pt x="1" y="1"/>
                  </a:moveTo>
                  <a:lnTo>
                    <a:pt x="1" y="5390"/>
                  </a:lnTo>
                  <a:lnTo>
                    <a:pt x="1" y="5531"/>
                  </a:lnTo>
                  <a:lnTo>
                    <a:pt x="26" y="5671"/>
                  </a:lnTo>
                  <a:lnTo>
                    <a:pt x="77" y="5799"/>
                  </a:lnTo>
                  <a:lnTo>
                    <a:pt x="128" y="5939"/>
                  </a:lnTo>
                  <a:lnTo>
                    <a:pt x="205" y="6080"/>
                  </a:lnTo>
                  <a:lnTo>
                    <a:pt x="294" y="6208"/>
                  </a:lnTo>
                  <a:lnTo>
                    <a:pt x="397" y="6348"/>
                  </a:lnTo>
                  <a:lnTo>
                    <a:pt x="524" y="6476"/>
                  </a:lnTo>
                  <a:lnTo>
                    <a:pt x="665" y="6604"/>
                  </a:lnTo>
                  <a:lnTo>
                    <a:pt x="805" y="6731"/>
                  </a:lnTo>
                  <a:lnTo>
                    <a:pt x="971" y="6872"/>
                  </a:lnTo>
                  <a:lnTo>
                    <a:pt x="1163" y="6999"/>
                  </a:lnTo>
                  <a:lnTo>
                    <a:pt x="1354" y="7114"/>
                  </a:lnTo>
                  <a:lnTo>
                    <a:pt x="1559" y="7242"/>
                  </a:lnTo>
                  <a:lnTo>
                    <a:pt x="1789" y="7370"/>
                  </a:lnTo>
                  <a:lnTo>
                    <a:pt x="2031" y="7485"/>
                  </a:lnTo>
                  <a:lnTo>
                    <a:pt x="2542" y="7727"/>
                  </a:lnTo>
                  <a:lnTo>
                    <a:pt x="3117" y="7957"/>
                  </a:lnTo>
                  <a:lnTo>
                    <a:pt x="3730" y="8187"/>
                  </a:lnTo>
                  <a:lnTo>
                    <a:pt x="4407" y="8404"/>
                  </a:lnTo>
                  <a:lnTo>
                    <a:pt x="5122" y="8621"/>
                  </a:lnTo>
                  <a:lnTo>
                    <a:pt x="5888" y="8826"/>
                  </a:lnTo>
                  <a:lnTo>
                    <a:pt x="6706" y="9017"/>
                  </a:lnTo>
                  <a:lnTo>
                    <a:pt x="7561" y="9209"/>
                  </a:lnTo>
                  <a:lnTo>
                    <a:pt x="8455" y="9375"/>
                  </a:lnTo>
                  <a:lnTo>
                    <a:pt x="9388" y="9554"/>
                  </a:lnTo>
                  <a:lnTo>
                    <a:pt x="10358" y="9707"/>
                  </a:lnTo>
                  <a:lnTo>
                    <a:pt x="11380" y="9860"/>
                  </a:lnTo>
                  <a:lnTo>
                    <a:pt x="12427" y="10001"/>
                  </a:lnTo>
                  <a:lnTo>
                    <a:pt x="13500" y="10128"/>
                  </a:lnTo>
                  <a:lnTo>
                    <a:pt x="14611" y="10256"/>
                  </a:lnTo>
                  <a:lnTo>
                    <a:pt x="15760" y="10358"/>
                  </a:lnTo>
                  <a:lnTo>
                    <a:pt x="16935" y="10460"/>
                  </a:lnTo>
                  <a:lnTo>
                    <a:pt x="18136" y="10537"/>
                  </a:lnTo>
                  <a:lnTo>
                    <a:pt x="19362" y="10614"/>
                  </a:lnTo>
                  <a:lnTo>
                    <a:pt x="20601" y="10678"/>
                  </a:lnTo>
                  <a:lnTo>
                    <a:pt x="21878" y="10716"/>
                  </a:lnTo>
                  <a:lnTo>
                    <a:pt x="23168" y="10754"/>
                  </a:lnTo>
                  <a:lnTo>
                    <a:pt x="24483" y="10780"/>
                  </a:lnTo>
                  <a:lnTo>
                    <a:pt x="27139" y="10780"/>
                  </a:lnTo>
                  <a:lnTo>
                    <a:pt x="28442" y="10754"/>
                  </a:lnTo>
                  <a:lnTo>
                    <a:pt x="29732" y="10716"/>
                  </a:lnTo>
                  <a:lnTo>
                    <a:pt x="31009" y="10678"/>
                  </a:lnTo>
                  <a:lnTo>
                    <a:pt x="32261" y="10614"/>
                  </a:lnTo>
                  <a:lnTo>
                    <a:pt x="33474" y="10537"/>
                  </a:lnTo>
                  <a:lnTo>
                    <a:pt x="34674" y="10460"/>
                  </a:lnTo>
                  <a:lnTo>
                    <a:pt x="35849" y="10358"/>
                  </a:lnTo>
                  <a:lnTo>
                    <a:pt x="36999" y="10256"/>
                  </a:lnTo>
                  <a:lnTo>
                    <a:pt x="38110" y="10128"/>
                  </a:lnTo>
                  <a:lnTo>
                    <a:pt x="39183" y="10001"/>
                  </a:lnTo>
                  <a:lnTo>
                    <a:pt x="40230" y="9860"/>
                  </a:lnTo>
                  <a:lnTo>
                    <a:pt x="41252" y="9707"/>
                  </a:lnTo>
                  <a:lnTo>
                    <a:pt x="42222" y="9554"/>
                  </a:lnTo>
                  <a:lnTo>
                    <a:pt x="43154" y="9375"/>
                  </a:lnTo>
                  <a:lnTo>
                    <a:pt x="44048" y="9209"/>
                  </a:lnTo>
                  <a:lnTo>
                    <a:pt x="44904" y="9017"/>
                  </a:lnTo>
                  <a:lnTo>
                    <a:pt x="45722" y="8826"/>
                  </a:lnTo>
                  <a:lnTo>
                    <a:pt x="46488" y="8621"/>
                  </a:lnTo>
                  <a:lnTo>
                    <a:pt x="47203" y="8404"/>
                  </a:lnTo>
                  <a:lnTo>
                    <a:pt x="47880" y="8187"/>
                  </a:lnTo>
                  <a:lnTo>
                    <a:pt x="48493" y="7957"/>
                  </a:lnTo>
                  <a:lnTo>
                    <a:pt x="49068" y="7727"/>
                  </a:lnTo>
                  <a:lnTo>
                    <a:pt x="49578" y="7485"/>
                  </a:lnTo>
                  <a:lnTo>
                    <a:pt x="49821" y="7370"/>
                  </a:lnTo>
                  <a:lnTo>
                    <a:pt x="50051" y="7242"/>
                  </a:lnTo>
                  <a:lnTo>
                    <a:pt x="50255" y="7114"/>
                  </a:lnTo>
                  <a:lnTo>
                    <a:pt x="50447" y="6999"/>
                  </a:lnTo>
                  <a:lnTo>
                    <a:pt x="50638" y="6872"/>
                  </a:lnTo>
                  <a:lnTo>
                    <a:pt x="50804" y="6731"/>
                  </a:lnTo>
                  <a:lnTo>
                    <a:pt x="50958" y="6604"/>
                  </a:lnTo>
                  <a:lnTo>
                    <a:pt x="51085" y="6476"/>
                  </a:lnTo>
                  <a:lnTo>
                    <a:pt x="51213" y="6348"/>
                  </a:lnTo>
                  <a:lnTo>
                    <a:pt x="51315" y="6208"/>
                  </a:lnTo>
                  <a:lnTo>
                    <a:pt x="51405" y="6080"/>
                  </a:lnTo>
                  <a:lnTo>
                    <a:pt x="51481" y="5939"/>
                  </a:lnTo>
                  <a:lnTo>
                    <a:pt x="51532" y="5799"/>
                  </a:lnTo>
                  <a:lnTo>
                    <a:pt x="51583" y="5671"/>
                  </a:lnTo>
                  <a:lnTo>
                    <a:pt x="51609" y="5531"/>
                  </a:lnTo>
                  <a:lnTo>
                    <a:pt x="51609" y="5390"/>
                  </a:lnTo>
                  <a:lnTo>
                    <a:pt x="51609" y="1"/>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3807921" y="2934017"/>
              <a:ext cx="764071" cy="159790"/>
            </a:xfrm>
            <a:custGeom>
              <a:rect b="b" l="l" r="r" t="t"/>
              <a:pathLst>
                <a:path extrusionOk="0" h="10793" w="51609">
                  <a:moveTo>
                    <a:pt x="25811" y="1"/>
                  </a:moveTo>
                  <a:lnTo>
                    <a:pt x="24483" y="13"/>
                  </a:lnTo>
                  <a:lnTo>
                    <a:pt x="23168" y="39"/>
                  </a:lnTo>
                  <a:lnTo>
                    <a:pt x="21878" y="65"/>
                  </a:lnTo>
                  <a:lnTo>
                    <a:pt x="20601" y="116"/>
                  </a:lnTo>
                  <a:lnTo>
                    <a:pt x="19362" y="179"/>
                  </a:lnTo>
                  <a:lnTo>
                    <a:pt x="18136" y="243"/>
                  </a:lnTo>
                  <a:lnTo>
                    <a:pt x="16935" y="333"/>
                  </a:lnTo>
                  <a:lnTo>
                    <a:pt x="15760" y="435"/>
                  </a:lnTo>
                  <a:lnTo>
                    <a:pt x="14611" y="537"/>
                  </a:lnTo>
                  <a:lnTo>
                    <a:pt x="13500" y="652"/>
                  </a:lnTo>
                  <a:lnTo>
                    <a:pt x="12427" y="792"/>
                  </a:lnTo>
                  <a:lnTo>
                    <a:pt x="11380" y="933"/>
                  </a:lnTo>
                  <a:lnTo>
                    <a:pt x="10358" y="1073"/>
                  </a:lnTo>
                  <a:lnTo>
                    <a:pt x="9388" y="1239"/>
                  </a:lnTo>
                  <a:lnTo>
                    <a:pt x="8455" y="1405"/>
                  </a:lnTo>
                  <a:lnTo>
                    <a:pt x="7561" y="1584"/>
                  </a:lnTo>
                  <a:lnTo>
                    <a:pt x="6706" y="1776"/>
                  </a:lnTo>
                  <a:lnTo>
                    <a:pt x="5888" y="1967"/>
                  </a:lnTo>
                  <a:lnTo>
                    <a:pt x="5122" y="2172"/>
                  </a:lnTo>
                  <a:lnTo>
                    <a:pt x="4407" y="2389"/>
                  </a:lnTo>
                  <a:lnTo>
                    <a:pt x="3730" y="2606"/>
                  </a:lnTo>
                  <a:lnTo>
                    <a:pt x="3117" y="2823"/>
                  </a:lnTo>
                  <a:lnTo>
                    <a:pt x="2542" y="3066"/>
                  </a:lnTo>
                  <a:lnTo>
                    <a:pt x="2031" y="3296"/>
                  </a:lnTo>
                  <a:lnTo>
                    <a:pt x="1789" y="3423"/>
                  </a:lnTo>
                  <a:lnTo>
                    <a:pt x="1559" y="3551"/>
                  </a:lnTo>
                  <a:lnTo>
                    <a:pt x="1354" y="3666"/>
                  </a:lnTo>
                  <a:lnTo>
                    <a:pt x="1163" y="3794"/>
                  </a:lnTo>
                  <a:lnTo>
                    <a:pt x="971" y="3921"/>
                  </a:lnTo>
                  <a:lnTo>
                    <a:pt x="805" y="4049"/>
                  </a:lnTo>
                  <a:lnTo>
                    <a:pt x="665" y="4177"/>
                  </a:lnTo>
                  <a:lnTo>
                    <a:pt x="524" y="4317"/>
                  </a:lnTo>
                  <a:lnTo>
                    <a:pt x="397" y="4445"/>
                  </a:lnTo>
                  <a:lnTo>
                    <a:pt x="294" y="4573"/>
                  </a:lnTo>
                  <a:lnTo>
                    <a:pt x="205" y="4713"/>
                  </a:lnTo>
                  <a:lnTo>
                    <a:pt x="128" y="4854"/>
                  </a:lnTo>
                  <a:lnTo>
                    <a:pt x="77" y="4981"/>
                  </a:lnTo>
                  <a:lnTo>
                    <a:pt x="26" y="5122"/>
                  </a:lnTo>
                  <a:lnTo>
                    <a:pt x="1" y="5262"/>
                  </a:lnTo>
                  <a:lnTo>
                    <a:pt x="1" y="5403"/>
                  </a:lnTo>
                  <a:lnTo>
                    <a:pt x="1" y="5543"/>
                  </a:lnTo>
                  <a:lnTo>
                    <a:pt x="26" y="5671"/>
                  </a:lnTo>
                  <a:lnTo>
                    <a:pt x="77" y="5812"/>
                  </a:lnTo>
                  <a:lnTo>
                    <a:pt x="128" y="5952"/>
                  </a:lnTo>
                  <a:lnTo>
                    <a:pt x="205" y="6080"/>
                  </a:lnTo>
                  <a:lnTo>
                    <a:pt x="294" y="6220"/>
                  </a:lnTo>
                  <a:lnTo>
                    <a:pt x="397" y="6348"/>
                  </a:lnTo>
                  <a:lnTo>
                    <a:pt x="524" y="6488"/>
                  </a:lnTo>
                  <a:lnTo>
                    <a:pt x="665" y="6616"/>
                  </a:lnTo>
                  <a:lnTo>
                    <a:pt x="805" y="6744"/>
                  </a:lnTo>
                  <a:lnTo>
                    <a:pt x="971" y="6872"/>
                  </a:lnTo>
                  <a:lnTo>
                    <a:pt x="1163" y="6999"/>
                  </a:lnTo>
                  <a:lnTo>
                    <a:pt x="1354" y="7127"/>
                  </a:lnTo>
                  <a:lnTo>
                    <a:pt x="1559" y="7255"/>
                  </a:lnTo>
                  <a:lnTo>
                    <a:pt x="1789" y="7382"/>
                  </a:lnTo>
                  <a:lnTo>
                    <a:pt x="2031" y="7497"/>
                  </a:lnTo>
                  <a:lnTo>
                    <a:pt x="2542" y="7740"/>
                  </a:lnTo>
                  <a:lnTo>
                    <a:pt x="3117" y="7970"/>
                  </a:lnTo>
                  <a:lnTo>
                    <a:pt x="3730" y="8200"/>
                  </a:lnTo>
                  <a:lnTo>
                    <a:pt x="4407" y="8417"/>
                  </a:lnTo>
                  <a:lnTo>
                    <a:pt x="5122" y="8621"/>
                  </a:lnTo>
                  <a:lnTo>
                    <a:pt x="5888" y="8826"/>
                  </a:lnTo>
                  <a:lnTo>
                    <a:pt x="6706" y="9030"/>
                  </a:lnTo>
                  <a:lnTo>
                    <a:pt x="7561" y="9209"/>
                  </a:lnTo>
                  <a:lnTo>
                    <a:pt x="8455" y="9387"/>
                  </a:lnTo>
                  <a:lnTo>
                    <a:pt x="9388" y="9566"/>
                  </a:lnTo>
                  <a:lnTo>
                    <a:pt x="10358" y="9720"/>
                  </a:lnTo>
                  <a:lnTo>
                    <a:pt x="11380" y="9873"/>
                  </a:lnTo>
                  <a:lnTo>
                    <a:pt x="12427" y="10013"/>
                  </a:lnTo>
                  <a:lnTo>
                    <a:pt x="13500" y="10141"/>
                  </a:lnTo>
                  <a:lnTo>
                    <a:pt x="14611" y="10256"/>
                  </a:lnTo>
                  <a:lnTo>
                    <a:pt x="15760" y="10371"/>
                  </a:lnTo>
                  <a:lnTo>
                    <a:pt x="16935" y="10460"/>
                  </a:lnTo>
                  <a:lnTo>
                    <a:pt x="18136" y="10550"/>
                  </a:lnTo>
                  <a:lnTo>
                    <a:pt x="19362" y="10626"/>
                  </a:lnTo>
                  <a:lnTo>
                    <a:pt x="20601" y="10677"/>
                  </a:lnTo>
                  <a:lnTo>
                    <a:pt x="21878" y="10728"/>
                  </a:lnTo>
                  <a:lnTo>
                    <a:pt x="23168" y="10767"/>
                  </a:lnTo>
                  <a:lnTo>
                    <a:pt x="24483" y="10780"/>
                  </a:lnTo>
                  <a:lnTo>
                    <a:pt x="25811" y="10792"/>
                  </a:lnTo>
                  <a:lnTo>
                    <a:pt x="27139" y="10780"/>
                  </a:lnTo>
                  <a:lnTo>
                    <a:pt x="28442" y="10767"/>
                  </a:lnTo>
                  <a:lnTo>
                    <a:pt x="29732" y="10728"/>
                  </a:lnTo>
                  <a:lnTo>
                    <a:pt x="31009" y="10677"/>
                  </a:lnTo>
                  <a:lnTo>
                    <a:pt x="32261" y="10626"/>
                  </a:lnTo>
                  <a:lnTo>
                    <a:pt x="33474" y="10550"/>
                  </a:lnTo>
                  <a:lnTo>
                    <a:pt x="34674" y="10460"/>
                  </a:lnTo>
                  <a:lnTo>
                    <a:pt x="35849" y="10371"/>
                  </a:lnTo>
                  <a:lnTo>
                    <a:pt x="36999" y="10256"/>
                  </a:lnTo>
                  <a:lnTo>
                    <a:pt x="38110" y="10141"/>
                  </a:lnTo>
                  <a:lnTo>
                    <a:pt x="39183" y="10013"/>
                  </a:lnTo>
                  <a:lnTo>
                    <a:pt x="40230" y="9873"/>
                  </a:lnTo>
                  <a:lnTo>
                    <a:pt x="41252" y="9720"/>
                  </a:lnTo>
                  <a:lnTo>
                    <a:pt x="42222" y="9566"/>
                  </a:lnTo>
                  <a:lnTo>
                    <a:pt x="43154" y="9387"/>
                  </a:lnTo>
                  <a:lnTo>
                    <a:pt x="44048" y="9209"/>
                  </a:lnTo>
                  <a:lnTo>
                    <a:pt x="44904" y="9030"/>
                  </a:lnTo>
                  <a:lnTo>
                    <a:pt x="45722" y="8826"/>
                  </a:lnTo>
                  <a:lnTo>
                    <a:pt x="46488" y="8621"/>
                  </a:lnTo>
                  <a:lnTo>
                    <a:pt x="47203" y="8417"/>
                  </a:lnTo>
                  <a:lnTo>
                    <a:pt x="47880" y="8200"/>
                  </a:lnTo>
                  <a:lnTo>
                    <a:pt x="48493" y="7970"/>
                  </a:lnTo>
                  <a:lnTo>
                    <a:pt x="49068" y="7740"/>
                  </a:lnTo>
                  <a:lnTo>
                    <a:pt x="49578" y="7497"/>
                  </a:lnTo>
                  <a:lnTo>
                    <a:pt x="49821" y="7382"/>
                  </a:lnTo>
                  <a:lnTo>
                    <a:pt x="50051" y="7255"/>
                  </a:lnTo>
                  <a:lnTo>
                    <a:pt x="50255" y="7127"/>
                  </a:lnTo>
                  <a:lnTo>
                    <a:pt x="50447" y="6999"/>
                  </a:lnTo>
                  <a:lnTo>
                    <a:pt x="50638" y="6872"/>
                  </a:lnTo>
                  <a:lnTo>
                    <a:pt x="50804" y="6744"/>
                  </a:lnTo>
                  <a:lnTo>
                    <a:pt x="50958" y="6616"/>
                  </a:lnTo>
                  <a:lnTo>
                    <a:pt x="51085" y="6488"/>
                  </a:lnTo>
                  <a:lnTo>
                    <a:pt x="51213" y="6348"/>
                  </a:lnTo>
                  <a:lnTo>
                    <a:pt x="51315" y="6220"/>
                  </a:lnTo>
                  <a:lnTo>
                    <a:pt x="51405" y="6080"/>
                  </a:lnTo>
                  <a:lnTo>
                    <a:pt x="51481" y="5952"/>
                  </a:lnTo>
                  <a:lnTo>
                    <a:pt x="51532" y="5812"/>
                  </a:lnTo>
                  <a:lnTo>
                    <a:pt x="51583" y="5671"/>
                  </a:lnTo>
                  <a:lnTo>
                    <a:pt x="51609" y="5543"/>
                  </a:lnTo>
                  <a:lnTo>
                    <a:pt x="51609" y="5403"/>
                  </a:lnTo>
                  <a:lnTo>
                    <a:pt x="51609" y="5262"/>
                  </a:lnTo>
                  <a:lnTo>
                    <a:pt x="51583" y="5122"/>
                  </a:lnTo>
                  <a:lnTo>
                    <a:pt x="51532" y="4981"/>
                  </a:lnTo>
                  <a:lnTo>
                    <a:pt x="51481" y="4854"/>
                  </a:lnTo>
                  <a:lnTo>
                    <a:pt x="51405" y="4713"/>
                  </a:lnTo>
                  <a:lnTo>
                    <a:pt x="51315" y="4573"/>
                  </a:lnTo>
                  <a:lnTo>
                    <a:pt x="51213" y="4445"/>
                  </a:lnTo>
                  <a:lnTo>
                    <a:pt x="51085" y="4317"/>
                  </a:lnTo>
                  <a:lnTo>
                    <a:pt x="50958" y="4177"/>
                  </a:lnTo>
                  <a:lnTo>
                    <a:pt x="50804" y="4049"/>
                  </a:lnTo>
                  <a:lnTo>
                    <a:pt x="50638" y="3921"/>
                  </a:lnTo>
                  <a:lnTo>
                    <a:pt x="50447" y="3794"/>
                  </a:lnTo>
                  <a:lnTo>
                    <a:pt x="50255" y="3666"/>
                  </a:lnTo>
                  <a:lnTo>
                    <a:pt x="50051" y="3551"/>
                  </a:lnTo>
                  <a:lnTo>
                    <a:pt x="49821" y="3423"/>
                  </a:lnTo>
                  <a:lnTo>
                    <a:pt x="49578" y="3296"/>
                  </a:lnTo>
                  <a:lnTo>
                    <a:pt x="49068" y="3066"/>
                  </a:lnTo>
                  <a:lnTo>
                    <a:pt x="48493" y="2823"/>
                  </a:lnTo>
                  <a:lnTo>
                    <a:pt x="47880" y="2606"/>
                  </a:lnTo>
                  <a:lnTo>
                    <a:pt x="47203" y="2389"/>
                  </a:lnTo>
                  <a:lnTo>
                    <a:pt x="46488" y="2172"/>
                  </a:lnTo>
                  <a:lnTo>
                    <a:pt x="45722" y="1967"/>
                  </a:lnTo>
                  <a:lnTo>
                    <a:pt x="44904" y="1776"/>
                  </a:lnTo>
                  <a:lnTo>
                    <a:pt x="44048" y="1584"/>
                  </a:lnTo>
                  <a:lnTo>
                    <a:pt x="43154" y="1405"/>
                  </a:lnTo>
                  <a:lnTo>
                    <a:pt x="42222" y="1239"/>
                  </a:lnTo>
                  <a:lnTo>
                    <a:pt x="41252" y="1073"/>
                  </a:lnTo>
                  <a:lnTo>
                    <a:pt x="40230" y="933"/>
                  </a:lnTo>
                  <a:lnTo>
                    <a:pt x="39183" y="792"/>
                  </a:lnTo>
                  <a:lnTo>
                    <a:pt x="38110" y="652"/>
                  </a:lnTo>
                  <a:lnTo>
                    <a:pt x="36999" y="537"/>
                  </a:lnTo>
                  <a:lnTo>
                    <a:pt x="35849" y="435"/>
                  </a:lnTo>
                  <a:lnTo>
                    <a:pt x="34674" y="333"/>
                  </a:lnTo>
                  <a:lnTo>
                    <a:pt x="33474" y="243"/>
                  </a:lnTo>
                  <a:lnTo>
                    <a:pt x="32261" y="179"/>
                  </a:lnTo>
                  <a:lnTo>
                    <a:pt x="31009" y="116"/>
                  </a:lnTo>
                  <a:lnTo>
                    <a:pt x="29732" y="65"/>
                  </a:lnTo>
                  <a:lnTo>
                    <a:pt x="28442" y="39"/>
                  </a:lnTo>
                  <a:lnTo>
                    <a:pt x="27139" y="13"/>
                  </a:lnTo>
                  <a:lnTo>
                    <a:pt x="258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3876187" y="2948393"/>
              <a:ext cx="627554" cy="112133"/>
            </a:xfrm>
            <a:custGeom>
              <a:rect b="b" l="l" r="r" t="t"/>
              <a:pathLst>
                <a:path extrusionOk="0" h="7574" w="42388">
                  <a:moveTo>
                    <a:pt x="20102" y="0"/>
                  </a:moveTo>
                  <a:lnTo>
                    <a:pt x="19029" y="13"/>
                  </a:lnTo>
                  <a:lnTo>
                    <a:pt x="17969" y="39"/>
                  </a:lnTo>
                  <a:lnTo>
                    <a:pt x="16922" y="77"/>
                  </a:lnTo>
                  <a:lnTo>
                    <a:pt x="15900" y="115"/>
                  </a:lnTo>
                  <a:lnTo>
                    <a:pt x="14891" y="166"/>
                  </a:lnTo>
                  <a:lnTo>
                    <a:pt x="13908" y="230"/>
                  </a:lnTo>
                  <a:lnTo>
                    <a:pt x="12950" y="294"/>
                  </a:lnTo>
                  <a:lnTo>
                    <a:pt x="12005" y="371"/>
                  </a:lnTo>
                  <a:lnTo>
                    <a:pt x="11085" y="460"/>
                  </a:lnTo>
                  <a:lnTo>
                    <a:pt x="10204" y="549"/>
                  </a:lnTo>
                  <a:lnTo>
                    <a:pt x="9349" y="652"/>
                  </a:lnTo>
                  <a:lnTo>
                    <a:pt x="8518" y="754"/>
                  </a:lnTo>
                  <a:lnTo>
                    <a:pt x="7714" y="869"/>
                  </a:lnTo>
                  <a:lnTo>
                    <a:pt x="6948" y="984"/>
                  </a:lnTo>
                  <a:lnTo>
                    <a:pt x="6207" y="1111"/>
                  </a:lnTo>
                  <a:lnTo>
                    <a:pt x="5504" y="1239"/>
                  </a:lnTo>
                  <a:lnTo>
                    <a:pt x="4840" y="1380"/>
                  </a:lnTo>
                  <a:lnTo>
                    <a:pt x="4215" y="1520"/>
                  </a:lnTo>
                  <a:lnTo>
                    <a:pt x="3614" y="1673"/>
                  </a:lnTo>
                  <a:lnTo>
                    <a:pt x="3065" y="1827"/>
                  </a:lnTo>
                  <a:lnTo>
                    <a:pt x="2554" y="1980"/>
                  </a:lnTo>
                  <a:lnTo>
                    <a:pt x="2095" y="2146"/>
                  </a:lnTo>
                  <a:lnTo>
                    <a:pt x="1660" y="2312"/>
                  </a:lnTo>
                  <a:lnTo>
                    <a:pt x="1290" y="2491"/>
                  </a:lnTo>
                  <a:lnTo>
                    <a:pt x="958" y="2657"/>
                  </a:lnTo>
                  <a:lnTo>
                    <a:pt x="664" y="2848"/>
                  </a:lnTo>
                  <a:lnTo>
                    <a:pt x="537" y="2938"/>
                  </a:lnTo>
                  <a:lnTo>
                    <a:pt x="434" y="3027"/>
                  </a:lnTo>
                  <a:lnTo>
                    <a:pt x="332" y="3116"/>
                  </a:lnTo>
                  <a:lnTo>
                    <a:pt x="243" y="3206"/>
                  </a:lnTo>
                  <a:lnTo>
                    <a:pt x="166" y="3308"/>
                  </a:lnTo>
                  <a:lnTo>
                    <a:pt x="102" y="3397"/>
                  </a:lnTo>
                  <a:lnTo>
                    <a:pt x="64" y="3500"/>
                  </a:lnTo>
                  <a:lnTo>
                    <a:pt x="26" y="3589"/>
                  </a:lnTo>
                  <a:lnTo>
                    <a:pt x="0" y="3691"/>
                  </a:lnTo>
                  <a:lnTo>
                    <a:pt x="0" y="3793"/>
                  </a:lnTo>
                  <a:lnTo>
                    <a:pt x="0" y="3883"/>
                  </a:lnTo>
                  <a:lnTo>
                    <a:pt x="26" y="3985"/>
                  </a:lnTo>
                  <a:lnTo>
                    <a:pt x="64" y="4074"/>
                  </a:lnTo>
                  <a:lnTo>
                    <a:pt x="102" y="4176"/>
                  </a:lnTo>
                  <a:lnTo>
                    <a:pt x="166" y="4266"/>
                  </a:lnTo>
                  <a:lnTo>
                    <a:pt x="243" y="4368"/>
                  </a:lnTo>
                  <a:lnTo>
                    <a:pt x="332" y="4457"/>
                  </a:lnTo>
                  <a:lnTo>
                    <a:pt x="434" y="4547"/>
                  </a:lnTo>
                  <a:lnTo>
                    <a:pt x="537" y="4649"/>
                  </a:lnTo>
                  <a:lnTo>
                    <a:pt x="664" y="4738"/>
                  </a:lnTo>
                  <a:lnTo>
                    <a:pt x="958" y="4917"/>
                  </a:lnTo>
                  <a:lnTo>
                    <a:pt x="1290" y="5096"/>
                  </a:lnTo>
                  <a:lnTo>
                    <a:pt x="1660" y="5262"/>
                  </a:lnTo>
                  <a:lnTo>
                    <a:pt x="2095" y="5428"/>
                  </a:lnTo>
                  <a:lnTo>
                    <a:pt x="2554" y="5594"/>
                  </a:lnTo>
                  <a:lnTo>
                    <a:pt x="3065" y="5760"/>
                  </a:lnTo>
                  <a:lnTo>
                    <a:pt x="3614" y="5913"/>
                  </a:lnTo>
                  <a:lnTo>
                    <a:pt x="4215" y="6054"/>
                  </a:lnTo>
                  <a:lnTo>
                    <a:pt x="4840" y="6194"/>
                  </a:lnTo>
                  <a:lnTo>
                    <a:pt x="5504" y="6335"/>
                  </a:lnTo>
                  <a:lnTo>
                    <a:pt x="6207" y="6475"/>
                  </a:lnTo>
                  <a:lnTo>
                    <a:pt x="6948" y="6590"/>
                  </a:lnTo>
                  <a:lnTo>
                    <a:pt x="7714" y="6718"/>
                  </a:lnTo>
                  <a:lnTo>
                    <a:pt x="8518" y="6820"/>
                  </a:lnTo>
                  <a:lnTo>
                    <a:pt x="9349" y="6935"/>
                  </a:lnTo>
                  <a:lnTo>
                    <a:pt x="10204" y="7024"/>
                  </a:lnTo>
                  <a:lnTo>
                    <a:pt x="11085" y="7127"/>
                  </a:lnTo>
                  <a:lnTo>
                    <a:pt x="12005" y="7203"/>
                  </a:lnTo>
                  <a:lnTo>
                    <a:pt x="12950" y="7280"/>
                  </a:lnTo>
                  <a:lnTo>
                    <a:pt x="13908" y="7344"/>
                  </a:lnTo>
                  <a:lnTo>
                    <a:pt x="14891" y="7408"/>
                  </a:lnTo>
                  <a:lnTo>
                    <a:pt x="15900" y="7459"/>
                  </a:lnTo>
                  <a:lnTo>
                    <a:pt x="16922" y="7497"/>
                  </a:lnTo>
                  <a:lnTo>
                    <a:pt x="17969" y="7535"/>
                  </a:lnTo>
                  <a:lnTo>
                    <a:pt x="19029" y="7561"/>
                  </a:lnTo>
                  <a:lnTo>
                    <a:pt x="20102" y="7574"/>
                  </a:lnTo>
                  <a:lnTo>
                    <a:pt x="22286" y="7574"/>
                  </a:lnTo>
                  <a:lnTo>
                    <a:pt x="23359" y="7561"/>
                  </a:lnTo>
                  <a:lnTo>
                    <a:pt x="24419" y="7535"/>
                  </a:lnTo>
                  <a:lnTo>
                    <a:pt x="25466" y="7497"/>
                  </a:lnTo>
                  <a:lnTo>
                    <a:pt x="26488" y="7459"/>
                  </a:lnTo>
                  <a:lnTo>
                    <a:pt x="27496" y="7408"/>
                  </a:lnTo>
                  <a:lnTo>
                    <a:pt x="28480" y="7344"/>
                  </a:lnTo>
                  <a:lnTo>
                    <a:pt x="29450" y="7280"/>
                  </a:lnTo>
                  <a:lnTo>
                    <a:pt x="30383" y="7203"/>
                  </a:lnTo>
                  <a:lnTo>
                    <a:pt x="31302" y="7127"/>
                  </a:lnTo>
                  <a:lnTo>
                    <a:pt x="32183" y="7024"/>
                  </a:lnTo>
                  <a:lnTo>
                    <a:pt x="33039" y="6935"/>
                  </a:lnTo>
                  <a:lnTo>
                    <a:pt x="33869" y="6820"/>
                  </a:lnTo>
                  <a:lnTo>
                    <a:pt x="34674" y="6718"/>
                  </a:lnTo>
                  <a:lnTo>
                    <a:pt x="35440" y="6590"/>
                  </a:lnTo>
                  <a:lnTo>
                    <a:pt x="36181" y="6475"/>
                  </a:lnTo>
                  <a:lnTo>
                    <a:pt x="36883" y="6335"/>
                  </a:lnTo>
                  <a:lnTo>
                    <a:pt x="37547" y="6194"/>
                  </a:lnTo>
                  <a:lnTo>
                    <a:pt x="38173" y="6054"/>
                  </a:lnTo>
                  <a:lnTo>
                    <a:pt x="38773" y="5913"/>
                  </a:lnTo>
                  <a:lnTo>
                    <a:pt x="39323" y="5760"/>
                  </a:lnTo>
                  <a:lnTo>
                    <a:pt x="39833" y="5594"/>
                  </a:lnTo>
                  <a:lnTo>
                    <a:pt x="40293" y="5428"/>
                  </a:lnTo>
                  <a:lnTo>
                    <a:pt x="40727" y="5262"/>
                  </a:lnTo>
                  <a:lnTo>
                    <a:pt x="41098" y="5096"/>
                  </a:lnTo>
                  <a:lnTo>
                    <a:pt x="41443" y="4917"/>
                  </a:lnTo>
                  <a:lnTo>
                    <a:pt x="41724" y="4738"/>
                  </a:lnTo>
                  <a:lnTo>
                    <a:pt x="41851" y="4649"/>
                  </a:lnTo>
                  <a:lnTo>
                    <a:pt x="41953" y="4547"/>
                  </a:lnTo>
                  <a:lnTo>
                    <a:pt x="42056" y="4457"/>
                  </a:lnTo>
                  <a:lnTo>
                    <a:pt x="42145" y="4368"/>
                  </a:lnTo>
                  <a:lnTo>
                    <a:pt x="42222" y="4266"/>
                  </a:lnTo>
                  <a:lnTo>
                    <a:pt x="42285" y="4176"/>
                  </a:lnTo>
                  <a:lnTo>
                    <a:pt x="42324" y="4074"/>
                  </a:lnTo>
                  <a:lnTo>
                    <a:pt x="42362" y="3985"/>
                  </a:lnTo>
                  <a:lnTo>
                    <a:pt x="42388" y="3883"/>
                  </a:lnTo>
                  <a:lnTo>
                    <a:pt x="42388" y="3793"/>
                  </a:lnTo>
                  <a:lnTo>
                    <a:pt x="42388" y="3691"/>
                  </a:lnTo>
                  <a:lnTo>
                    <a:pt x="42362" y="3589"/>
                  </a:lnTo>
                  <a:lnTo>
                    <a:pt x="42324" y="3500"/>
                  </a:lnTo>
                  <a:lnTo>
                    <a:pt x="42285" y="3397"/>
                  </a:lnTo>
                  <a:lnTo>
                    <a:pt x="42222" y="3308"/>
                  </a:lnTo>
                  <a:lnTo>
                    <a:pt x="42145" y="3206"/>
                  </a:lnTo>
                  <a:lnTo>
                    <a:pt x="42056" y="3116"/>
                  </a:lnTo>
                  <a:lnTo>
                    <a:pt x="41953" y="3027"/>
                  </a:lnTo>
                  <a:lnTo>
                    <a:pt x="41851" y="2938"/>
                  </a:lnTo>
                  <a:lnTo>
                    <a:pt x="41724" y="2848"/>
                  </a:lnTo>
                  <a:lnTo>
                    <a:pt x="41443" y="2657"/>
                  </a:lnTo>
                  <a:lnTo>
                    <a:pt x="41098" y="2491"/>
                  </a:lnTo>
                  <a:lnTo>
                    <a:pt x="40727" y="2312"/>
                  </a:lnTo>
                  <a:lnTo>
                    <a:pt x="40293" y="2146"/>
                  </a:lnTo>
                  <a:lnTo>
                    <a:pt x="39833" y="1980"/>
                  </a:lnTo>
                  <a:lnTo>
                    <a:pt x="39323" y="1827"/>
                  </a:lnTo>
                  <a:lnTo>
                    <a:pt x="38773" y="1673"/>
                  </a:lnTo>
                  <a:lnTo>
                    <a:pt x="38173" y="1520"/>
                  </a:lnTo>
                  <a:lnTo>
                    <a:pt x="37547" y="1380"/>
                  </a:lnTo>
                  <a:lnTo>
                    <a:pt x="36883" y="1239"/>
                  </a:lnTo>
                  <a:lnTo>
                    <a:pt x="36181" y="1111"/>
                  </a:lnTo>
                  <a:lnTo>
                    <a:pt x="35440" y="984"/>
                  </a:lnTo>
                  <a:lnTo>
                    <a:pt x="34674" y="869"/>
                  </a:lnTo>
                  <a:lnTo>
                    <a:pt x="33869" y="754"/>
                  </a:lnTo>
                  <a:lnTo>
                    <a:pt x="33039" y="652"/>
                  </a:lnTo>
                  <a:lnTo>
                    <a:pt x="32183" y="549"/>
                  </a:lnTo>
                  <a:lnTo>
                    <a:pt x="31302" y="460"/>
                  </a:lnTo>
                  <a:lnTo>
                    <a:pt x="30383" y="371"/>
                  </a:lnTo>
                  <a:lnTo>
                    <a:pt x="29450" y="294"/>
                  </a:lnTo>
                  <a:lnTo>
                    <a:pt x="28480" y="230"/>
                  </a:lnTo>
                  <a:lnTo>
                    <a:pt x="27496" y="166"/>
                  </a:lnTo>
                  <a:lnTo>
                    <a:pt x="26488" y="115"/>
                  </a:lnTo>
                  <a:lnTo>
                    <a:pt x="25466" y="77"/>
                  </a:lnTo>
                  <a:lnTo>
                    <a:pt x="24419" y="39"/>
                  </a:lnTo>
                  <a:lnTo>
                    <a:pt x="23359" y="13"/>
                  </a:lnTo>
                  <a:lnTo>
                    <a:pt x="22286" y="0"/>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3885440" y="2948393"/>
              <a:ext cx="609033" cy="83397"/>
            </a:xfrm>
            <a:custGeom>
              <a:rect b="b" l="l" r="r" t="t"/>
              <a:pathLst>
                <a:path extrusionOk="0" h="5633" w="41137">
                  <a:moveTo>
                    <a:pt x="19949" y="0"/>
                  </a:moveTo>
                  <a:lnTo>
                    <a:pt x="18238" y="13"/>
                  </a:lnTo>
                  <a:lnTo>
                    <a:pt x="16565" y="51"/>
                  </a:lnTo>
                  <a:lnTo>
                    <a:pt x="14943" y="102"/>
                  </a:lnTo>
                  <a:lnTo>
                    <a:pt x="13360" y="179"/>
                  </a:lnTo>
                  <a:lnTo>
                    <a:pt x="11840" y="281"/>
                  </a:lnTo>
                  <a:lnTo>
                    <a:pt x="10371" y="409"/>
                  </a:lnTo>
                  <a:lnTo>
                    <a:pt x="8966" y="549"/>
                  </a:lnTo>
                  <a:lnTo>
                    <a:pt x="7625" y="703"/>
                  </a:lnTo>
                  <a:lnTo>
                    <a:pt x="6361" y="881"/>
                  </a:lnTo>
                  <a:lnTo>
                    <a:pt x="5173" y="1073"/>
                  </a:lnTo>
                  <a:lnTo>
                    <a:pt x="4075" y="1277"/>
                  </a:lnTo>
                  <a:lnTo>
                    <a:pt x="3551" y="1392"/>
                  </a:lnTo>
                  <a:lnTo>
                    <a:pt x="3066" y="1494"/>
                  </a:lnTo>
                  <a:lnTo>
                    <a:pt x="2593" y="1609"/>
                  </a:lnTo>
                  <a:lnTo>
                    <a:pt x="2134" y="1737"/>
                  </a:lnTo>
                  <a:lnTo>
                    <a:pt x="1712" y="1852"/>
                  </a:lnTo>
                  <a:lnTo>
                    <a:pt x="1316" y="1980"/>
                  </a:lnTo>
                  <a:lnTo>
                    <a:pt x="946" y="2108"/>
                  </a:lnTo>
                  <a:lnTo>
                    <a:pt x="601" y="2235"/>
                  </a:lnTo>
                  <a:lnTo>
                    <a:pt x="282" y="2376"/>
                  </a:lnTo>
                  <a:lnTo>
                    <a:pt x="1" y="2503"/>
                  </a:lnTo>
                  <a:lnTo>
                    <a:pt x="716" y="2299"/>
                  </a:lnTo>
                  <a:lnTo>
                    <a:pt x="1508" y="2095"/>
                  </a:lnTo>
                  <a:lnTo>
                    <a:pt x="2364" y="1890"/>
                  </a:lnTo>
                  <a:lnTo>
                    <a:pt x="3296" y="1712"/>
                  </a:lnTo>
                  <a:lnTo>
                    <a:pt x="4292" y="1546"/>
                  </a:lnTo>
                  <a:lnTo>
                    <a:pt x="5352" y="1380"/>
                  </a:lnTo>
                  <a:lnTo>
                    <a:pt x="6463" y="1226"/>
                  </a:lnTo>
                  <a:lnTo>
                    <a:pt x="7625" y="1099"/>
                  </a:lnTo>
                  <a:lnTo>
                    <a:pt x="8851" y="971"/>
                  </a:lnTo>
                  <a:lnTo>
                    <a:pt x="10116" y="869"/>
                  </a:lnTo>
                  <a:lnTo>
                    <a:pt x="11431" y="779"/>
                  </a:lnTo>
                  <a:lnTo>
                    <a:pt x="12772" y="703"/>
                  </a:lnTo>
                  <a:lnTo>
                    <a:pt x="14164" y="639"/>
                  </a:lnTo>
                  <a:lnTo>
                    <a:pt x="15595" y="588"/>
                  </a:lnTo>
                  <a:lnTo>
                    <a:pt x="17050" y="562"/>
                  </a:lnTo>
                  <a:lnTo>
                    <a:pt x="19617" y="562"/>
                  </a:lnTo>
                  <a:lnTo>
                    <a:pt x="20690" y="575"/>
                  </a:lnTo>
                  <a:lnTo>
                    <a:pt x="21750" y="601"/>
                  </a:lnTo>
                  <a:lnTo>
                    <a:pt x="22797" y="639"/>
                  </a:lnTo>
                  <a:lnTo>
                    <a:pt x="23819" y="677"/>
                  </a:lnTo>
                  <a:lnTo>
                    <a:pt x="24828" y="728"/>
                  </a:lnTo>
                  <a:lnTo>
                    <a:pt x="25811" y="792"/>
                  </a:lnTo>
                  <a:lnTo>
                    <a:pt x="26782" y="856"/>
                  </a:lnTo>
                  <a:lnTo>
                    <a:pt x="27714" y="933"/>
                  </a:lnTo>
                  <a:lnTo>
                    <a:pt x="28634" y="1009"/>
                  </a:lnTo>
                  <a:lnTo>
                    <a:pt x="29515" y="1111"/>
                  </a:lnTo>
                  <a:lnTo>
                    <a:pt x="30371" y="1201"/>
                  </a:lnTo>
                  <a:lnTo>
                    <a:pt x="31214" y="1316"/>
                  </a:lnTo>
                  <a:lnTo>
                    <a:pt x="32005" y="1418"/>
                  </a:lnTo>
                  <a:lnTo>
                    <a:pt x="32772" y="1546"/>
                  </a:lnTo>
                  <a:lnTo>
                    <a:pt x="33512" y="1673"/>
                  </a:lnTo>
                  <a:lnTo>
                    <a:pt x="34215" y="1801"/>
                  </a:lnTo>
                  <a:lnTo>
                    <a:pt x="34879" y="1941"/>
                  </a:lnTo>
                  <a:lnTo>
                    <a:pt x="35505" y="2082"/>
                  </a:lnTo>
                  <a:lnTo>
                    <a:pt x="36105" y="2235"/>
                  </a:lnTo>
                  <a:lnTo>
                    <a:pt x="36654" y="2388"/>
                  </a:lnTo>
                  <a:lnTo>
                    <a:pt x="37165" y="2542"/>
                  </a:lnTo>
                  <a:lnTo>
                    <a:pt x="37638" y="2708"/>
                  </a:lnTo>
                  <a:lnTo>
                    <a:pt x="38059" y="2874"/>
                  </a:lnTo>
                  <a:lnTo>
                    <a:pt x="38429" y="3040"/>
                  </a:lnTo>
                  <a:lnTo>
                    <a:pt x="38774" y="3219"/>
                  </a:lnTo>
                  <a:lnTo>
                    <a:pt x="39055" y="3397"/>
                  </a:lnTo>
                  <a:lnTo>
                    <a:pt x="39183" y="3487"/>
                  </a:lnTo>
                  <a:lnTo>
                    <a:pt x="39285" y="3589"/>
                  </a:lnTo>
                  <a:lnTo>
                    <a:pt x="39387" y="3678"/>
                  </a:lnTo>
                  <a:lnTo>
                    <a:pt x="39477" y="3768"/>
                  </a:lnTo>
                  <a:lnTo>
                    <a:pt x="39553" y="3870"/>
                  </a:lnTo>
                  <a:lnTo>
                    <a:pt x="39617" y="3959"/>
                  </a:lnTo>
                  <a:lnTo>
                    <a:pt x="39655" y="4062"/>
                  </a:lnTo>
                  <a:lnTo>
                    <a:pt x="39694" y="4151"/>
                  </a:lnTo>
                  <a:lnTo>
                    <a:pt x="39719" y="4253"/>
                  </a:lnTo>
                  <a:lnTo>
                    <a:pt x="39719" y="4342"/>
                  </a:lnTo>
                  <a:lnTo>
                    <a:pt x="39719" y="4432"/>
                  </a:lnTo>
                  <a:lnTo>
                    <a:pt x="39706" y="4521"/>
                  </a:lnTo>
                  <a:lnTo>
                    <a:pt x="39681" y="4598"/>
                  </a:lnTo>
                  <a:lnTo>
                    <a:pt x="39643" y="4687"/>
                  </a:lnTo>
                  <a:lnTo>
                    <a:pt x="39592" y="4764"/>
                  </a:lnTo>
                  <a:lnTo>
                    <a:pt x="39540" y="4841"/>
                  </a:lnTo>
                  <a:lnTo>
                    <a:pt x="39400" y="5007"/>
                  </a:lnTo>
                  <a:lnTo>
                    <a:pt x="39221" y="5160"/>
                  </a:lnTo>
                  <a:lnTo>
                    <a:pt x="39017" y="5326"/>
                  </a:lnTo>
                  <a:lnTo>
                    <a:pt x="38761" y="5479"/>
                  </a:lnTo>
                  <a:lnTo>
                    <a:pt x="38480" y="5632"/>
                  </a:lnTo>
                  <a:lnTo>
                    <a:pt x="38480" y="5632"/>
                  </a:lnTo>
                  <a:lnTo>
                    <a:pt x="39081" y="5415"/>
                  </a:lnTo>
                  <a:lnTo>
                    <a:pt x="39349" y="5313"/>
                  </a:lnTo>
                  <a:lnTo>
                    <a:pt x="39604" y="5211"/>
                  </a:lnTo>
                  <a:lnTo>
                    <a:pt x="39847" y="5096"/>
                  </a:lnTo>
                  <a:lnTo>
                    <a:pt x="40064" y="4981"/>
                  </a:lnTo>
                  <a:lnTo>
                    <a:pt x="40268" y="4866"/>
                  </a:lnTo>
                  <a:lnTo>
                    <a:pt x="40447" y="4751"/>
                  </a:lnTo>
                  <a:lnTo>
                    <a:pt x="40600" y="4636"/>
                  </a:lnTo>
                  <a:lnTo>
                    <a:pt x="40741" y="4521"/>
                  </a:lnTo>
                  <a:lnTo>
                    <a:pt x="40869" y="4406"/>
                  </a:lnTo>
                  <a:lnTo>
                    <a:pt x="40971" y="4279"/>
                  </a:lnTo>
                  <a:lnTo>
                    <a:pt x="41047" y="4164"/>
                  </a:lnTo>
                  <a:lnTo>
                    <a:pt x="41099" y="4036"/>
                  </a:lnTo>
                  <a:lnTo>
                    <a:pt x="41137" y="3908"/>
                  </a:lnTo>
                  <a:lnTo>
                    <a:pt x="41137" y="3793"/>
                  </a:lnTo>
                  <a:lnTo>
                    <a:pt x="41137" y="3691"/>
                  </a:lnTo>
                  <a:lnTo>
                    <a:pt x="41111" y="3589"/>
                  </a:lnTo>
                  <a:lnTo>
                    <a:pt x="41086" y="3500"/>
                  </a:lnTo>
                  <a:lnTo>
                    <a:pt x="41035" y="3397"/>
                  </a:lnTo>
                  <a:lnTo>
                    <a:pt x="40971" y="3308"/>
                  </a:lnTo>
                  <a:lnTo>
                    <a:pt x="40894" y="3206"/>
                  </a:lnTo>
                  <a:lnTo>
                    <a:pt x="40818" y="3116"/>
                  </a:lnTo>
                  <a:lnTo>
                    <a:pt x="40715" y="3027"/>
                  </a:lnTo>
                  <a:lnTo>
                    <a:pt x="40600" y="2938"/>
                  </a:lnTo>
                  <a:lnTo>
                    <a:pt x="40473" y="2848"/>
                  </a:lnTo>
                  <a:lnTo>
                    <a:pt x="40192" y="2657"/>
                  </a:lnTo>
                  <a:lnTo>
                    <a:pt x="39860" y="2491"/>
                  </a:lnTo>
                  <a:lnTo>
                    <a:pt x="39477" y="2312"/>
                  </a:lnTo>
                  <a:lnTo>
                    <a:pt x="39055" y="2146"/>
                  </a:lnTo>
                  <a:lnTo>
                    <a:pt x="38583" y="1980"/>
                  </a:lnTo>
                  <a:lnTo>
                    <a:pt x="38072" y="1827"/>
                  </a:lnTo>
                  <a:lnTo>
                    <a:pt x="37523" y="1673"/>
                  </a:lnTo>
                  <a:lnTo>
                    <a:pt x="36935" y="1520"/>
                  </a:lnTo>
                  <a:lnTo>
                    <a:pt x="36297" y="1380"/>
                  </a:lnTo>
                  <a:lnTo>
                    <a:pt x="35632" y="1239"/>
                  </a:lnTo>
                  <a:lnTo>
                    <a:pt x="34930" y="1111"/>
                  </a:lnTo>
                  <a:lnTo>
                    <a:pt x="34202" y="984"/>
                  </a:lnTo>
                  <a:lnTo>
                    <a:pt x="33423" y="869"/>
                  </a:lnTo>
                  <a:lnTo>
                    <a:pt x="32631" y="754"/>
                  </a:lnTo>
                  <a:lnTo>
                    <a:pt x="31801" y="652"/>
                  </a:lnTo>
                  <a:lnTo>
                    <a:pt x="30933" y="549"/>
                  </a:lnTo>
                  <a:lnTo>
                    <a:pt x="30051" y="460"/>
                  </a:lnTo>
                  <a:lnTo>
                    <a:pt x="29132" y="371"/>
                  </a:lnTo>
                  <a:lnTo>
                    <a:pt x="28200" y="294"/>
                  </a:lnTo>
                  <a:lnTo>
                    <a:pt x="27229" y="230"/>
                  </a:lnTo>
                  <a:lnTo>
                    <a:pt x="26246" y="166"/>
                  </a:lnTo>
                  <a:lnTo>
                    <a:pt x="25250" y="115"/>
                  </a:lnTo>
                  <a:lnTo>
                    <a:pt x="24215" y="77"/>
                  </a:lnTo>
                  <a:lnTo>
                    <a:pt x="23181" y="39"/>
                  </a:lnTo>
                  <a:lnTo>
                    <a:pt x="22121" y="13"/>
                  </a:lnTo>
                  <a:lnTo>
                    <a:pt x="21035" y="0"/>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4094191" y="2979394"/>
              <a:ext cx="204028" cy="57118"/>
            </a:xfrm>
            <a:custGeom>
              <a:rect b="b" l="l" r="r" t="t"/>
              <a:pathLst>
                <a:path extrusionOk="0" h="3858" w="13781">
                  <a:moveTo>
                    <a:pt x="0" y="1"/>
                  </a:moveTo>
                  <a:lnTo>
                    <a:pt x="0" y="384"/>
                  </a:lnTo>
                  <a:lnTo>
                    <a:pt x="3346" y="384"/>
                  </a:lnTo>
                  <a:lnTo>
                    <a:pt x="4253" y="409"/>
                  </a:lnTo>
                  <a:lnTo>
                    <a:pt x="5058" y="448"/>
                  </a:lnTo>
                  <a:lnTo>
                    <a:pt x="5747" y="499"/>
                  </a:lnTo>
                  <a:lnTo>
                    <a:pt x="6322" y="575"/>
                  </a:lnTo>
                  <a:lnTo>
                    <a:pt x="6565" y="614"/>
                  </a:lnTo>
                  <a:lnTo>
                    <a:pt x="6795" y="665"/>
                  </a:lnTo>
                  <a:lnTo>
                    <a:pt x="6973" y="716"/>
                  </a:lnTo>
                  <a:lnTo>
                    <a:pt x="7139" y="767"/>
                  </a:lnTo>
                  <a:lnTo>
                    <a:pt x="7267" y="831"/>
                  </a:lnTo>
                  <a:lnTo>
                    <a:pt x="7369" y="882"/>
                  </a:lnTo>
                  <a:lnTo>
                    <a:pt x="0" y="882"/>
                  </a:lnTo>
                  <a:lnTo>
                    <a:pt x="0" y="1176"/>
                  </a:lnTo>
                  <a:lnTo>
                    <a:pt x="7471" y="1176"/>
                  </a:lnTo>
                  <a:lnTo>
                    <a:pt x="7446" y="1214"/>
                  </a:lnTo>
                  <a:lnTo>
                    <a:pt x="7408" y="1252"/>
                  </a:lnTo>
                  <a:lnTo>
                    <a:pt x="7305" y="1329"/>
                  </a:lnTo>
                  <a:lnTo>
                    <a:pt x="7165" y="1393"/>
                  </a:lnTo>
                  <a:lnTo>
                    <a:pt x="6986" y="1457"/>
                  </a:lnTo>
                  <a:lnTo>
                    <a:pt x="6769" y="1508"/>
                  </a:lnTo>
                  <a:lnTo>
                    <a:pt x="6514" y="1572"/>
                  </a:lnTo>
                  <a:lnTo>
                    <a:pt x="6207" y="1623"/>
                  </a:lnTo>
                  <a:lnTo>
                    <a:pt x="5875" y="1661"/>
                  </a:lnTo>
                  <a:lnTo>
                    <a:pt x="5505" y="1712"/>
                  </a:lnTo>
                  <a:lnTo>
                    <a:pt x="5096" y="1738"/>
                  </a:lnTo>
                  <a:lnTo>
                    <a:pt x="4636" y="1776"/>
                  </a:lnTo>
                  <a:lnTo>
                    <a:pt x="4151" y="1801"/>
                  </a:lnTo>
                  <a:lnTo>
                    <a:pt x="3053" y="1840"/>
                  </a:lnTo>
                  <a:lnTo>
                    <a:pt x="1801" y="1853"/>
                  </a:lnTo>
                  <a:lnTo>
                    <a:pt x="0" y="1853"/>
                  </a:lnTo>
                  <a:lnTo>
                    <a:pt x="0" y="2210"/>
                  </a:lnTo>
                  <a:lnTo>
                    <a:pt x="2197" y="2632"/>
                  </a:lnTo>
                  <a:lnTo>
                    <a:pt x="4215" y="3040"/>
                  </a:lnTo>
                  <a:lnTo>
                    <a:pt x="6130" y="3449"/>
                  </a:lnTo>
                  <a:lnTo>
                    <a:pt x="8021" y="3858"/>
                  </a:lnTo>
                  <a:lnTo>
                    <a:pt x="11162" y="3858"/>
                  </a:lnTo>
                  <a:lnTo>
                    <a:pt x="9106" y="3411"/>
                  </a:lnTo>
                  <a:lnTo>
                    <a:pt x="7050" y="2964"/>
                  </a:lnTo>
                  <a:lnTo>
                    <a:pt x="5032" y="2555"/>
                  </a:lnTo>
                  <a:lnTo>
                    <a:pt x="3078" y="2185"/>
                  </a:lnTo>
                  <a:lnTo>
                    <a:pt x="3844" y="2172"/>
                  </a:lnTo>
                  <a:lnTo>
                    <a:pt x="4572" y="2159"/>
                  </a:lnTo>
                  <a:lnTo>
                    <a:pt x="5275" y="2134"/>
                  </a:lnTo>
                  <a:lnTo>
                    <a:pt x="5926" y="2095"/>
                  </a:lnTo>
                  <a:lnTo>
                    <a:pt x="6539" y="2057"/>
                  </a:lnTo>
                  <a:lnTo>
                    <a:pt x="7101" y="2006"/>
                  </a:lnTo>
                  <a:lnTo>
                    <a:pt x="7637" y="1955"/>
                  </a:lnTo>
                  <a:lnTo>
                    <a:pt x="8110" y="1891"/>
                  </a:lnTo>
                  <a:lnTo>
                    <a:pt x="8557" y="1827"/>
                  </a:lnTo>
                  <a:lnTo>
                    <a:pt x="8940" y="1750"/>
                  </a:lnTo>
                  <a:lnTo>
                    <a:pt x="9285" y="1674"/>
                  </a:lnTo>
                  <a:lnTo>
                    <a:pt x="9579" y="1584"/>
                  </a:lnTo>
                  <a:lnTo>
                    <a:pt x="9821" y="1495"/>
                  </a:lnTo>
                  <a:lnTo>
                    <a:pt x="10026" y="1393"/>
                  </a:lnTo>
                  <a:lnTo>
                    <a:pt x="10102" y="1342"/>
                  </a:lnTo>
                  <a:lnTo>
                    <a:pt x="10166" y="1291"/>
                  </a:lnTo>
                  <a:lnTo>
                    <a:pt x="10217" y="1240"/>
                  </a:lnTo>
                  <a:lnTo>
                    <a:pt x="10256" y="1176"/>
                  </a:lnTo>
                  <a:lnTo>
                    <a:pt x="13780" y="1176"/>
                  </a:lnTo>
                  <a:lnTo>
                    <a:pt x="13780" y="882"/>
                  </a:lnTo>
                  <a:lnTo>
                    <a:pt x="10217" y="882"/>
                  </a:lnTo>
                  <a:lnTo>
                    <a:pt x="10179" y="844"/>
                  </a:lnTo>
                  <a:lnTo>
                    <a:pt x="10115" y="793"/>
                  </a:lnTo>
                  <a:lnTo>
                    <a:pt x="9987" y="703"/>
                  </a:lnTo>
                  <a:lnTo>
                    <a:pt x="9796" y="614"/>
                  </a:lnTo>
                  <a:lnTo>
                    <a:pt x="9579" y="537"/>
                  </a:lnTo>
                  <a:lnTo>
                    <a:pt x="9323" y="473"/>
                  </a:lnTo>
                  <a:lnTo>
                    <a:pt x="9042" y="397"/>
                  </a:lnTo>
                  <a:lnTo>
                    <a:pt x="8723" y="346"/>
                  </a:lnTo>
                  <a:lnTo>
                    <a:pt x="8378" y="294"/>
                  </a:lnTo>
                  <a:lnTo>
                    <a:pt x="13780" y="294"/>
                  </a:lnTo>
                  <a:lnTo>
                    <a:pt x="13780" y="1"/>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3807921" y="2908493"/>
              <a:ext cx="764071" cy="159598"/>
            </a:xfrm>
            <a:custGeom>
              <a:rect b="b" l="l" r="r" t="t"/>
              <a:pathLst>
                <a:path extrusionOk="0" h="10780" w="51609">
                  <a:moveTo>
                    <a:pt x="1" y="1"/>
                  </a:moveTo>
                  <a:lnTo>
                    <a:pt x="1" y="5390"/>
                  </a:lnTo>
                  <a:lnTo>
                    <a:pt x="1" y="5530"/>
                  </a:lnTo>
                  <a:lnTo>
                    <a:pt x="26" y="5671"/>
                  </a:lnTo>
                  <a:lnTo>
                    <a:pt x="77" y="5811"/>
                  </a:lnTo>
                  <a:lnTo>
                    <a:pt x="128" y="5939"/>
                  </a:lnTo>
                  <a:lnTo>
                    <a:pt x="205" y="6080"/>
                  </a:lnTo>
                  <a:lnTo>
                    <a:pt x="294" y="6207"/>
                  </a:lnTo>
                  <a:lnTo>
                    <a:pt x="397" y="6348"/>
                  </a:lnTo>
                  <a:lnTo>
                    <a:pt x="524" y="6476"/>
                  </a:lnTo>
                  <a:lnTo>
                    <a:pt x="665" y="6603"/>
                  </a:lnTo>
                  <a:lnTo>
                    <a:pt x="805" y="6744"/>
                  </a:lnTo>
                  <a:lnTo>
                    <a:pt x="971" y="6871"/>
                  </a:lnTo>
                  <a:lnTo>
                    <a:pt x="1163" y="6999"/>
                  </a:lnTo>
                  <a:lnTo>
                    <a:pt x="1354" y="7114"/>
                  </a:lnTo>
                  <a:lnTo>
                    <a:pt x="1559" y="7242"/>
                  </a:lnTo>
                  <a:lnTo>
                    <a:pt x="1789" y="7370"/>
                  </a:lnTo>
                  <a:lnTo>
                    <a:pt x="2031" y="7484"/>
                  </a:lnTo>
                  <a:lnTo>
                    <a:pt x="2542" y="7727"/>
                  </a:lnTo>
                  <a:lnTo>
                    <a:pt x="3117" y="7957"/>
                  </a:lnTo>
                  <a:lnTo>
                    <a:pt x="3730" y="8187"/>
                  </a:lnTo>
                  <a:lnTo>
                    <a:pt x="4407" y="8404"/>
                  </a:lnTo>
                  <a:lnTo>
                    <a:pt x="5122" y="8621"/>
                  </a:lnTo>
                  <a:lnTo>
                    <a:pt x="5888" y="8825"/>
                  </a:lnTo>
                  <a:lnTo>
                    <a:pt x="6706" y="9017"/>
                  </a:lnTo>
                  <a:lnTo>
                    <a:pt x="7561" y="9209"/>
                  </a:lnTo>
                  <a:lnTo>
                    <a:pt x="8455" y="9387"/>
                  </a:lnTo>
                  <a:lnTo>
                    <a:pt x="9388" y="9553"/>
                  </a:lnTo>
                  <a:lnTo>
                    <a:pt x="10358" y="9707"/>
                  </a:lnTo>
                  <a:lnTo>
                    <a:pt x="11380" y="9860"/>
                  </a:lnTo>
                  <a:lnTo>
                    <a:pt x="12427" y="10000"/>
                  </a:lnTo>
                  <a:lnTo>
                    <a:pt x="13500" y="10128"/>
                  </a:lnTo>
                  <a:lnTo>
                    <a:pt x="14611" y="10256"/>
                  </a:lnTo>
                  <a:lnTo>
                    <a:pt x="15760" y="10358"/>
                  </a:lnTo>
                  <a:lnTo>
                    <a:pt x="16935" y="10460"/>
                  </a:lnTo>
                  <a:lnTo>
                    <a:pt x="18136" y="10537"/>
                  </a:lnTo>
                  <a:lnTo>
                    <a:pt x="19362" y="10613"/>
                  </a:lnTo>
                  <a:lnTo>
                    <a:pt x="20601" y="10677"/>
                  </a:lnTo>
                  <a:lnTo>
                    <a:pt x="21878" y="10716"/>
                  </a:lnTo>
                  <a:lnTo>
                    <a:pt x="23168" y="10754"/>
                  </a:lnTo>
                  <a:lnTo>
                    <a:pt x="24483" y="10779"/>
                  </a:lnTo>
                  <a:lnTo>
                    <a:pt x="27139" y="10779"/>
                  </a:lnTo>
                  <a:lnTo>
                    <a:pt x="28442" y="10754"/>
                  </a:lnTo>
                  <a:lnTo>
                    <a:pt x="29732" y="10716"/>
                  </a:lnTo>
                  <a:lnTo>
                    <a:pt x="31009" y="10677"/>
                  </a:lnTo>
                  <a:lnTo>
                    <a:pt x="32261" y="10613"/>
                  </a:lnTo>
                  <a:lnTo>
                    <a:pt x="33474" y="10537"/>
                  </a:lnTo>
                  <a:lnTo>
                    <a:pt x="34674" y="10460"/>
                  </a:lnTo>
                  <a:lnTo>
                    <a:pt x="35849" y="10358"/>
                  </a:lnTo>
                  <a:lnTo>
                    <a:pt x="36999" y="10256"/>
                  </a:lnTo>
                  <a:lnTo>
                    <a:pt x="38110" y="10128"/>
                  </a:lnTo>
                  <a:lnTo>
                    <a:pt x="39183" y="10000"/>
                  </a:lnTo>
                  <a:lnTo>
                    <a:pt x="40230" y="9860"/>
                  </a:lnTo>
                  <a:lnTo>
                    <a:pt x="41252" y="9707"/>
                  </a:lnTo>
                  <a:lnTo>
                    <a:pt x="42222" y="9553"/>
                  </a:lnTo>
                  <a:lnTo>
                    <a:pt x="43154" y="9387"/>
                  </a:lnTo>
                  <a:lnTo>
                    <a:pt x="44048" y="9209"/>
                  </a:lnTo>
                  <a:lnTo>
                    <a:pt x="44904" y="9017"/>
                  </a:lnTo>
                  <a:lnTo>
                    <a:pt x="45722" y="8825"/>
                  </a:lnTo>
                  <a:lnTo>
                    <a:pt x="46488" y="8621"/>
                  </a:lnTo>
                  <a:lnTo>
                    <a:pt x="47203" y="8404"/>
                  </a:lnTo>
                  <a:lnTo>
                    <a:pt x="47880" y="8187"/>
                  </a:lnTo>
                  <a:lnTo>
                    <a:pt x="48493" y="7957"/>
                  </a:lnTo>
                  <a:lnTo>
                    <a:pt x="49068" y="7727"/>
                  </a:lnTo>
                  <a:lnTo>
                    <a:pt x="49578" y="7484"/>
                  </a:lnTo>
                  <a:lnTo>
                    <a:pt x="49821" y="7370"/>
                  </a:lnTo>
                  <a:lnTo>
                    <a:pt x="50051" y="7242"/>
                  </a:lnTo>
                  <a:lnTo>
                    <a:pt x="50255" y="7114"/>
                  </a:lnTo>
                  <a:lnTo>
                    <a:pt x="50447" y="6999"/>
                  </a:lnTo>
                  <a:lnTo>
                    <a:pt x="50638" y="6871"/>
                  </a:lnTo>
                  <a:lnTo>
                    <a:pt x="50804" y="6744"/>
                  </a:lnTo>
                  <a:lnTo>
                    <a:pt x="50958" y="6603"/>
                  </a:lnTo>
                  <a:lnTo>
                    <a:pt x="51085" y="6476"/>
                  </a:lnTo>
                  <a:lnTo>
                    <a:pt x="51213" y="6348"/>
                  </a:lnTo>
                  <a:lnTo>
                    <a:pt x="51315" y="6207"/>
                  </a:lnTo>
                  <a:lnTo>
                    <a:pt x="51405" y="6080"/>
                  </a:lnTo>
                  <a:lnTo>
                    <a:pt x="51481" y="5939"/>
                  </a:lnTo>
                  <a:lnTo>
                    <a:pt x="51532" y="5811"/>
                  </a:lnTo>
                  <a:lnTo>
                    <a:pt x="51583" y="5671"/>
                  </a:lnTo>
                  <a:lnTo>
                    <a:pt x="51609" y="5530"/>
                  </a:lnTo>
                  <a:lnTo>
                    <a:pt x="51609" y="5390"/>
                  </a:lnTo>
                  <a:lnTo>
                    <a:pt x="51609" y="1"/>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3807921" y="2828709"/>
              <a:ext cx="764071" cy="159583"/>
            </a:xfrm>
            <a:custGeom>
              <a:rect b="b" l="l" r="r" t="t"/>
              <a:pathLst>
                <a:path extrusionOk="0" h="10779" w="51609">
                  <a:moveTo>
                    <a:pt x="24483" y="0"/>
                  </a:moveTo>
                  <a:lnTo>
                    <a:pt x="23168" y="26"/>
                  </a:lnTo>
                  <a:lnTo>
                    <a:pt x="21878" y="51"/>
                  </a:lnTo>
                  <a:lnTo>
                    <a:pt x="20601" y="102"/>
                  </a:lnTo>
                  <a:lnTo>
                    <a:pt x="19362" y="166"/>
                  </a:lnTo>
                  <a:lnTo>
                    <a:pt x="18136" y="243"/>
                  </a:lnTo>
                  <a:lnTo>
                    <a:pt x="16935" y="319"/>
                  </a:lnTo>
                  <a:lnTo>
                    <a:pt x="15760" y="422"/>
                  </a:lnTo>
                  <a:lnTo>
                    <a:pt x="14611" y="524"/>
                  </a:lnTo>
                  <a:lnTo>
                    <a:pt x="13500" y="639"/>
                  </a:lnTo>
                  <a:lnTo>
                    <a:pt x="12427" y="779"/>
                  </a:lnTo>
                  <a:lnTo>
                    <a:pt x="11380" y="920"/>
                  </a:lnTo>
                  <a:lnTo>
                    <a:pt x="10358" y="1060"/>
                  </a:lnTo>
                  <a:lnTo>
                    <a:pt x="9388" y="1226"/>
                  </a:lnTo>
                  <a:lnTo>
                    <a:pt x="8455" y="1392"/>
                  </a:lnTo>
                  <a:lnTo>
                    <a:pt x="7561" y="1571"/>
                  </a:lnTo>
                  <a:lnTo>
                    <a:pt x="6706" y="1763"/>
                  </a:lnTo>
                  <a:lnTo>
                    <a:pt x="5888" y="1954"/>
                  </a:lnTo>
                  <a:lnTo>
                    <a:pt x="5122" y="2158"/>
                  </a:lnTo>
                  <a:lnTo>
                    <a:pt x="4407" y="2376"/>
                  </a:lnTo>
                  <a:lnTo>
                    <a:pt x="3730" y="2593"/>
                  </a:lnTo>
                  <a:lnTo>
                    <a:pt x="3117" y="2823"/>
                  </a:lnTo>
                  <a:lnTo>
                    <a:pt x="2542" y="3052"/>
                  </a:lnTo>
                  <a:lnTo>
                    <a:pt x="2031" y="3282"/>
                  </a:lnTo>
                  <a:lnTo>
                    <a:pt x="1789" y="3410"/>
                  </a:lnTo>
                  <a:lnTo>
                    <a:pt x="1559" y="3538"/>
                  </a:lnTo>
                  <a:lnTo>
                    <a:pt x="1354" y="3653"/>
                  </a:lnTo>
                  <a:lnTo>
                    <a:pt x="1163" y="3780"/>
                  </a:lnTo>
                  <a:lnTo>
                    <a:pt x="971" y="3908"/>
                  </a:lnTo>
                  <a:lnTo>
                    <a:pt x="805" y="4036"/>
                  </a:lnTo>
                  <a:lnTo>
                    <a:pt x="665" y="4163"/>
                  </a:lnTo>
                  <a:lnTo>
                    <a:pt x="524" y="4304"/>
                  </a:lnTo>
                  <a:lnTo>
                    <a:pt x="397" y="4432"/>
                  </a:lnTo>
                  <a:lnTo>
                    <a:pt x="294" y="4559"/>
                  </a:lnTo>
                  <a:lnTo>
                    <a:pt x="205" y="4700"/>
                  </a:lnTo>
                  <a:lnTo>
                    <a:pt x="128" y="4840"/>
                  </a:lnTo>
                  <a:lnTo>
                    <a:pt x="77" y="4968"/>
                  </a:lnTo>
                  <a:lnTo>
                    <a:pt x="26" y="5109"/>
                  </a:lnTo>
                  <a:lnTo>
                    <a:pt x="1" y="5249"/>
                  </a:lnTo>
                  <a:lnTo>
                    <a:pt x="1" y="5390"/>
                  </a:lnTo>
                  <a:lnTo>
                    <a:pt x="1" y="5530"/>
                  </a:lnTo>
                  <a:lnTo>
                    <a:pt x="26" y="5670"/>
                  </a:lnTo>
                  <a:lnTo>
                    <a:pt x="77" y="5798"/>
                  </a:lnTo>
                  <a:lnTo>
                    <a:pt x="128" y="5939"/>
                  </a:lnTo>
                  <a:lnTo>
                    <a:pt x="205" y="6079"/>
                  </a:lnTo>
                  <a:lnTo>
                    <a:pt x="294" y="6207"/>
                  </a:lnTo>
                  <a:lnTo>
                    <a:pt x="397" y="6347"/>
                  </a:lnTo>
                  <a:lnTo>
                    <a:pt x="524" y="6475"/>
                  </a:lnTo>
                  <a:lnTo>
                    <a:pt x="665" y="6603"/>
                  </a:lnTo>
                  <a:lnTo>
                    <a:pt x="805" y="6731"/>
                  </a:lnTo>
                  <a:lnTo>
                    <a:pt x="971" y="6858"/>
                  </a:lnTo>
                  <a:lnTo>
                    <a:pt x="1163" y="6986"/>
                  </a:lnTo>
                  <a:lnTo>
                    <a:pt x="1354" y="7114"/>
                  </a:lnTo>
                  <a:lnTo>
                    <a:pt x="1559" y="7241"/>
                  </a:lnTo>
                  <a:lnTo>
                    <a:pt x="1789" y="7369"/>
                  </a:lnTo>
                  <a:lnTo>
                    <a:pt x="2031" y="7484"/>
                  </a:lnTo>
                  <a:lnTo>
                    <a:pt x="2542" y="7727"/>
                  </a:lnTo>
                  <a:lnTo>
                    <a:pt x="3117" y="7957"/>
                  </a:lnTo>
                  <a:lnTo>
                    <a:pt x="3730" y="8186"/>
                  </a:lnTo>
                  <a:lnTo>
                    <a:pt x="4407" y="8404"/>
                  </a:lnTo>
                  <a:lnTo>
                    <a:pt x="5122" y="8608"/>
                  </a:lnTo>
                  <a:lnTo>
                    <a:pt x="5888" y="8812"/>
                  </a:lnTo>
                  <a:lnTo>
                    <a:pt x="6706" y="9017"/>
                  </a:lnTo>
                  <a:lnTo>
                    <a:pt x="7561" y="9195"/>
                  </a:lnTo>
                  <a:lnTo>
                    <a:pt x="8455" y="9374"/>
                  </a:lnTo>
                  <a:lnTo>
                    <a:pt x="9388" y="9553"/>
                  </a:lnTo>
                  <a:lnTo>
                    <a:pt x="10358" y="9706"/>
                  </a:lnTo>
                  <a:lnTo>
                    <a:pt x="11380" y="9859"/>
                  </a:lnTo>
                  <a:lnTo>
                    <a:pt x="12427" y="10000"/>
                  </a:lnTo>
                  <a:lnTo>
                    <a:pt x="13500" y="10128"/>
                  </a:lnTo>
                  <a:lnTo>
                    <a:pt x="14611" y="10243"/>
                  </a:lnTo>
                  <a:lnTo>
                    <a:pt x="15760" y="10358"/>
                  </a:lnTo>
                  <a:lnTo>
                    <a:pt x="16935" y="10447"/>
                  </a:lnTo>
                  <a:lnTo>
                    <a:pt x="18136" y="10536"/>
                  </a:lnTo>
                  <a:lnTo>
                    <a:pt x="19362" y="10613"/>
                  </a:lnTo>
                  <a:lnTo>
                    <a:pt x="20601" y="10664"/>
                  </a:lnTo>
                  <a:lnTo>
                    <a:pt x="21878" y="10715"/>
                  </a:lnTo>
                  <a:lnTo>
                    <a:pt x="23168" y="10753"/>
                  </a:lnTo>
                  <a:lnTo>
                    <a:pt x="24483" y="10766"/>
                  </a:lnTo>
                  <a:lnTo>
                    <a:pt x="25811" y="10779"/>
                  </a:lnTo>
                  <a:lnTo>
                    <a:pt x="27139" y="10766"/>
                  </a:lnTo>
                  <a:lnTo>
                    <a:pt x="28442" y="10753"/>
                  </a:lnTo>
                  <a:lnTo>
                    <a:pt x="29732" y="10715"/>
                  </a:lnTo>
                  <a:lnTo>
                    <a:pt x="31009" y="10664"/>
                  </a:lnTo>
                  <a:lnTo>
                    <a:pt x="32261" y="10613"/>
                  </a:lnTo>
                  <a:lnTo>
                    <a:pt x="33474" y="10536"/>
                  </a:lnTo>
                  <a:lnTo>
                    <a:pt x="34674" y="10447"/>
                  </a:lnTo>
                  <a:lnTo>
                    <a:pt x="35849" y="10358"/>
                  </a:lnTo>
                  <a:lnTo>
                    <a:pt x="36999" y="10243"/>
                  </a:lnTo>
                  <a:lnTo>
                    <a:pt x="38110" y="10128"/>
                  </a:lnTo>
                  <a:lnTo>
                    <a:pt x="39183" y="10000"/>
                  </a:lnTo>
                  <a:lnTo>
                    <a:pt x="40230" y="9859"/>
                  </a:lnTo>
                  <a:lnTo>
                    <a:pt x="41252" y="9706"/>
                  </a:lnTo>
                  <a:lnTo>
                    <a:pt x="42222" y="9553"/>
                  </a:lnTo>
                  <a:lnTo>
                    <a:pt x="43154" y="9374"/>
                  </a:lnTo>
                  <a:lnTo>
                    <a:pt x="44048" y="9195"/>
                  </a:lnTo>
                  <a:lnTo>
                    <a:pt x="44904" y="9017"/>
                  </a:lnTo>
                  <a:lnTo>
                    <a:pt x="45722" y="8812"/>
                  </a:lnTo>
                  <a:lnTo>
                    <a:pt x="46488" y="8608"/>
                  </a:lnTo>
                  <a:lnTo>
                    <a:pt x="47203" y="8404"/>
                  </a:lnTo>
                  <a:lnTo>
                    <a:pt x="47880" y="8186"/>
                  </a:lnTo>
                  <a:lnTo>
                    <a:pt x="48493" y="7957"/>
                  </a:lnTo>
                  <a:lnTo>
                    <a:pt x="49068" y="7727"/>
                  </a:lnTo>
                  <a:lnTo>
                    <a:pt x="49578" y="7484"/>
                  </a:lnTo>
                  <a:lnTo>
                    <a:pt x="49821" y="7369"/>
                  </a:lnTo>
                  <a:lnTo>
                    <a:pt x="50051" y="7241"/>
                  </a:lnTo>
                  <a:lnTo>
                    <a:pt x="50255" y="7114"/>
                  </a:lnTo>
                  <a:lnTo>
                    <a:pt x="50447" y="6986"/>
                  </a:lnTo>
                  <a:lnTo>
                    <a:pt x="50638" y="6858"/>
                  </a:lnTo>
                  <a:lnTo>
                    <a:pt x="50804" y="6731"/>
                  </a:lnTo>
                  <a:lnTo>
                    <a:pt x="50958" y="6603"/>
                  </a:lnTo>
                  <a:lnTo>
                    <a:pt x="51085" y="6475"/>
                  </a:lnTo>
                  <a:lnTo>
                    <a:pt x="51213" y="6347"/>
                  </a:lnTo>
                  <a:lnTo>
                    <a:pt x="51315" y="6207"/>
                  </a:lnTo>
                  <a:lnTo>
                    <a:pt x="51405" y="6079"/>
                  </a:lnTo>
                  <a:lnTo>
                    <a:pt x="51481" y="5939"/>
                  </a:lnTo>
                  <a:lnTo>
                    <a:pt x="51532" y="5798"/>
                  </a:lnTo>
                  <a:lnTo>
                    <a:pt x="51583" y="5670"/>
                  </a:lnTo>
                  <a:lnTo>
                    <a:pt x="51609" y="5530"/>
                  </a:lnTo>
                  <a:lnTo>
                    <a:pt x="51609" y="5390"/>
                  </a:lnTo>
                  <a:lnTo>
                    <a:pt x="51609" y="5249"/>
                  </a:lnTo>
                  <a:lnTo>
                    <a:pt x="51583" y="5109"/>
                  </a:lnTo>
                  <a:lnTo>
                    <a:pt x="51532" y="4968"/>
                  </a:lnTo>
                  <a:lnTo>
                    <a:pt x="51481" y="4840"/>
                  </a:lnTo>
                  <a:lnTo>
                    <a:pt x="51405" y="4700"/>
                  </a:lnTo>
                  <a:lnTo>
                    <a:pt x="51315" y="4559"/>
                  </a:lnTo>
                  <a:lnTo>
                    <a:pt x="51213" y="4432"/>
                  </a:lnTo>
                  <a:lnTo>
                    <a:pt x="51085" y="4304"/>
                  </a:lnTo>
                  <a:lnTo>
                    <a:pt x="50958" y="4163"/>
                  </a:lnTo>
                  <a:lnTo>
                    <a:pt x="50804" y="4036"/>
                  </a:lnTo>
                  <a:lnTo>
                    <a:pt x="50638" y="3908"/>
                  </a:lnTo>
                  <a:lnTo>
                    <a:pt x="50447" y="3780"/>
                  </a:lnTo>
                  <a:lnTo>
                    <a:pt x="50255" y="3653"/>
                  </a:lnTo>
                  <a:lnTo>
                    <a:pt x="50051" y="3538"/>
                  </a:lnTo>
                  <a:lnTo>
                    <a:pt x="49821" y="3410"/>
                  </a:lnTo>
                  <a:lnTo>
                    <a:pt x="49578" y="3282"/>
                  </a:lnTo>
                  <a:lnTo>
                    <a:pt x="49068" y="3052"/>
                  </a:lnTo>
                  <a:lnTo>
                    <a:pt x="48493" y="2823"/>
                  </a:lnTo>
                  <a:lnTo>
                    <a:pt x="47880" y="2593"/>
                  </a:lnTo>
                  <a:lnTo>
                    <a:pt x="47203" y="2376"/>
                  </a:lnTo>
                  <a:lnTo>
                    <a:pt x="46488" y="2158"/>
                  </a:lnTo>
                  <a:lnTo>
                    <a:pt x="45722" y="1954"/>
                  </a:lnTo>
                  <a:lnTo>
                    <a:pt x="44904" y="1763"/>
                  </a:lnTo>
                  <a:lnTo>
                    <a:pt x="44048" y="1571"/>
                  </a:lnTo>
                  <a:lnTo>
                    <a:pt x="43154" y="1392"/>
                  </a:lnTo>
                  <a:lnTo>
                    <a:pt x="42222" y="1226"/>
                  </a:lnTo>
                  <a:lnTo>
                    <a:pt x="41252" y="1060"/>
                  </a:lnTo>
                  <a:lnTo>
                    <a:pt x="40230" y="920"/>
                  </a:lnTo>
                  <a:lnTo>
                    <a:pt x="39183" y="779"/>
                  </a:lnTo>
                  <a:lnTo>
                    <a:pt x="38110" y="639"/>
                  </a:lnTo>
                  <a:lnTo>
                    <a:pt x="36999" y="524"/>
                  </a:lnTo>
                  <a:lnTo>
                    <a:pt x="35849" y="422"/>
                  </a:lnTo>
                  <a:lnTo>
                    <a:pt x="34674" y="319"/>
                  </a:lnTo>
                  <a:lnTo>
                    <a:pt x="33474" y="243"/>
                  </a:lnTo>
                  <a:lnTo>
                    <a:pt x="32261" y="166"/>
                  </a:lnTo>
                  <a:lnTo>
                    <a:pt x="31009" y="102"/>
                  </a:lnTo>
                  <a:lnTo>
                    <a:pt x="29732" y="51"/>
                  </a:lnTo>
                  <a:lnTo>
                    <a:pt x="28442" y="26"/>
                  </a:lnTo>
                  <a:lnTo>
                    <a:pt x="271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3876187" y="2842878"/>
              <a:ext cx="627554" cy="112340"/>
            </a:xfrm>
            <a:custGeom>
              <a:rect b="b" l="l" r="r" t="t"/>
              <a:pathLst>
                <a:path extrusionOk="0" h="7588" w="42388">
                  <a:moveTo>
                    <a:pt x="20102" y="1"/>
                  </a:moveTo>
                  <a:lnTo>
                    <a:pt x="19029" y="26"/>
                  </a:lnTo>
                  <a:lnTo>
                    <a:pt x="17969" y="39"/>
                  </a:lnTo>
                  <a:lnTo>
                    <a:pt x="16922" y="78"/>
                  </a:lnTo>
                  <a:lnTo>
                    <a:pt x="15900" y="116"/>
                  </a:lnTo>
                  <a:lnTo>
                    <a:pt x="14891" y="167"/>
                  </a:lnTo>
                  <a:lnTo>
                    <a:pt x="13908" y="231"/>
                  </a:lnTo>
                  <a:lnTo>
                    <a:pt x="12950" y="295"/>
                  </a:lnTo>
                  <a:lnTo>
                    <a:pt x="12005" y="371"/>
                  </a:lnTo>
                  <a:lnTo>
                    <a:pt x="11085" y="461"/>
                  </a:lnTo>
                  <a:lnTo>
                    <a:pt x="10204" y="550"/>
                  </a:lnTo>
                  <a:lnTo>
                    <a:pt x="9349" y="652"/>
                  </a:lnTo>
                  <a:lnTo>
                    <a:pt x="8518" y="754"/>
                  </a:lnTo>
                  <a:lnTo>
                    <a:pt x="7714" y="869"/>
                  </a:lnTo>
                  <a:lnTo>
                    <a:pt x="6948" y="984"/>
                  </a:lnTo>
                  <a:lnTo>
                    <a:pt x="6207" y="1112"/>
                  </a:lnTo>
                  <a:lnTo>
                    <a:pt x="5504" y="1240"/>
                  </a:lnTo>
                  <a:lnTo>
                    <a:pt x="4840" y="1380"/>
                  </a:lnTo>
                  <a:lnTo>
                    <a:pt x="4215" y="1521"/>
                  </a:lnTo>
                  <a:lnTo>
                    <a:pt x="3614" y="1674"/>
                  </a:lnTo>
                  <a:lnTo>
                    <a:pt x="3065" y="1827"/>
                  </a:lnTo>
                  <a:lnTo>
                    <a:pt x="2554" y="1980"/>
                  </a:lnTo>
                  <a:lnTo>
                    <a:pt x="2095" y="2146"/>
                  </a:lnTo>
                  <a:lnTo>
                    <a:pt x="1660" y="2313"/>
                  </a:lnTo>
                  <a:lnTo>
                    <a:pt x="1290" y="2491"/>
                  </a:lnTo>
                  <a:lnTo>
                    <a:pt x="958" y="2670"/>
                  </a:lnTo>
                  <a:lnTo>
                    <a:pt x="664" y="2849"/>
                  </a:lnTo>
                  <a:lnTo>
                    <a:pt x="537" y="2938"/>
                  </a:lnTo>
                  <a:lnTo>
                    <a:pt x="434" y="3028"/>
                  </a:lnTo>
                  <a:lnTo>
                    <a:pt x="332" y="3117"/>
                  </a:lnTo>
                  <a:lnTo>
                    <a:pt x="243" y="3219"/>
                  </a:lnTo>
                  <a:lnTo>
                    <a:pt x="166" y="3309"/>
                  </a:lnTo>
                  <a:lnTo>
                    <a:pt x="102" y="3398"/>
                  </a:lnTo>
                  <a:lnTo>
                    <a:pt x="64" y="3500"/>
                  </a:lnTo>
                  <a:lnTo>
                    <a:pt x="26" y="3590"/>
                  </a:lnTo>
                  <a:lnTo>
                    <a:pt x="0" y="3692"/>
                  </a:lnTo>
                  <a:lnTo>
                    <a:pt x="0" y="3794"/>
                  </a:lnTo>
                  <a:lnTo>
                    <a:pt x="0" y="3883"/>
                  </a:lnTo>
                  <a:lnTo>
                    <a:pt x="26" y="3986"/>
                  </a:lnTo>
                  <a:lnTo>
                    <a:pt x="64" y="4088"/>
                  </a:lnTo>
                  <a:lnTo>
                    <a:pt x="102" y="4177"/>
                  </a:lnTo>
                  <a:lnTo>
                    <a:pt x="166" y="4279"/>
                  </a:lnTo>
                  <a:lnTo>
                    <a:pt x="243" y="4369"/>
                  </a:lnTo>
                  <a:lnTo>
                    <a:pt x="332" y="4458"/>
                  </a:lnTo>
                  <a:lnTo>
                    <a:pt x="434" y="4560"/>
                  </a:lnTo>
                  <a:lnTo>
                    <a:pt x="537" y="4650"/>
                  </a:lnTo>
                  <a:lnTo>
                    <a:pt x="664" y="4739"/>
                  </a:lnTo>
                  <a:lnTo>
                    <a:pt x="958" y="4918"/>
                  </a:lnTo>
                  <a:lnTo>
                    <a:pt x="1290" y="5097"/>
                  </a:lnTo>
                  <a:lnTo>
                    <a:pt x="1660" y="5263"/>
                  </a:lnTo>
                  <a:lnTo>
                    <a:pt x="2095" y="5429"/>
                  </a:lnTo>
                  <a:lnTo>
                    <a:pt x="2554" y="5595"/>
                  </a:lnTo>
                  <a:lnTo>
                    <a:pt x="3065" y="5761"/>
                  </a:lnTo>
                  <a:lnTo>
                    <a:pt x="3614" y="5914"/>
                  </a:lnTo>
                  <a:lnTo>
                    <a:pt x="4215" y="6054"/>
                  </a:lnTo>
                  <a:lnTo>
                    <a:pt x="4840" y="6208"/>
                  </a:lnTo>
                  <a:lnTo>
                    <a:pt x="5504" y="6335"/>
                  </a:lnTo>
                  <a:lnTo>
                    <a:pt x="6207" y="6476"/>
                  </a:lnTo>
                  <a:lnTo>
                    <a:pt x="6948" y="6591"/>
                  </a:lnTo>
                  <a:lnTo>
                    <a:pt x="7714" y="6719"/>
                  </a:lnTo>
                  <a:lnTo>
                    <a:pt x="8518" y="6834"/>
                  </a:lnTo>
                  <a:lnTo>
                    <a:pt x="9349" y="6936"/>
                  </a:lnTo>
                  <a:lnTo>
                    <a:pt x="10204" y="7038"/>
                  </a:lnTo>
                  <a:lnTo>
                    <a:pt x="11085" y="7127"/>
                  </a:lnTo>
                  <a:lnTo>
                    <a:pt x="12005" y="7204"/>
                  </a:lnTo>
                  <a:lnTo>
                    <a:pt x="12950" y="7281"/>
                  </a:lnTo>
                  <a:lnTo>
                    <a:pt x="13908" y="7357"/>
                  </a:lnTo>
                  <a:lnTo>
                    <a:pt x="14891" y="7408"/>
                  </a:lnTo>
                  <a:lnTo>
                    <a:pt x="15900" y="7459"/>
                  </a:lnTo>
                  <a:lnTo>
                    <a:pt x="16922" y="7498"/>
                  </a:lnTo>
                  <a:lnTo>
                    <a:pt x="17969" y="7536"/>
                  </a:lnTo>
                  <a:lnTo>
                    <a:pt x="19029" y="7561"/>
                  </a:lnTo>
                  <a:lnTo>
                    <a:pt x="20102" y="7574"/>
                  </a:lnTo>
                  <a:lnTo>
                    <a:pt x="21200" y="7587"/>
                  </a:lnTo>
                  <a:lnTo>
                    <a:pt x="22286" y="7574"/>
                  </a:lnTo>
                  <a:lnTo>
                    <a:pt x="23359" y="7561"/>
                  </a:lnTo>
                  <a:lnTo>
                    <a:pt x="24419" y="7536"/>
                  </a:lnTo>
                  <a:lnTo>
                    <a:pt x="25466" y="7498"/>
                  </a:lnTo>
                  <a:lnTo>
                    <a:pt x="26488" y="7459"/>
                  </a:lnTo>
                  <a:lnTo>
                    <a:pt x="27496" y="7408"/>
                  </a:lnTo>
                  <a:lnTo>
                    <a:pt x="28480" y="7357"/>
                  </a:lnTo>
                  <a:lnTo>
                    <a:pt x="29450" y="7281"/>
                  </a:lnTo>
                  <a:lnTo>
                    <a:pt x="30383" y="7204"/>
                  </a:lnTo>
                  <a:lnTo>
                    <a:pt x="31302" y="7127"/>
                  </a:lnTo>
                  <a:lnTo>
                    <a:pt x="32183" y="7038"/>
                  </a:lnTo>
                  <a:lnTo>
                    <a:pt x="33039" y="6936"/>
                  </a:lnTo>
                  <a:lnTo>
                    <a:pt x="33869" y="6834"/>
                  </a:lnTo>
                  <a:lnTo>
                    <a:pt x="34674" y="6719"/>
                  </a:lnTo>
                  <a:lnTo>
                    <a:pt x="35440" y="6591"/>
                  </a:lnTo>
                  <a:lnTo>
                    <a:pt x="36181" y="6476"/>
                  </a:lnTo>
                  <a:lnTo>
                    <a:pt x="36883" y="6335"/>
                  </a:lnTo>
                  <a:lnTo>
                    <a:pt x="37547" y="6208"/>
                  </a:lnTo>
                  <a:lnTo>
                    <a:pt x="38173" y="6054"/>
                  </a:lnTo>
                  <a:lnTo>
                    <a:pt x="38773" y="5914"/>
                  </a:lnTo>
                  <a:lnTo>
                    <a:pt x="39323" y="5761"/>
                  </a:lnTo>
                  <a:lnTo>
                    <a:pt x="39833" y="5595"/>
                  </a:lnTo>
                  <a:lnTo>
                    <a:pt x="40293" y="5429"/>
                  </a:lnTo>
                  <a:lnTo>
                    <a:pt x="40727" y="5263"/>
                  </a:lnTo>
                  <a:lnTo>
                    <a:pt x="41098" y="5097"/>
                  </a:lnTo>
                  <a:lnTo>
                    <a:pt x="41443" y="4918"/>
                  </a:lnTo>
                  <a:lnTo>
                    <a:pt x="41724" y="4739"/>
                  </a:lnTo>
                  <a:lnTo>
                    <a:pt x="41851" y="4650"/>
                  </a:lnTo>
                  <a:lnTo>
                    <a:pt x="41953" y="4560"/>
                  </a:lnTo>
                  <a:lnTo>
                    <a:pt x="42056" y="4458"/>
                  </a:lnTo>
                  <a:lnTo>
                    <a:pt x="42145" y="4369"/>
                  </a:lnTo>
                  <a:lnTo>
                    <a:pt x="42222" y="4279"/>
                  </a:lnTo>
                  <a:lnTo>
                    <a:pt x="42285" y="4177"/>
                  </a:lnTo>
                  <a:lnTo>
                    <a:pt x="42324" y="4088"/>
                  </a:lnTo>
                  <a:lnTo>
                    <a:pt x="42362" y="3986"/>
                  </a:lnTo>
                  <a:lnTo>
                    <a:pt x="42388" y="3883"/>
                  </a:lnTo>
                  <a:lnTo>
                    <a:pt x="42388" y="3794"/>
                  </a:lnTo>
                  <a:lnTo>
                    <a:pt x="42388" y="3692"/>
                  </a:lnTo>
                  <a:lnTo>
                    <a:pt x="42362" y="3590"/>
                  </a:lnTo>
                  <a:lnTo>
                    <a:pt x="42324" y="3500"/>
                  </a:lnTo>
                  <a:lnTo>
                    <a:pt x="42285" y="3398"/>
                  </a:lnTo>
                  <a:lnTo>
                    <a:pt x="42222" y="3309"/>
                  </a:lnTo>
                  <a:lnTo>
                    <a:pt x="42145" y="3219"/>
                  </a:lnTo>
                  <a:lnTo>
                    <a:pt x="42056" y="3117"/>
                  </a:lnTo>
                  <a:lnTo>
                    <a:pt x="41953" y="3028"/>
                  </a:lnTo>
                  <a:lnTo>
                    <a:pt x="41851" y="2938"/>
                  </a:lnTo>
                  <a:lnTo>
                    <a:pt x="41724" y="2849"/>
                  </a:lnTo>
                  <a:lnTo>
                    <a:pt x="41443" y="2670"/>
                  </a:lnTo>
                  <a:lnTo>
                    <a:pt x="41098" y="2491"/>
                  </a:lnTo>
                  <a:lnTo>
                    <a:pt x="40727" y="2313"/>
                  </a:lnTo>
                  <a:lnTo>
                    <a:pt x="40293" y="2146"/>
                  </a:lnTo>
                  <a:lnTo>
                    <a:pt x="39833" y="1980"/>
                  </a:lnTo>
                  <a:lnTo>
                    <a:pt x="39323" y="1827"/>
                  </a:lnTo>
                  <a:lnTo>
                    <a:pt x="38773" y="1674"/>
                  </a:lnTo>
                  <a:lnTo>
                    <a:pt x="38173" y="1521"/>
                  </a:lnTo>
                  <a:lnTo>
                    <a:pt x="37547" y="1380"/>
                  </a:lnTo>
                  <a:lnTo>
                    <a:pt x="36883" y="1240"/>
                  </a:lnTo>
                  <a:lnTo>
                    <a:pt x="36181" y="1112"/>
                  </a:lnTo>
                  <a:lnTo>
                    <a:pt x="35440" y="984"/>
                  </a:lnTo>
                  <a:lnTo>
                    <a:pt x="34674" y="869"/>
                  </a:lnTo>
                  <a:lnTo>
                    <a:pt x="33869" y="754"/>
                  </a:lnTo>
                  <a:lnTo>
                    <a:pt x="33039" y="652"/>
                  </a:lnTo>
                  <a:lnTo>
                    <a:pt x="32183" y="550"/>
                  </a:lnTo>
                  <a:lnTo>
                    <a:pt x="31302" y="461"/>
                  </a:lnTo>
                  <a:lnTo>
                    <a:pt x="30383" y="371"/>
                  </a:lnTo>
                  <a:lnTo>
                    <a:pt x="29450" y="295"/>
                  </a:lnTo>
                  <a:lnTo>
                    <a:pt x="28480" y="231"/>
                  </a:lnTo>
                  <a:lnTo>
                    <a:pt x="27496" y="167"/>
                  </a:lnTo>
                  <a:lnTo>
                    <a:pt x="26488" y="116"/>
                  </a:lnTo>
                  <a:lnTo>
                    <a:pt x="25466" y="78"/>
                  </a:lnTo>
                  <a:lnTo>
                    <a:pt x="24419" y="39"/>
                  </a:lnTo>
                  <a:lnTo>
                    <a:pt x="23359" y="26"/>
                  </a:lnTo>
                  <a:lnTo>
                    <a:pt x="22286" y="1"/>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3885440" y="2842878"/>
              <a:ext cx="609033" cy="83411"/>
            </a:xfrm>
            <a:custGeom>
              <a:rect b="b" l="l" r="r" t="t"/>
              <a:pathLst>
                <a:path extrusionOk="0" h="5634" w="41137">
                  <a:moveTo>
                    <a:pt x="19949" y="1"/>
                  </a:moveTo>
                  <a:lnTo>
                    <a:pt x="18238" y="14"/>
                  </a:lnTo>
                  <a:lnTo>
                    <a:pt x="16565" y="52"/>
                  </a:lnTo>
                  <a:lnTo>
                    <a:pt x="14943" y="103"/>
                  </a:lnTo>
                  <a:lnTo>
                    <a:pt x="13360" y="192"/>
                  </a:lnTo>
                  <a:lnTo>
                    <a:pt x="11840" y="282"/>
                  </a:lnTo>
                  <a:lnTo>
                    <a:pt x="10371" y="410"/>
                  </a:lnTo>
                  <a:lnTo>
                    <a:pt x="8966" y="550"/>
                  </a:lnTo>
                  <a:lnTo>
                    <a:pt x="7625" y="703"/>
                  </a:lnTo>
                  <a:lnTo>
                    <a:pt x="6361" y="882"/>
                  </a:lnTo>
                  <a:lnTo>
                    <a:pt x="5173" y="1074"/>
                  </a:lnTo>
                  <a:lnTo>
                    <a:pt x="4075" y="1278"/>
                  </a:lnTo>
                  <a:lnTo>
                    <a:pt x="3551" y="1393"/>
                  </a:lnTo>
                  <a:lnTo>
                    <a:pt x="3066" y="1495"/>
                  </a:lnTo>
                  <a:lnTo>
                    <a:pt x="2593" y="1623"/>
                  </a:lnTo>
                  <a:lnTo>
                    <a:pt x="2134" y="1738"/>
                  </a:lnTo>
                  <a:lnTo>
                    <a:pt x="1712" y="1853"/>
                  </a:lnTo>
                  <a:lnTo>
                    <a:pt x="1316" y="1980"/>
                  </a:lnTo>
                  <a:lnTo>
                    <a:pt x="946" y="2108"/>
                  </a:lnTo>
                  <a:lnTo>
                    <a:pt x="601" y="2236"/>
                  </a:lnTo>
                  <a:lnTo>
                    <a:pt x="282" y="2376"/>
                  </a:lnTo>
                  <a:lnTo>
                    <a:pt x="1" y="2504"/>
                  </a:lnTo>
                  <a:lnTo>
                    <a:pt x="716" y="2300"/>
                  </a:lnTo>
                  <a:lnTo>
                    <a:pt x="1508" y="2095"/>
                  </a:lnTo>
                  <a:lnTo>
                    <a:pt x="2364" y="1904"/>
                  </a:lnTo>
                  <a:lnTo>
                    <a:pt x="3296" y="1712"/>
                  </a:lnTo>
                  <a:lnTo>
                    <a:pt x="4292" y="1546"/>
                  </a:lnTo>
                  <a:lnTo>
                    <a:pt x="5352" y="1380"/>
                  </a:lnTo>
                  <a:lnTo>
                    <a:pt x="6463" y="1240"/>
                  </a:lnTo>
                  <a:lnTo>
                    <a:pt x="7625" y="1099"/>
                  </a:lnTo>
                  <a:lnTo>
                    <a:pt x="8851" y="972"/>
                  </a:lnTo>
                  <a:lnTo>
                    <a:pt x="10116" y="869"/>
                  </a:lnTo>
                  <a:lnTo>
                    <a:pt x="11431" y="780"/>
                  </a:lnTo>
                  <a:lnTo>
                    <a:pt x="12772" y="703"/>
                  </a:lnTo>
                  <a:lnTo>
                    <a:pt x="14164" y="639"/>
                  </a:lnTo>
                  <a:lnTo>
                    <a:pt x="15595" y="601"/>
                  </a:lnTo>
                  <a:lnTo>
                    <a:pt x="17050" y="563"/>
                  </a:lnTo>
                  <a:lnTo>
                    <a:pt x="19617" y="563"/>
                  </a:lnTo>
                  <a:lnTo>
                    <a:pt x="20690" y="576"/>
                  </a:lnTo>
                  <a:lnTo>
                    <a:pt x="21750" y="601"/>
                  </a:lnTo>
                  <a:lnTo>
                    <a:pt x="22797" y="639"/>
                  </a:lnTo>
                  <a:lnTo>
                    <a:pt x="23819" y="678"/>
                  </a:lnTo>
                  <a:lnTo>
                    <a:pt x="24828" y="729"/>
                  </a:lnTo>
                  <a:lnTo>
                    <a:pt x="25811" y="793"/>
                  </a:lnTo>
                  <a:lnTo>
                    <a:pt x="26782" y="857"/>
                  </a:lnTo>
                  <a:lnTo>
                    <a:pt x="27714" y="933"/>
                  </a:lnTo>
                  <a:lnTo>
                    <a:pt x="28634" y="1023"/>
                  </a:lnTo>
                  <a:lnTo>
                    <a:pt x="29515" y="1112"/>
                  </a:lnTo>
                  <a:lnTo>
                    <a:pt x="30371" y="1201"/>
                  </a:lnTo>
                  <a:lnTo>
                    <a:pt x="31214" y="1316"/>
                  </a:lnTo>
                  <a:lnTo>
                    <a:pt x="32005" y="1431"/>
                  </a:lnTo>
                  <a:lnTo>
                    <a:pt x="32772" y="1546"/>
                  </a:lnTo>
                  <a:lnTo>
                    <a:pt x="33512" y="1674"/>
                  </a:lnTo>
                  <a:lnTo>
                    <a:pt x="34215" y="1802"/>
                  </a:lnTo>
                  <a:lnTo>
                    <a:pt x="34879" y="1942"/>
                  </a:lnTo>
                  <a:lnTo>
                    <a:pt x="35505" y="2083"/>
                  </a:lnTo>
                  <a:lnTo>
                    <a:pt x="36105" y="2236"/>
                  </a:lnTo>
                  <a:lnTo>
                    <a:pt x="36654" y="2389"/>
                  </a:lnTo>
                  <a:lnTo>
                    <a:pt x="37165" y="2542"/>
                  </a:lnTo>
                  <a:lnTo>
                    <a:pt x="37638" y="2708"/>
                  </a:lnTo>
                  <a:lnTo>
                    <a:pt x="38059" y="2874"/>
                  </a:lnTo>
                  <a:lnTo>
                    <a:pt x="38429" y="3040"/>
                  </a:lnTo>
                  <a:lnTo>
                    <a:pt x="38774" y="3219"/>
                  </a:lnTo>
                  <a:lnTo>
                    <a:pt x="39055" y="3398"/>
                  </a:lnTo>
                  <a:lnTo>
                    <a:pt x="39183" y="3500"/>
                  </a:lnTo>
                  <a:lnTo>
                    <a:pt x="39285" y="3590"/>
                  </a:lnTo>
                  <a:lnTo>
                    <a:pt x="39387" y="3679"/>
                  </a:lnTo>
                  <a:lnTo>
                    <a:pt x="39477" y="3768"/>
                  </a:lnTo>
                  <a:lnTo>
                    <a:pt x="39553" y="3871"/>
                  </a:lnTo>
                  <a:lnTo>
                    <a:pt x="39617" y="3960"/>
                  </a:lnTo>
                  <a:lnTo>
                    <a:pt x="39655" y="4062"/>
                  </a:lnTo>
                  <a:lnTo>
                    <a:pt x="39694" y="4152"/>
                  </a:lnTo>
                  <a:lnTo>
                    <a:pt x="39719" y="4254"/>
                  </a:lnTo>
                  <a:lnTo>
                    <a:pt x="39719" y="4356"/>
                  </a:lnTo>
                  <a:lnTo>
                    <a:pt x="39719" y="4433"/>
                  </a:lnTo>
                  <a:lnTo>
                    <a:pt x="39706" y="4522"/>
                  </a:lnTo>
                  <a:lnTo>
                    <a:pt x="39681" y="4599"/>
                  </a:lnTo>
                  <a:lnTo>
                    <a:pt x="39643" y="4688"/>
                  </a:lnTo>
                  <a:lnTo>
                    <a:pt x="39592" y="4765"/>
                  </a:lnTo>
                  <a:lnTo>
                    <a:pt x="39540" y="4841"/>
                  </a:lnTo>
                  <a:lnTo>
                    <a:pt x="39400" y="5007"/>
                  </a:lnTo>
                  <a:lnTo>
                    <a:pt x="39221" y="5173"/>
                  </a:lnTo>
                  <a:lnTo>
                    <a:pt x="39017" y="5327"/>
                  </a:lnTo>
                  <a:lnTo>
                    <a:pt x="38761" y="5480"/>
                  </a:lnTo>
                  <a:lnTo>
                    <a:pt x="38480" y="5633"/>
                  </a:lnTo>
                  <a:lnTo>
                    <a:pt x="39081" y="5429"/>
                  </a:lnTo>
                  <a:lnTo>
                    <a:pt x="39349" y="5314"/>
                  </a:lnTo>
                  <a:lnTo>
                    <a:pt x="39604" y="5212"/>
                  </a:lnTo>
                  <a:lnTo>
                    <a:pt x="39847" y="5097"/>
                  </a:lnTo>
                  <a:lnTo>
                    <a:pt x="40064" y="4982"/>
                  </a:lnTo>
                  <a:lnTo>
                    <a:pt x="40268" y="4867"/>
                  </a:lnTo>
                  <a:lnTo>
                    <a:pt x="40447" y="4752"/>
                  </a:lnTo>
                  <a:lnTo>
                    <a:pt x="40600" y="4637"/>
                  </a:lnTo>
                  <a:lnTo>
                    <a:pt x="40741" y="4522"/>
                  </a:lnTo>
                  <a:lnTo>
                    <a:pt x="40869" y="4407"/>
                  </a:lnTo>
                  <a:lnTo>
                    <a:pt x="40971" y="4279"/>
                  </a:lnTo>
                  <a:lnTo>
                    <a:pt x="41047" y="4164"/>
                  </a:lnTo>
                  <a:lnTo>
                    <a:pt x="41099" y="4037"/>
                  </a:lnTo>
                  <a:lnTo>
                    <a:pt x="41137" y="3922"/>
                  </a:lnTo>
                  <a:lnTo>
                    <a:pt x="41137" y="3794"/>
                  </a:lnTo>
                  <a:lnTo>
                    <a:pt x="41137" y="3692"/>
                  </a:lnTo>
                  <a:lnTo>
                    <a:pt x="41111" y="3590"/>
                  </a:lnTo>
                  <a:lnTo>
                    <a:pt x="41086" y="3500"/>
                  </a:lnTo>
                  <a:lnTo>
                    <a:pt x="41035" y="3398"/>
                  </a:lnTo>
                  <a:lnTo>
                    <a:pt x="40971" y="3309"/>
                  </a:lnTo>
                  <a:lnTo>
                    <a:pt x="40894" y="3219"/>
                  </a:lnTo>
                  <a:lnTo>
                    <a:pt x="40818" y="3117"/>
                  </a:lnTo>
                  <a:lnTo>
                    <a:pt x="40715" y="3028"/>
                  </a:lnTo>
                  <a:lnTo>
                    <a:pt x="40600" y="2938"/>
                  </a:lnTo>
                  <a:lnTo>
                    <a:pt x="40473" y="2849"/>
                  </a:lnTo>
                  <a:lnTo>
                    <a:pt x="40192" y="2670"/>
                  </a:lnTo>
                  <a:lnTo>
                    <a:pt x="39860" y="2491"/>
                  </a:lnTo>
                  <a:lnTo>
                    <a:pt x="39477" y="2313"/>
                  </a:lnTo>
                  <a:lnTo>
                    <a:pt x="39055" y="2146"/>
                  </a:lnTo>
                  <a:lnTo>
                    <a:pt x="38583" y="1980"/>
                  </a:lnTo>
                  <a:lnTo>
                    <a:pt x="38072" y="1827"/>
                  </a:lnTo>
                  <a:lnTo>
                    <a:pt x="37523" y="1674"/>
                  </a:lnTo>
                  <a:lnTo>
                    <a:pt x="36935" y="1521"/>
                  </a:lnTo>
                  <a:lnTo>
                    <a:pt x="36297" y="1380"/>
                  </a:lnTo>
                  <a:lnTo>
                    <a:pt x="35632" y="1240"/>
                  </a:lnTo>
                  <a:lnTo>
                    <a:pt x="34930" y="1112"/>
                  </a:lnTo>
                  <a:lnTo>
                    <a:pt x="34202" y="984"/>
                  </a:lnTo>
                  <a:lnTo>
                    <a:pt x="33423" y="869"/>
                  </a:lnTo>
                  <a:lnTo>
                    <a:pt x="32631" y="754"/>
                  </a:lnTo>
                  <a:lnTo>
                    <a:pt x="31801" y="652"/>
                  </a:lnTo>
                  <a:lnTo>
                    <a:pt x="30933" y="550"/>
                  </a:lnTo>
                  <a:lnTo>
                    <a:pt x="30051" y="461"/>
                  </a:lnTo>
                  <a:lnTo>
                    <a:pt x="29132" y="371"/>
                  </a:lnTo>
                  <a:lnTo>
                    <a:pt x="28200" y="295"/>
                  </a:lnTo>
                  <a:lnTo>
                    <a:pt x="27229" y="231"/>
                  </a:lnTo>
                  <a:lnTo>
                    <a:pt x="26246" y="167"/>
                  </a:lnTo>
                  <a:lnTo>
                    <a:pt x="25250" y="116"/>
                  </a:lnTo>
                  <a:lnTo>
                    <a:pt x="24215" y="78"/>
                  </a:lnTo>
                  <a:lnTo>
                    <a:pt x="23181" y="39"/>
                  </a:lnTo>
                  <a:lnTo>
                    <a:pt x="22121" y="26"/>
                  </a:lnTo>
                  <a:lnTo>
                    <a:pt x="21035" y="1"/>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4094191" y="2873894"/>
              <a:ext cx="204028" cy="57118"/>
            </a:xfrm>
            <a:custGeom>
              <a:rect b="b" l="l" r="r" t="t"/>
              <a:pathLst>
                <a:path extrusionOk="0" h="3858" w="13781">
                  <a:moveTo>
                    <a:pt x="0" y="0"/>
                  </a:moveTo>
                  <a:lnTo>
                    <a:pt x="0" y="384"/>
                  </a:lnTo>
                  <a:lnTo>
                    <a:pt x="3346" y="384"/>
                  </a:lnTo>
                  <a:lnTo>
                    <a:pt x="4253" y="409"/>
                  </a:lnTo>
                  <a:lnTo>
                    <a:pt x="5058" y="447"/>
                  </a:lnTo>
                  <a:lnTo>
                    <a:pt x="5747" y="511"/>
                  </a:lnTo>
                  <a:lnTo>
                    <a:pt x="6322" y="575"/>
                  </a:lnTo>
                  <a:lnTo>
                    <a:pt x="6565" y="613"/>
                  </a:lnTo>
                  <a:lnTo>
                    <a:pt x="6795" y="665"/>
                  </a:lnTo>
                  <a:lnTo>
                    <a:pt x="6973" y="716"/>
                  </a:lnTo>
                  <a:lnTo>
                    <a:pt x="7139" y="767"/>
                  </a:lnTo>
                  <a:lnTo>
                    <a:pt x="7267" y="831"/>
                  </a:lnTo>
                  <a:lnTo>
                    <a:pt x="7369" y="882"/>
                  </a:lnTo>
                  <a:lnTo>
                    <a:pt x="0" y="882"/>
                  </a:lnTo>
                  <a:lnTo>
                    <a:pt x="0" y="1175"/>
                  </a:lnTo>
                  <a:lnTo>
                    <a:pt x="7471" y="1175"/>
                  </a:lnTo>
                  <a:lnTo>
                    <a:pt x="7446" y="1214"/>
                  </a:lnTo>
                  <a:lnTo>
                    <a:pt x="7408" y="1252"/>
                  </a:lnTo>
                  <a:lnTo>
                    <a:pt x="7305" y="1329"/>
                  </a:lnTo>
                  <a:lnTo>
                    <a:pt x="7165" y="1392"/>
                  </a:lnTo>
                  <a:lnTo>
                    <a:pt x="6986" y="1456"/>
                  </a:lnTo>
                  <a:lnTo>
                    <a:pt x="6769" y="1520"/>
                  </a:lnTo>
                  <a:lnTo>
                    <a:pt x="6514" y="1571"/>
                  </a:lnTo>
                  <a:lnTo>
                    <a:pt x="6207" y="1622"/>
                  </a:lnTo>
                  <a:lnTo>
                    <a:pt x="5875" y="1661"/>
                  </a:lnTo>
                  <a:lnTo>
                    <a:pt x="5505" y="1712"/>
                  </a:lnTo>
                  <a:lnTo>
                    <a:pt x="5096" y="1737"/>
                  </a:lnTo>
                  <a:lnTo>
                    <a:pt x="4636" y="1776"/>
                  </a:lnTo>
                  <a:lnTo>
                    <a:pt x="4151" y="1801"/>
                  </a:lnTo>
                  <a:lnTo>
                    <a:pt x="3053" y="1839"/>
                  </a:lnTo>
                  <a:lnTo>
                    <a:pt x="1801" y="1852"/>
                  </a:lnTo>
                  <a:lnTo>
                    <a:pt x="0" y="1852"/>
                  </a:lnTo>
                  <a:lnTo>
                    <a:pt x="0" y="2210"/>
                  </a:lnTo>
                  <a:lnTo>
                    <a:pt x="2197" y="2631"/>
                  </a:lnTo>
                  <a:lnTo>
                    <a:pt x="4215" y="3040"/>
                  </a:lnTo>
                  <a:lnTo>
                    <a:pt x="6130" y="3449"/>
                  </a:lnTo>
                  <a:lnTo>
                    <a:pt x="8021" y="3857"/>
                  </a:lnTo>
                  <a:lnTo>
                    <a:pt x="11162" y="3857"/>
                  </a:lnTo>
                  <a:lnTo>
                    <a:pt x="9106" y="3410"/>
                  </a:lnTo>
                  <a:lnTo>
                    <a:pt x="7050" y="2976"/>
                  </a:lnTo>
                  <a:lnTo>
                    <a:pt x="5032" y="2555"/>
                  </a:lnTo>
                  <a:lnTo>
                    <a:pt x="3078" y="2184"/>
                  </a:lnTo>
                  <a:lnTo>
                    <a:pt x="3844" y="2172"/>
                  </a:lnTo>
                  <a:lnTo>
                    <a:pt x="4572" y="2159"/>
                  </a:lnTo>
                  <a:lnTo>
                    <a:pt x="5275" y="2133"/>
                  </a:lnTo>
                  <a:lnTo>
                    <a:pt x="5926" y="2095"/>
                  </a:lnTo>
                  <a:lnTo>
                    <a:pt x="6539" y="2057"/>
                  </a:lnTo>
                  <a:lnTo>
                    <a:pt x="7101" y="2005"/>
                  </a:lnTo>
                  <a:lnTo>
                    <a:pt x="7637" y="1954"/>
                  </a:lnTo>
                  <a:lnTo>
                    <a:pt x="8110" y="1891"/>
                  </a:lnTo>
                  <a:lnTo>
                    <a:pt x="8557" y="1827"/>
                  </a:lnTo>
                  <a:lnTo>
                    <a:pt x="8940" y="1750"/>
                  </a:lnTo>
                  <a:lnTo>
                    <a:pt x="9285" y="1673"/>
                  </a:lnTo>
                  <a:lnTo>
                    <a:pt x="9579" y="1584"/>
                  </a:lnTo>
                  <a:lnTo>
                    <a:pt x="9821" y="1495"/>
                  </a:lnTo>
                  <a:lnTo>
                    <a:pt x="10026" y="1392"/>
                  </a:lnTo>
                  <a:lnTo>
                    <a:pt x="10102" y="1341"/>
                  </a:lnTo>
                  <a:lnTo>
                    <a:pt x="10166" y="1290"/>
                  </a:lnTo>
                  <a:lnTo>
                    <a:pt x="10217" y="1239"/>
                  </a:lnTo>
                  <a:lnTo>
                    <a:pt x="10256" y="1175"/>
                  </a:lnTo>
                  <a:lnTo>
                    <a:pt x="13780" y="1175"/>
                  </a:lnTo>
                  <a:lnTo>
                    <a:pt x="13780" y="882"/>
                  </a:lnTo>
                  <a:lnTo>
                    <a:pt x="10217" y="882"/>
                  </a:lnTo>
                  <a:lnTo>
                    <a:pt x="10179" y="843"/>
                  </a:lnTo>
                  <a:lnTo>
                    <a:pt x="10115" y="792"/>
                  </a:lnTo>
                  <a:lnTo>
                    <a:pt x="9987" y="703"/>
                  </a:lnTo>
                  <a:lnTo>
                    <a:pt x="9796" y="613"/>
                  </a:lnTo>
                  <a:lnTo>
                    <a:pt x="9579" y="537"/>
                  </a:lnTo>
                  <a:lnTo>
                    <a:pt x="9323" y="473"/>
                  </a:lnTo>
                  <a:lnTo>
                    <a:pt x="9042" y="409"/>
                  </a:lnTo>
                  <a:lnTo>
                    <a:pt x="8723" y="345"/>
                  </a:lnTo>
                  <a:lnTo>
                    <a:pt x="8378" y="294"/>
                  </a:lnTo>
                  <a:lnTo>
                    <a:pt x="13780" y="294"/>
                  </a:lnTo>
                  <a:lnTo>
                    <a:pt x="13780" y="0"/>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3807921" y="2802993"/>
              <a:ext cx="764071" cy="159598"/>
            </a:xfrm>
            <a:custGeom>
              <a:rect b="b" l="l" r="r" t="t"/>
              <a:pathLst>
                <a:path extrusionOk="0" h="10780" w="51609">
                  <a:moveTo>
                    <a:pt x="1" y="0"/>
                  </a:moveTo>
                  <a:lnTo>
                    <a:pt x="1" y="5390"/>
                  </a:lnTo>
                  <a:lnTo>
                    <a:pt x="1" y="5530"/>
                  </a:lnTo>
                  <a:lnTo>
                    <a:pt x="26" y="5671"/>
                  </a:lnTo>
                  <a:lnTo>
                    <a:pt x="77" y="5811"/>
                  </a:lnTo>
                  <a:lnTo>
                    <a:pt x="128" y="5939"/>
                  </a:lnTo>
                  <a:lnTo>
                    <a:pt x="205" y="6079"/>
                  </a:lnTo>
                  <a:lnTo>
                    <a:pt x="294" y="6207"/>
                  </a:lnTo>
                  <a:lnTo>
                    <a:pt x="397" y="6347"/>
                  </a:lnTo>
                  <a:lnTo>
                    <a:pt x="524" y="6475"/>
                  </a:lnTo>
                  <a:lnTo>
                    <a:pt x="665" y="6603"/>
                  </a:lnTo>
                  <a:lnTo>
                    <a:pt x="805" y="6743"/>
                  </a:lnTo>
                  <a:lnTo>
                    <a:pt x="971" y="6871"/>
                  </a:lnTo>
                  <a:lnTo>
                    <a:pt x="1163" y="6999"/>
                  </a:lnTo>
                  <a:lnTo>
                    <a:pt x="1354" y="7127"/>
                  </a:lnTo>
                  <a:lnTo>
                    <a:pt x="1559" y="7241"/>
                  </a:lnTo>
                  <a:lnTo>
                    <a:pt x="1789" y="7369"/>
                  </a:lnTo>
                  <a:lnTo>
                    <a:pt x="2031" y="7484"/>
                  </a:lnTo>
                  <a:lnTo>
                    <a:pt x="2542" y="7727"/>
                  </a:lnTo>
                  <a:lnTo>
                    <a:pt x="3117" y="7957"/>
                  </a:lnTo>
                  <a:lnTo>
                    <a:pt x="3730" y="8187"/>
                  </a:lnTo>
                  <a:lnTo>
                    <a:pt x="4407" y="8404"/>
                  </a:lnTo>
                  <a:lnTo>
                    <a:pt x="5122" y="8621"/>
                  </a:lnTo>
                  <a:lnTo>
                    <a:pt x="5888" y="8825"/>
                  </a:lnTo>
                  <a:lnTo>
                    <a:pt x="6706" y="9017"/>
                  </a:lnTo>
                  <a:lnTo>
                    <a:pt x="7561" y="9208"/>
                  </a:lnTo>
                  <a:lnTo>
                    <a:pt x="8455" y="9387"/>
                  </a:lnTo>
                  <a:lnTo>
                    <a:pt x="9388" y="9553"/>
                  </a:lnTo>
                  <a:lnTo>
                    <a:pt x="10358" y="9706"/>
                  </a:lnTo>
                  <a:lnTo>
                    <a:pt x="11380" y="9860"/>
                  </a:lnTo>
                  <a:lnTo>
                    <a:pt x="12427" y="10000"/>
                  </a:lnTo>
                  <a:lnTo>
                    <a:pt x="13500" y="10128"/>
                  </a:lnTo>
                  <a:lnTo>
                    <a:pt x="14611" y="10255"/>
                  </a:lnTo>
                  <a:lnTo>
                    <a:pt x="15760" y="10358"/>
                  </a:lnTo>
                  <a:lnTo>
                    <a:pt x="16935" y="10460"/>
                  </a:lnTo>
                  <a:lnTo>
                    <a:pt x="18136" y="10536"/>
                  </a:lnTo>
                  <a:lnTo>
                    <a:pt x="19362" y="10613"/>
                  </a:lnTo>
                  <a:lnTo>
                    <a:pt x="20601" y="10677"/>
                  </a:lnTo>
                  <a:lnTo>
                    <a:pt x="21878" y="10728"/>
                  </a:lnTo>
                  <a:lnTo>
                    <a:pt x="23168" y="10754"/>
                  </a:lnTo>
                  <a:lnTo>
                    <a:pt x="24483" y="10779"/>
                  </a:lnTo>
                  <a:lnTo>
                    <a:pt x="27139" y="10779"/>
                  </a:lnTo>
                  <a:lnTo>
                    <a:pt x="28442" y="10754"/>
                  </a:lnTo>
                  <a:lnTo>
                    <a:pt x="29732" y="10728"/>
                  </a:lnTo>
                  <a:lnTo>
                    <a:pt x="31009" y="10677"/>
                  </a:lnTo>
                  <a:lnTo>
                    <a:pt x="32261" y="10613"/>
                  </a:lnTo>
                  <a:lnTo>
                    <a:pt x="33474" y="10536"/>
                  </a:lnTo>
                  <a:lnTo>
                    <a:pt x="34674" y="10460"/>
                  </a:lnTo>
                  <a:lnTo>
                    <a:pt x="35849" y="10358"/>
                  </a:lnTo>
                  <a:lnTo>
                    <a:pt x="36999" y="10255"/>
                  </a:lnTo>
                  <a:lnTo>
                    <a:pt x="38110" y="10128"/>
                  </a:lnTo>
                  <a:lnTo>
                    <a:pt x="39183" y="10000"/>
                  </a:lnTo>
                  <a:lnTo>
                    <a:pt x="40230" y="9860"/>
                  </a:lnTo>
                  <a:lnTo>
                    <a:pt x="41252" y="9706"/>
                  </a:lnTo>
                  <a:lnTo>
                    <a:pt x="42222" y="9553"/>
                  </a:lnTo>
                  <a:lnTo>
                    <a:pt x="43154" y="9387"/>
                  </a:lnTo>
                  <a:lnTo>
                    <a:pt x="44048" y="9208"/>
                  </a:lnTo>
                  <a:lnTo>
                    <a:pt x="44904" y="9017"/>
                  </a:lnTo>
                  <a:lnTo>
                    <a:pt x="45722" y="8825"/>
                  </a:lnTo>
                  <a:lnTo>
                    <a:pt x="46488" y="8621"/>
                  </a:lnTo>
                  <a:lnTo>
                    <a:pt x="47203" y="8404"/>
                  </a:lnTo>
                  <a:lnTo>
                    <a:pt x="47880" y="8187"/>
                  </a:lnTo>
                  <a:lnTo>
                    <a:pt x="48493" y="7957"/>
                  </a:lnTo>
                  <a:lnTo>
                    <a:pt x="49068" y="7727"/>
                  </a:lnTo>
                  <a:lnTo>
                    <a:pt x="49578" y="7484"/>
                  </a:lnTo>
                  <a:lnTo>
                    <a:pt x="49821" y="7369"/>
                  </a:lnTo>
                  <a:lnTo>
                    <a:pt x="50051" y="7241"/>
                  </a:lnTo>
                  <a:lnTo>
                    <a:pt x="50255" y="7127"/>
                  </a:lnTo>
                  <a:lnTo>
                    <a:pt x="50447" y="6999"/>
                  </a:lnTo>
                  <a:lnTo>
                    <a:pt x="50638" y="6871"/>
                  </a:lnTo>
                  <a:lnTo>
                    <a:pt x="50804" y="6743"/>
                  </a:lnTo>
                  <a:lnTo>
                    <a:pt x="50958" y="6603"/>
                  </a:lnTo>
                  <a:lnTo>
                    <a:pt x="51085" y="6475"/>
                  </a:lnTo>
                  <a:lnTo>
                    <a:pt x="51213" y="6347"/>
                  </a:lnTo>
                  <a:lnTo>
                    <a:pt x="51315" y="6207"/>
                  </a:lnTo>
                  <a:lnTo>
                    <a:pt x="51405" y="6079"/>
                  </a:lnTo>
                  <a:lnTo>
                    <a:pt x="51481" y="5939"/>
                  </a:lnTo>
                  <a:lnTo>
                    <a:pt x="51532" y="5811"/>
                  </a:lnTo>
                  <a:lnTo>
                    <a:pt x="51583" y="5671"/>
                  </a:lnTo>
                  <a:lnTo>
                    <a:pt x="51609" y="5530"/>
                  </a:lnTo>
                  <a:lnTo>
                    <a:pt x="51609" y="5390"/>
                  </a:lnTo>
                  <a:lnTo>
                    <a:pt x="5160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3807921" y="2723194"/>
              <a:ext cx="764071" cy="159598"/>
            </a:xfrm>
            <a:custGeom>
              <a:rect b="b" l="l" r="r" t="t"/>
              <a:pathLst>
                <a:path extrusionOk="0" h="10780" w="51609">
                  <a:moveTo>
                    <a:pt x="24483" y="1"/>
                  </a:moveTo>
                  <a:lnTo>
                    <a:pt x="23168" y="26"/>
                  </a:lnTo>
                  <a:lnTo>
                    <a:pt x="21878" y="52"/>
                  </a:lnTo>
                  <a:lnTo>
                    <a:pt x="20601" y="103"/>
                  </a:lnTo>
                  <a:lnTo>
                    <a:pt x="19362" y="167"/>
                  </a:lnTo>
                  <a:lnTo>
                    <a:pt x="18136" y="243"/>
                  </a:lnTo>
                  <a:lnTo>
                    <a:pt x="16935" y="320"/>
                  </a:lnTo>
                  <a:lnTo>
                    <a:pt x="15760" y="422"/>
                  </a:lnTo>
                  <a:lnTo>
                    <a:pt x="14611" y="524"/>
                  </a:lnTo>
                  <a:lnTo>
                    <a:pt x="13500" y="652"/>
                  </a:lnTo>
                  <a:lnTo>
                    <a:pt x="12427" y="780"/>
                  </a:lnTo>
                  <a:lnTo>
                    <a:pt x="11380" y="920"/>
                  </a:lnTo>
                  <a:lnTo>
                    <a:pt x="10358" y="1074"/>
                  </a:lnTo>
                  <a:lnTo>
                    <a:pt x="9388" y="1227"/>
                  </a:lnTo>
                  <a:lnTo>
                    <a:pt x="8455" y="1393"/>
                  </a:lnTo>
                  <a:lnTo>
                    <a:pt x="7561" y="1572"/>
                  </a:lnTo>
                  <a:lnTo>
                    <a:pt x="6706" y="1763"/>
                  </a:lnTo>
                  <a:lnTo>
                    <a:pt x="5888" y="1955"/>
                  </a:lnTo>
                  <a:lnTo>
                    <a:pt x="5122" y="2159"/>
                  </a:lnTo>
                  <a:lnTo>
                    <a:pt x="4407" y="2376"/>
                  </a:lnTo>
                  <a:lnTo>
                    <a:pt x="3730" y="2593"/>
                  </a:lnTo>
                  <a:lnTo>
                    <a:pt x="3117" y="2823"/>
                  </a:lnTo>
                  <a:lnTo>
                    <a:pt x="2542" y="3053"/>
                  </a:lnTo>
                  <a:lnTo>
                    <a:pt x="2031" y="3296"/>
                  </a:lnTo>
                  <a:lnTo>
                    <a:pt x="1789" y="3411"/>
                  </a:lnTo>
                  <a:lnTo>
                    <a:pt x="1559" y="3538"/>
                  </a:lnTo>
                  <a:lnTo>
                    <a:pt x="1354" y="3653"/>
                  </a:lnTo>
                  <a:lnTo>
                    <a:pt x="1163" y="3781"/>
                  </a:lnTo>
                  <a:lnTo>
                    <a:pt x="971" y="3909"/>
                  </a:lnTo>
                  <a:lnTo>
                    <a:pt x="805" y="4036"/>
                  </a:lnTo>
                  <a:lnTo>
                    <a:pt x="665" y="4177"/>
                  </a:lnTo>
                  <a:lnTo>
                    <a:pt x="524" y="4305"/>
                  </a:lnTo>
                  <a:lnTo>
                    <a:pt x="397" y="4432"/>
                  </a:lnTo>
                  <a:lnTo>
                    <a:pt x="294" y="4573"/>
                  </a:lnTo>
                  <a:lnTo>
                    <a:pt x="205" y="4701"/>
                  </a:lnTo>
                  <a:lnTo>
                    <a:pt x="128" y="4841"/>
                  </a:lnTo>
                  <a:lnTo>
                    <a:pt x="77" y="4969"/>
                  </a:lnTo>
                  <a:lnTo>
                    <a:pt x="26" y="5109"/>
                  </a:lnTo>
                  <a:lnTo>
                    <a:pt x="1" y="5250"/>
                  </a:lnTo>
                  <a:lnTo>
                    <a:pt x="1" y="5390"/>
                  </a:lnTo>
                  <a:lnTo>
                    <a:pt x="1" y="5531"/>
                  </a:lnTo>
                  <a:lnTo>
                    <a:pt x="26" y="5671"/>
                  </a:lnTo>
                  <a:lnTo>
                    <a:pt x="77" y="5799"/>
                  </a:lnTo>
                  <a:lnTo>
                    <a:pt x="128" y="5939"/>
                  </a:lnTo>
                  <a:lnTo>
                    <a:pt x="205" y="6080"/>
                  </a:lnTo>
                  <a:lnTo>
                    <a:pt x="294" y="6208"/>
                  </a:lnTo>
                  <a:lnTo>
                    <a:pt x="397" y="6348"/>
                  </a:lnTo>
                  <a:lnTo>
                    <a:pt x="524" y="6476"/>
                  </a:lnTo>
                  <a:lnTo>
                    <a:pt x="665" y="6603"/>
                  </a:lnTo>
                  <a:lnTo>
                    <a:pt x="805" y="6731"/>
                  </a:lnTo>
                  <a:lnTo>
                    <a:pt x="971" y="6859"/>
                  </a:lnTo>
                  <a:lnTo>
                    <a:pt x="1163" y="6987"/>
                  </a:lnTo>
                  <a:lnTo>
                    <a:pt x="1354" y="7114"/>
                  </a:lnTo>
                  <a:lnTo>
                    <a:pt x="1559" y="7242"/>
                  </a:lnTo>
                  <a:lnTo>
                    <a:pt x="1789" y="7370"/>
                  </a:lnTo>
                  <a:lnTo>
                    <a:pt x="2031" y="7485"/>
                  </a:lnTo>
                  <a:lnTo>
                    <a:pt x="2542" y="7727"/>
                  </a:lnTo>
                  <a:lnTo>
                    <a:pt x="3117" y="7957"/>
                  </a:lnTo>
                  <a:lnTo>
                    <a:pt x="3730" y="8187"/>
                  </a:lnTo>
                  <a:lnTo>
                    <a:pt x="4407" y="8404"/>
                  </a:lnTo>
                  <a:lnTo>
                    <a:pt x="5122" y="8621"/>
                  </a:lnTo>
                  <a:lnTo>
                    <a:pt x="5888" y="8813"/>
                  </a:lnTo>
                  <a:lnTo>
                    <a:pt x="6706" y="9017"/>
                  </a:lnTo>
                  <a:lnTo>
                    <a:pt x="7561" y="9196"/>
                  </a:lnTo>
                  <a:lnTo>
                    <a:pt x="8455" y="9375"/>
                  </a:lnTo>
                  <a:lnTo>
                    <a:pt x="9388" y="9554"/>
                  </a:lnTo>
                  <a:lnTo>
                    <a:pt x="10358" y="9707"/>
                  </a:lnTo>
                  <a:lnTo>
                    <a:pt x="11380" y="9860"/>
                  </a:lnTo>
                  <a:lnTo>
                    <a:pt x="12427" y="10001"/>
                  </a:lnTo>
                  <a:lnTo>
                    <a:pt x="13500" y="10128"/>
                  </a:lnTo>
                  <a:lnTo>
                    <a:pt x="14611" y="10243"/>
                  </a:lnTo>
                  <a:lnTo>
                    <a:pt x="15760" y="10358"/>
                  </a:lnTo>
                  <a:lnTo>
                    <a:pt x="16935" y="10448"/>
                  </a:lnTo>
                  <a:lnTo>
                    <a:pt x="18136" y="10537"/>
                  </a:lnTo>
                  <a:lnTo>
                    <a:pt x="19362" y="10614"/>
                  </a:lnTo>
                  <a:lnTo>
                    <a:pt x="20601" y="10677"/>
                  </a:lnTo>
                  <a:lnTo>
                    <a:pt x="21878" y="10716"/>
                  </a:lnTo>
                  <a:lnTo>
                    <a:pt x="23168" y="10754"/>
                  </a:lnTo>
                  <a:lnTo>
                    <a:pt x="24483" y="10780"/>
                  </a:lnTo>
                  <a:lnTo>
                    <a:pt x="27139" y="10780"/>
                  </a:lnTo>
                  <a:lnTo>
                    <a:pt x="28442" y="10754"/>
                  </a:lnTo>
                  <a:lnTo>
                    <a:pt x="29732" y="10716"/>
                  </a:lnTo>
                  <a:lnTo>
                    <a:pt x="31009" y="10677"/>
                  </a:lnTo>
                  <a:lnTo>
                    <a:pt x="32261" y="10614"/>
                  </a:lnTo>
                  <a:lnTo>
                    <a:pt x="33474" y="10537"/>
                  </a:lnTo>
                  <a:lnTo>
                    <a:pt x="34674" y="10448"/>
                  </a:lnTo>
                  <a:lnTo>
                    <a:pt x="35849" y="10358"/>
                  </a:lnTo>
                  <a:lnTo>
                    <a:pt x="36999" y="10243"/>
                  </a:lnTo>
                  <a:lnTo>
                    <a:pt x="38110" y="10128"/>
                  </a:lnTo>
                  <a:lnTo>
                    <a:pt x="39183" y="10001"/>
                  </a:lnTo>
                  <a:lnTo>
                    <a:pt x="40230" y="9860"/>
                  </a:lnTo>
                  <a:lnTo>
                    <a:pt x="41252" y="9707"/>
                  </a:lnTo>
                  <a:lnTo>
                    <a:pt x="42222" y="9554"/>
                  </a:lnTo>
                  <a:lnTo>
                    <a:pt x="43154" y="9375"/>
                  </a:lnTo>
                  <a:lnTo>
                    <a:pt x="44048" y="9196"/>
                  </a:lnTo>
                  <a:lnTo>
                    <a:pt x="44904" y="9017"/>
                  </a:lnTo>
                  <a:lnTo>
                    <a:pt x="45722" y="8813"/>
                  </a:lnTo>
                  <a:lnTo>
                    <a:pt x="46488" y="8621"/>
                  </a:lnTo>
                  <a:lnTo>
                    <a:pt x="47203" y="8404"/>
                  </a:lnTo>
                  <a:lnTo>
                    <a:pt x="47880" y="8187"/>
                  </a:lnTo>
                  <a:lnTo>
                    <a:pt x="48493" y="7957"/>
                  </a:lnTo>
                  <a:lnTo>
                    <a:pt x="49068" y="7727"/>
                  </a:lnTo>
                  <a:lnTo>
                    <a:pt x="49578" y="7485"/>
                  </a:lnTo>
                  <a:lnTo>
                    <a:pt x="49821" y="7370"/>
                  </a:lnTo>
                  <a:lnTo>
                    <a:pt x="50051" y="7242"/>
                  </a:lnTo>
                  <a:lnTo>
                    <a:pt x="50255" y="7114"/>
                  </a:lnTo>
                  <a:lnTo>
                    <a:pt x="50447" y="6987"/>
                  </a:lnTo>
                  <a:lnTo>
                    <a:pt x="50638" y="6859"/>
                  </a:lnTo>
                  <a:lnTo>
                    <a:pt x="50804" y="6731"/>
                  </a:lnTo>
                  <a:lnTo>
                    <a:pt x="50958" y="6603"/>
                  </a:lnTo>
                  <a:lnTo>
                    <a:pt x="51085" y="6476"/>
                  </a:lnTo>
                  <a:lnTo>
                    <a:pt x="51213" y="6348"/>
                  </a:lnTo>
                  <a:lnTo>
                    <a:pt x="51315" y="6208"/>
                  </a:lnTo>
                  <a:lnTo>
                    <a:pt x="51405" y="6080"/>
                  </a:lnTo>
                  <a:lnTo>
                    <a:pt x="51481" y="5939"/>
                  </a:lnTo>
                  <a:lnTo>
                    <a:pt x="51532" y="5799"/>
                  </a:lnTo>
                  <a:lnTo>
                    <a:pt x="51583" y="5671"/>
                  </a:lnTo>
                  <a:lnTo>
                    <a:pt x="51609" y="5531"/>
                  </a:lnTo>
                  <a:lnTo>
                    <a:pt x="51609" y="5390"/>
                  </a:lnTo>
                  <a:lnTo>
                    <a:pt x="51609" y="5250"/>
                  </a:lnTo>
                  <a:lnTo>
                    <a:pt x="51583" y="5109"/>
                  </a:lnTo>
                  <a:lnTo>
                    <a:pt x="51532" y="4969"/>
                  </a:lnTo>
                  <a:lnTo>
                    <a:pt x="51481" y="4841"/>
                  </a:lnTo>
                  <a:lnTo>
                    <a:pt x="51405" y="4701"/>
                  </a:lnTo>
                  <a:lnTo>
                    <a:pt x="51315" y="4573"/>
                  </a:lnTo>
                  <a:lnTo>
                    <a:pt x="51213" y="4432"/>
                  </a:lnTo>
                  <a:lnTo>
                    <a:pt x="51085" y="4305"/>
                  </a:lnTo>
                  <a:lnTo>
                    <a:pt x="50958" y="4177"/>
                  </a:lnTo>
                  <a:lnTo>
                    <a:pt x="50804" y="4036"/>
                  </a:lnTo>
                  <a:lnTo>
                    <a:pt x="50638" y="3909"/>
                  </a:lnTo>
                  <a:lnTo>
                    <a:pt x="50447" y="3781"/>
                  </a:lnTo>
                  <a:lnTo>
                    <a:pt x="50255" y="3653"/>
                  </a:lnTo>
                  <a:lnTo>
                    <a:pt x="50051" y="3538"/>
                  </a:lnTo>
                  <a:lnTo>
                    <a:pt x="49821" y="3411"/>
                  </a:lnTo>
                  <a:lnTo>
                    <a:pt x="49578" y="3296"/>
                  </a:lnTo>
                  <a:lnTo>
                    <a:pt x="49068" y="3053"/>
                  </a:lnTo>
                  <a:lnTo>
                    <a:pt x="48493" y="2823"/>
                  </a:lnTo>
                  <a:lnTo>
                    <a:pt x="47880" y="2593"/>
                  </a:lnTo>
                  <a:lnTo>
                    <a:pt x="47203" y="2376"/>
                  </a:lnTo>
                  <a:lnTo>
                    <a:pt x="46488" y="2159"/>
                  </a:lnTo>
                  <a:lnTo>
                    <a:pt x="45722" y="1955"/>
                  </a:lnTo>
                  <a:lnTo>
                    <a:pt x="44904" y="1763"/>
                  </a:lnTo>
                  <a:lnTo>
                    <a:pt x="44048" y="1572"/>
                  </a:lnTo>
                  <a:lnTo>
                    <a:pt x="43154" y="1393"/>
                  </a:lnTo>
                  <a:lnTo>
                    <a:pt x="42222" y="1227"/>
                  </a:lnTo>
                  <a:lnTo>
                    <a:pt x="41252" y="1074"/>
                  </a:lnTo>
                  <a:lnTo>
                    <a:pt x="40230" y="920"/>
                  </a:lnTo>
                  <a:lnTo>
                    <a:pt x="39183" y="780"/>
                  </a:lnTo>
                  <a:lnTo>
                    <a:pt x="38110" y="652"/>
                  </a:lnTo>
                  <a:lnTo>
                    <a:pt x="36999" y="524"/>
                  </a:lnTo>
                  <a:lnTo>
                    <a:pt x="35849" y="422"/>
                  </a:lnTo>
                  <a:lnTo>
                    <a:pt x="34674" y="320"/>
                  </a:lnTo>
                  <a:lnTo>
                    <a:pt x="33474" y="243"/>
                  </a:lnTo>
                  <a:lnTo>
                    <a:pt x="32261" y="167"/>
                  </a:lnTo>
                  <a:lnTo>
                    <a:pt x="31009" y="103"/>
                  </a:lnTo>
                  <a:lnTo>
                    <a:pt x="29732" y="52"/>
                  </a:lnTo>
                  <a:lnTo>
                    <a:pt x="28442" y="26"/>
                  </a:lnTo>
                  <a:lnTo>
                    <a:pt x="271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876187" y="2737377"/>
              <a:ext cx="627554" cy="112326"/>
            </a:xfrm>
            <a:custGeom>
              <a:rect b="b" l="l" r="r" t="t"/>
              <a:pathLst>
                <a:path extrusionOk="0" h="7587" w="42388">
                  <a:moveTo>
                    <a:pt x="20102" y="1"/>
                  </a:moveTo>
                  <a:lnTo>
                    <a:pt x="19029" y="26"/>
                  </a:lnTo>
                  <a:lnTo>
                    <a:pt x="17969" y="52"/>
                  </a:lnTo>
                  <a:lnTo>
                    <a:pt x="16922" y="77"/>
                  </a:lnTo>
                  <a:lnTo>
                    <a:pt x="15900" y="116"/>
                  </a:lnTo>
                  <a:lnTo>
                    <a:pt x="14891" y="167"/>
                  </a:lnTo>
                  <a:lnTo>
                    <a:pt x="13908" y="230"/>
                  </a:lnTo>
                  <a:lnTo>
                    <a:pt x="12950" y="294"/>
                  </a:lnTo>
                  <a:lnTo>
                    <a:pt x="12005" y="371"/>
                  </a:lnTo>
                  <a:lnTo>
                    <a:pt x="11085" y="460"/>
                  </a:lnTo>
                  <a:lnTo>
                    <a:pt x="10204" y="550"/>
                  </a:lnTo>
                  <a:lnTo>
                    <a:pt x="9349" y="652"/>
                  </a:lnTo>
                  <a:lnTo>
                    <a:pt x="8518" y="754"/>
                  </a:lnTo>
                  <a:lnTo>
                    <a:pt x="7714" y="869"/>
                  </a:lnTo>
                  <a:lnTo>
                    <a:pt x="6948" y="984"/>
                  </a:lnTo>
                  <a:lnTo>
                    <a:pt x="6207" y="1112"/>
                  </a:lnTo>
                  <a:lnTo>
                    <a:pt x="5504" y="1239"/>
                  </a:lnTo>
                  <a:lnTo>
                    <a:pt x="4840" y="1380"/>
                  </a:lnTo>
                  <a:lnTo>
                    <a:pt x="4215" y="1520"/>
                  </a:lnTo>
                  <a:lnTo>
                    <a:pt x="3614" y="1674"/>
                  </a:lnTo>
                  <a:lnTo>
                    <a:pt x="3065" y="1827"/>
                  </a:lnTo>
                  <a:lnTo>
                    <a:pt x="2554" y="1980"/>
                  </a:lnTo>
                  <a:lnTo>
                    <a:pt x="2095" y="2146"/>
                  </a:lnTo>
                  <a:lnTo>
                    <a:pt x="1660" y="2312"/>
                  </a:lnTo>
                  <a:lnTo>
                    <a:pt x="1290" y="2491"/>
                  </a:lnTo>
                  <a:lnTo>
                    <a:pt x="958" y="2670"/>
                  </a:lnTo>
                  <a:lnTo>
                    <a:pt x="664" y="2849"/>
                  </a:lnTo>
                  <a:lnTo>
                    <a:pt x="537" y="2938"/>
                  </a:lnTo>
                  <a:lnTo>
                    <a:pt x="434" y="3027"/>
                  </a:lnTo>
                  <a:lnTo>
                    <a:pt x="332" y="3117"/>
                  </a:lnTo>
                  <a:lnTo>
                    <a:pt x="243" y="3219"/>
                  </a:lnTo>
                  <a:lnTo>
                    <a:pt x="166" y="3308"/>
                  </a:lnTo>
                  <a:lnTo>
                    <a:pt x="102" y="3410"/>
                  </a:lnTo>
                  <a:lnTo>
                    <a:pt x="64" y="3500"/>
                  </a:lnTo>
                  <a:lnTo>
                    <a:pt x="26" y="3602"/>
                  </a:lnTo>
                  <a:lnTo>
                    <a:pt x="0" y="3691"/>
                  </a:lnTo>
                  <a:lnTo>
                    <a:pt x="0" y="3794"/>
                  </a:lnTo>
                  <a:lnTo>
                    <a:pt x="0" y="3896"/>
                  </a:lnTo>
                  <a:lnTo>
                    <a:pt x="26" y="3985"/>
                  </a:lnTo>
                  <a:lnTo>
                    <a:pt x="64" y="4087"/>
                  </a:lnTo>
                  <a:lnTo>
                    <a:pt x="102" y="4177"/>
                  </a:lnTo>
                  <a:lnTo>
                    <a:pt x="166" y="4279"/>
                  </a:lnTo>
                  <a:lnTo>
                    <a:pt x="243" y="4368"/>
                  </a:lnTo>
                  <a:lnTo>
                    <a:pt x="332" y="4458"/>
                  </a:lnTo>
                  <a:lnTo>
                    <a:pt x="434" y="4560"/>
                  </a:lnTo>
                  <a:lnTo>
                    <a:pt x="537" y="4649"/>
                  </a:lnTo>
                  <a:lnTo>
                    <a:pt x="664" y="4739"/>
                  </a:lnTo>
                  <a:lnTo>
                    <a:pt x="958" y="4917"/>
                  </a:lnTo>
                  <a:lnTo>
                    <a:pt x="1290" y="5096"/>
                  </a:lnTo>
                  <a:lnTo>
                    <a:pt x="1660" y="5262"/>
                  </a:lnTo>
                  <a:lnTo>
                    <a:pt x="2095" y="5441"/>
                  </a:lnTo>
                  <a:lnTo>
                    <a:pt x="2554" y="5594"/>
                  </a:lnTo>
                  <a:lnTo>
                    <a:pt x="3065" y="5760"/>
                  </a:lnTo>
                  <a:lnTo>
                    <a:pt x="3614" y="5914"/>
                  </a:lnTo>
                  <a:lnTo>
                    <a:pt x="4215" y="6054"/>
                  </a:lnTo>
                  <a:lnTo>
                    <a:pt x="4840" y="6207"/>
                  </a:lnTo>
                  <a:lnTo>
                    <a:pt x="5504" y="6335"/>
                  </a:lnTo>
                  <a:lnTo>
                    <a:pt x="6207" y="6476"/>
                  </a:lnTo>
                  <a:lnTo>
                    <a:pt x="6948" y="6603"/>
                  </a:lnTo>
                  <a:lnTo>
                    <a:pt x="7714" y="6718"/>
                  </a:lnTo>
                  <a:lnTo>
                    <a:pt x="8518" y="6833"/>
                  </a:lnTo>
                  <a:lnTo>
                    <a:pt x="9349" y="6935"/>
                  </a:lnTo>
                  <a:lnTo>
                    <a:pt x="10204" y="7038"/>
                  </a:lnTo>
                  <a:lnTo>
                    <a:pt x="11085" y="7127"/>
                  </a:lnTo>
                  <a:lnTo>
                    <a:pt x="12005" y="7204"/>
                  </a:lnTo>
                  <a:lnTo>
                    <a:pt x="12950" y="7280"/>
                  </a:lnTo>
                  <a:lnTo>
                    <a:pt x="13908" y="7357"/>
                  </a:lnTo>
                  <a:lnTo>
                    <a:pt x="14891" y="7408"/>
                  </a:lnTo>
                  <a:lnTo>
                    <a:pt x="15900" y="7459"/>
                  </a:lnTo>
                  <a:lnTo>
                    <a:pt x="16922" y="7510"/>
                  </a:lnTo>
                  <a:lnTo>
                    <a:pt x="17969" y="7536"/>
                  </a:lnTo>
                  <a:lnTo>
                    <a:pt x="19029" y="7561"/>
                  </a:lnTo>
                  <a:lnTo>
                    <a:pt x="20102" y="7574"/>
                  </a:lnTo>
                  <a:lnTo>
                    <a:pt x="21200" y="7587"/>
                  </a:lnTo>
                  <a:lnTo>
                    <a:pt x="22286" y="7574"/>
                  </a:lnTo>
                  <a:lnTo>
                    <a:pt x="23359" y="7561"/>
                  </a:lnTo>
                  <a:lnTo>
                    <a:pt x="24419" y="7536"/>
                  </a:lnTo>
                  <a:lnTo>
                    <a:pt x="25466" y="7510"/>
                  </a:lnTo>
                  <a:lnTo>
                    <a:pt x="26488" y="7459"/>
                  </a:lnTo>
                  <a:lnTo>
                    <a:pt x="27496" y="7408"/>
                  </a:lnTo>
                  <a:lnTo>
                    <a:pt x="28480" y="7357"/>
                  </a:lnTo>
                  <a:lnTo>
                    <a:pt x="29450" y="7280"/>
                  </a:lnTo>
                  <a:lnTo>
                    <a:pt x="30383" y="7204"/>
                  </a:lnTo>
                  <a:lnTo>
                    <a:pt x="31302" y="7127"/>
                  </a:lnTo>
                  <a:lnTo>
                    <a:pt x="32183" y="7038"/>
                  </a:lnTo>
                  <a:lnTo>
                    <a:pt x="33039" y="6935"/>
                  </a:lnTo>
                  <a:lnTo>
                    <a:pt x="33869" y="6833"/>
                  </a:lnTo>
                  <a:lnTo>
                    <a:pt x="34674" y="6718"/>
                  </a:lnTo>
                  <a:lnTo>
                    <a:pt x="35440" y="6603"/>
                  </a:lnTo>
                  <a:lnTo>
                    <a:pt x="36181" y="6476"/>
                  </a:lnTo>
                  <a:lnTo>
                    <a:pt x="36883" y="6335"/>
                  </a:lnTo>
                  <a:lnTo>
                    <a:pt x="37547" y="6207"/>
                  </a:lnTo>
                  <a:lnTo>
                    <a:pt x="38173" y="6054"/>
                  </a:lnTo>
                  <a:lnTo>
                    <a:pt x="38773" y="5914"/>
                  </a:lnTo>
                  <a:lnTo>
                    <a:pt x="39323" y="5760"/>
                  </a:lnTo>
                  <a:lnTo>
                    <a:pt x="39833" y="5594"/>
                  </a:lnTo>
                  <a:lnTo>
                    <a:pt x="40293" y="5441"/>
                  </a:lnTo>
                  <a:lnTo>
                    <a:pt x="40727" y="5262"/>
                  </a:lnTo>
                  <a:lnTo>
                    <a:pt x="41098" y="5096"/>
                  </a:lnTo>
                  <a:lnTo>
                    <a:pt x="41443" y="4917"/>
                  </a:lnTo>
                  <a:lnTo>
                    <a:pt x="41724" y="4739"/>
                  </a:lnTo>
                  <a:lnTo>
                    <a:pt x="41851" y="4649"/>
                  </a:lnTo>
                  <a:lnTo>
                    <a:pt x="41953" y="4560"/>
                  </a:lnTo>
                  <a:lnTo>
                    <a:pt x="42056" y="4458"/>
                  </a:lnTo>
                  <a:lnTo>
                    <a:pt x="42145" y="4368"/>
                  </a:lnTo>
                  <a:lnTo>
                    <a:pt x="42222" y="4279"/>
                  </a:lnTo>
                  <a:lnTo>
                    <a:pt x="42285" y="4177"/>
                  </a:lnTo>
                  <a:lnTo>
                    <a:pt x="42324" y="4087"/>
                  </a:lnTo>
                  <a:lnTo>
                    <a:pt x="42362" y="3985"/>
                  </a:lnTo>
                  <a:lnTo>
                    <a:pt x="42388" y="3896"/>
                  </a:lnTo>
                  <a:lnTo>
                    <a:pt x="42388" y="3794"/>
                  </a:lnTo>
                  <a:lnTo>
                    <a:pt x="42388" y="3691"/>
                  </a:lnTo>
                  <a:lnTo>
                    <a:pt x="42362" y="3602"/>
                  </a:lnTo>
                  <a:lnTo>
                    <a:pt x="42324" y="3500"/>
                  </a:lnTo>
                  <a:lnTo>
                    <a:pt x="42285" y="3410"/>
                  </a:lnTo>
                  <a:lnTo>
                    <a:pt x="42222" y="3308"/>
                  </a:lnTo>
                  <a:lnTo>
                    <a:pt x="42145" y="3219"/>
                  </a:lnTo>
                  <a:lnTo>
                    <a:pt x="42056" y="3117"/>
                  </a:lnTo>
                  <a:lnTo>
                    <a:pt x="41953" y="3027"/>
                  </a:lnTo>
                  <a:lnTo>
                    <a:pt x="41851" y="2938"/>
                  </a:lnTo>
                  <a:lnTo>
                    <a:pt x="41724" y="2849"/>
                  </a:lnTo>
                  <a:lnTo>
                    <a:pt x="41443" y="2670"/>
                  </a:lnTo>
                  <a:lnTo>
                    <a:pt x="41098" y="2491"/>
                  </a:lnTo>
                  <a:lnTo>
                    <a:pt x="40727" y="2312"/>
                  </a:lnTo>
                  <a:lnTo>
                    <a:pt x="40293" y="2146"/>
                  </a:lnTo>
                  <a:lnTo>
                    <a:pt x="39833" y="1980"/>
                  </a:lnTo>
                  <a:lnTo>
                    <a:pt x="39323" y="1827"/>
                  </a:lnTo>
                  <a:lnTo>
                    <a:pt x="38773" y="1674"/>
                  </a:lnTo>
                  <a:lnTo>
                    <a:pt x="38173" y="1520"/>
                  </a:lnTo>
                  <a:lnTo>
                    <a:pt x="37547" y="1380"/>
                  </a:lnTo>
                  <a:lnTo>
                    <a:pt x="36883" y="1239"/>
                  </a:lnTo>
                  <a:lnTo>
                    <a:pt x="36181" y="1112"/>
                  </a:lnTo>
                  <a:lnTo>
                    <a:pt x="35440" y="984"/>
                  </a:lnTo>
                  <a:lnTo>
                    <a:pt x="34674" y="869"/>
                  </a:lnTo>
                  <a:lnTo>
                    <a:pt x="33869" y="754"/>
                  </a:lnTo>
                  <a:lnTo>
                    <a:pt x="33039" y="652"/>
                  </a:lnTo>
                  <a:lnTo>
                    <a:pt x="32183" y="550"/>
                  </a:lnTo>
                  <a:lnTo>
                    <a:pt x="31302" y="460"/>
                  </a:lnTo>
                  <a:lnTo>
                    <a:pt x="30383" y="371"/>
                  </a:lnTo>
                  <a:lnTo>
                    <a:pt x="29450" y="294"/>
                  </a:lnTo>
                  <a:lnTo>
                    <a:pt x="28480" y="230"/>
                  </a:lnTo>
                  <a:lnTo>
                    <a:pt x="27496" y="167"/>
                  </a:lnTo>
                  <a:lnTo>
                    <a:pt x="26488" y="116"/>
                  </a:lnTo>
                  <a:lnTo>
                    <a:pt x="25466" y="77"/>
                  </a:lnTo>
                  <a:lnTo>
                    <a:pt x="24419" y="52"/>
                  </a:lnTo>
                  <a:lnTo>
                    <a:pt x="23359" y="26"/>
                  </a:lnTo>
                  <a:lnTo>
                    <a:pt x="22286" y="1"/>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3885440" y="2737377"/>
              <a:ext cx="609033" cy="83397"/>
            </a:xfrm>
            <a:custGeom>
              <a:rect b="b" l="l" r="r" t="t"/>
              <a:pathLst>
                <a:path extrusionOk="0" h="5633" w="41137">
                  <a:moveTo>
                    <a:pt x="19949" y="1"/>
                  </a:moveTo>
                  <a:lnTo>
                    <a:pt x="18238" y="13"/>
                  </a:lnTo>
                  <a:lnTo>
                    <a:pt x="16565" y="52"/>
                  </a:lnTo>
                  <a:lnTo>
                    <a:pt x="14943" y="103"/>
                  </a:lnTo>
                  <a:lnTo>
                    <a:pt x="13360" y="192"/>
                  </a:lnTo>
                  <a:lnTo>
                    <a:pt x="11840" y="294"/>
                  </a:lnTo>
                  <a:lnTo>
                    <a:pt x="10371" y="409"/>
                  </a:lnTo>
                  <a:lnTo>
                    <a:pt x="8966" y="550"/>
                  </a:lnTo>
                  <a:lnTo>
                    <a:pt x="7625" y="703"/>
                  </a:lnTo>
                  <a:lnTo>
                    <a:pt x="6361" y="882"/>
                  </a:lnTo>
                  <a:lnTo>
                    <a:pt x="5173" y="1073"/>
                  </a:lnTo>
                  <a:lnTo>
                    <a:pt x="4075" y="1278"/>
                  </a:lnTo>
                  <a:lnTo>
                    <a:pt x="3551" y="1393"/>
                  </a:lnTo>
                  <a:lnTo>
                    <a:pt x="3066" y="1508"/>
                  </a:lnTo>
                  <a:lnTo>
                    <a:pt x="2593" y="1623"/>
                  </a:lnTo>
                  <a:lnTo>
                    <a:pt x="2134" y="1737"/>
                  </a:lnTo>
                  <a:lnTo>
                    <a:pt x="1712" y="1852"/>
                  </a:lnTo>
                  <a:lnTo>
                    <a:pt x="1316" y="1980"/>
                  </a:lnTo>
                  <a:lnTo>
                    <a:pt x="946" y="2108"/>
                  </a:lnTo>
                  <a:lnTo>
                    <a:pt x="601" y="2236"/>
                  </a:lnTo>
                  <a:lnTo>
                    <a:pt x="282" y="2376"/>
                  </a:lnTo>
                  <a:lnTo>
                    <a:pt x="1" y="2517"/>
                  </a:lnTo>
                  <a:lnTo>
                    <a:pt x="716" y="2299"/>
                  </a:lnTo>
                  <a:lnTo>
                    <a:pt x="1508" y="2095"/>
                  </a:lnTo>
                  <a:lnTo>
                    <a:pt x="2364" y="1903"/>
                  </a:lnTo>
                  <a:lnTo>
                    <a:pt x="3296" y="1712"/>
                  </a:lnTo>
                  <a:lnTo>
                    <a:pt x="4292" y="1546"/>
                  </a:lnTo>
                  <a:lnTo>
                    <a:pt x="5352" y="1380"/>
                  </a:lnTo>
                  <a:lnTo>
                    <a:pt x="6463" y="1239"/>
                  </a:lnTo>
                  <a:lnTo>
                    <a:pt x="7625" y="1099"/>
                  </a:lnTo>
                  <a:lnTo>
                    <a:pt x="8851" y="984"/>
                  </a:lnTo>
                  <a:lnTo>
                    <a:pt x="10116" y="869"/>
                  </a:lnTo>
                  <a:lnTo>
                    <a:pt x="11431" y="780"/>
                  </a:lnTo>
                  <a:lnTo>
                    <a:pt x="12772" y="703"/>
                  </a:lnTo>
                  <a:lnTo>
                    <a:pt x="14164" y="639"/>
                  </a:lnTo>
                  <a:lnTo>
                    <a:pt x="15595" y="601"/>
                  </a:lnTo>
                  <a:lnTo>
                    <a:pt x="17050" y="575"/>
                  </a:lnTo>
                  <a:lnTo>
                    <a:pt x="18532" y="563"/>
                  </a:lnTo>
                  <a:lnTo>
                    <a:pt x="19617" y="563"/>
                  </a:lnTo>
                  <a:lnTo>
                    <a:pt x="20690" y="575"/>
                  </a:lnTo>
                  <a:lnTo>
                    <a:pt x="21750" y="601"/>
                  </a:lnTo>
                  <a:lnTo>
                    <a:pt x="22797" y="639"/>
                  </a:lnTo>
                  <a:lnTo>
                    <a:pt x="23819" y="677"/>
                  </a:lnTo>
                  <a:lnTo>
                    <a:pt x="24828" y="729"/>
                  </a:lnTo>
                  <a:lnTo>
                    <a:pt x="25811" y="792"/>
                  </a:lnTo>
                  <a:lnTo>
                    <a:pt x="26782" y="856"/>
                  </a:lnTo>
                  <a:lnTo>
                    <a:pt x="27714" y="933"/>
                  </a:lnTo>
                  <a:lnTo>
                    <a:pt x="28634" y="1022"/>
                  </a:lnTo>
                  <a:lnTo>
                    <a:pt x="29515" y="1112"/>
                  </a:lnTo>
                  <a:lnTo>
                    <a:pt x="30371" y="1214"/>
                  </a:lnTo>
                  <a:lnTo>
                    <a:pt x="31214" y="1316"/>
                  </a:lnTo>
                  <a:lnTo>
                    <a:pt x="32005" y="1431"/>
                  </a:lnTo>
                  <a:lnTo>
                    <a:pt x="32772" y="1546"/>
                  </a:lnTo>
                  <a:lnTo>
                    <a:pt x="33512" y="1674"/>
                  </a:lnTo>
                  <a:lnTo>
                    <a:pt x="34215" y="1801"/>
                  </a:lnTo>
                  <a:lnTo>
                    <a:pt x="34879" y="1942"/>
                  </a:lnTo>
                  <a:lnTo>
                    <a:pt x="35505" y="2082"/>
                  </a:lnTo>
                  <a:lnTo>
                    <a:pt x="36105" y="2236"/>
                  </a:lnTo>
                  <a:lnTo>
                    <a:pt x="36654" y="2389"/>
                  </a:lnTo>
                  <a:lnTo>
                    <a:pt x="37165" y="2542"/>
                  </a:lnTo>
                  <a:lnTo>
                    <a:pt x="37638" y="2708"/>
                  </a:lnTo>
                  <a:lnTo>
                    <a:pt x="38059" y="2874"/>
                  </a:lnTo>
                  <a:lnTo>
                    <a:pt x="38429" y="3053"/>
                  </a:lnTo>
                  <a:lnTo>
                    <a:pt x="38774" y="3219"/>
                  </a:lnTo>
                  <a:lnTo>
                    <a:pt x="39055" y="3398"/>
                  </a:lnTo>
                  <a:lnTo>
                    <a:pt x="39183" y="3500"/>
                  </a:lnTo>
                  <a:lnTo>
                    <a:pt x="39285" y="3589"/>
                  </a:lnTo>
                  <a:lnTo>
                    <a:pt x="39387" y="3679"/>
                  </a:lnTo>
                  <a:lnTo>
                    <a:pt x="39477" y="3768"/>
                  </a:lnTo>
                  <a:lnTo>
                    <a:pt x="39553" y="3870"/>
                  </a:lnTo>
                  <a:lnTo>
                    <a:pt x="39617" y="3960"/>
                  </a:lnTo>
                  <a:lnTo>
                    <a:pt x="39655" y="4062"/>
                  </a:lnTo>
                  <a:lnTo>
                    <a:pt x="39694" y="4151"/>
                  </a:lnTo>
                  <a:lnTo>
                    <a:pt x="39719" y="4253"/>
                  </a:lnTo>
                  <a:lnTo>
                    <a:pt x="39719" y="4356"/>
                  </a:lnTo>
                  <a:lnTo>
                    <a:pt x="39719" y="4432"/>
                  </a:lnTo>
                  <a:lnTo>
                    <a:pt x="39706" y="4522"/>
                  </a:lnTo>
                  <a:lnTo>
                    <a:pt x="39681" y="4598"/>
                  </a:lnTo>
                  <a:lnTo>
                    <a:pt x="39643" y="4688"/>
                  </a:lnTo>
                  <a:lnTo>
                    <a:pt x="39592" y="4764"/>
                  </a:lnTo>
                  <a:lnTo>
                    <a:pt x="39540" y="4854"/>
                  </a:lnTo>
                  <a:lnTo>
                    <a:pt x="39400" y="5007"/>
                  </a:lnTo>
                  <a:lnTo>
                    <a:pt x="39221" y="5173"/>
                  </a:lnTo>
                  <a:lnTo>
                    <a:pt x="39017" y="5326"/>
                  </a:lnTo>
                  <a:lnTo>
                    <a:pt x="38761" y="5479"/>
                  </a:lnTo>
                  <a:lnTo>
                    <a:pt x="38480" y="5633"/>
                  </a:lnTo>
                  <a:lnTo>
                    <a:pt x="38480" y="5633"/>
                  </a:lnTo>
                  <a:lnTo>
                    <a:pt x="39081" y="5428"/>
                  </a:lnTo>
                  <a:lnTo>
                    <a:pt x="39349" y="5313"/>
                  </a:lnTo>
                  <a:lnTo>
                    <a:pt x="39604" y="5211"/>
                  </a:lnTo>
                  <a:lnTo>
                    <a:pt x="39847" y="5096"/>
                  </a:lnTo>
                  <a:lnTo>
                    <a:pt x="40064" y="4981"/>
                  </a:lnTo>
                  <a:lnTo>
                    <a:pt x="40268" y="4866"/>
                  </a:lnTo>
                  <a:lnTo>
                    <a:pt x="40447" y="4751"/>
                  </a:lnTo>
                  <a:lnTo>
                    <a:pt x="40600" y="4637"/>
                  </a:lnTo>
                  <a:lnTo>
                    <a:pt x="40741" y="4522"/>
                  </a:lnTo>
                  <a:lnTo>
                    <a:pt x="40869" y="4407"/>
                  </a:lnTo>
                  <a:lnTo>
                    <a:pt x="40971" y="4279"/>
                  </a:lnTo>
                  <a:lnTo>
                    <a:pt x="41047" y="4164"/>
                  </a:lnTo>
                  <a:lnTo>
                    <a:pt x="41099" y="4036"/>
                  </a:lnTo>
                  <a:lnTo>
                    <a:pt x="41137" y="3921"/>
                  </a:lnTo>
                  <a:lnTo>
                    <a:pt x="41137" y="3794"/>
                  </a:lnTo>
                  <a:lnTo>
                    <a:pt x="41137" y="3691"/>
                  </a:lnTo>
                  <a:lnTo>
                    <a:pt x="41111" y="3602"/>
                  </a:lnTo>
                  <a:lnTo>
                    <a:pt x="41086" y="3500"/>
                  </a:lnTo>
                  <a:lnTo>
                    <a:pt x="41035" y="3410"/>
                  </a:lnTo>
                  <a:lnTo>
                    <a:pt x="40971" y="3308"/>
                  </a:lnTo>
                  <a:lnTo>
                    <a:pt x="40894" y="3219"/>
                  </a:lnTo>
                  <a:lnTo>
                    <a:pt x="40818" y="3117"/>
                  </a:lnTo>
                  <a:lnTo>
                    <a:pt x="40715" y="3027"/>
                  </a:lnTo>
                  <a:lnTo>
                    <a:pt x="40600" y="2938"/>
                  </a:lnTo>
                  <a:lnTo>
                    <a:pt x="40473" y="2849"/>
                  </a:lnTo>
                  <a:lnTo>
                    <a:pt x="40192" y="2670"/>
                  </a:lnTo>
                  <a:lnTo>
                    <a:pt x="39860" y="2491"/>
                  </a:lnTo>
                  <a:lnTo>
                    <a:pt x="39477" y="2312"/>
                  </a:lnTo>
                  <a:lnTo>
                    <a:pt x="39055" y="2146"/>
                  </a:lnTo>
                  <a:lnTo>
                    <a:pt x="38583" y="1980"/>
                  </a:lnTo>
                  <a:lnTo>
                    <a:pt x="38072" y="1827"/>
                  </a:lnTo>
                  <a:lnTo>
                    <a:pt x="37523" y="1674"/>
                  </a:lnTo>
                  <a:lnTo>
                    <a:pt x="36935" y="1520"/>
                  </a:lnTo>
                  <a:lnTo>
                    <a:pt x="36297" y="1380"/>
                  </a:lnTo>
                  <a:lnTo>
                    <a:pt x="35632" y="1239"/>
                  </a:lnTo>
                  <a:lnTo>
                    <a:pt x="34930" y="1112"/>
                  </a:lnTo>
                  <a:lnTo>
                    <a:pt x="34202" y="984"/>
                  </a:lnTo>
                  <a:lnTo>
                    <a:pt x="33423" y="869"/>
                  </a:lnTo>
                  <a:lnTo>
                    <a:pt x="32631" y="754"/>
                  </a:lnTo>
                  <a:lnTo>
                    <a:pt x="31801" y="652"/>
                  </a:lnTo>
                  <a:lnTo>
                    <a:pt x="30933" y="550"/>
                  </a:lnTo>
                  <a:lnTo>
                    <a:pt x="30051" y="460"/>
                  </a:lnTo>
                  <a:lnTo>
                    <a:pt x="29132" y="371"/>
                  </a:lnTo>
                  <a:lnTo>
                    <a:pt x="28200" y="294"/>
                  </a:lnTo>
                  <a:lnTo>
                    <a:pt x="27229" y="230"/>
                  </a:lnTo>
                  <a:lnTo>
                    <a:pt x="26246" y="167"/>
                  </a:lnTo>
                  <a:lnTo>
                    <a:pt x="25250" y="116"/>
                  </a:lnTo>
                  <a:lnTo>
                    <a:pt x="24215" y="77"/>
                  </a:lnTo>
                  <a:lnTo>
                    <a:pt x="23181" y="52"/>
                  </a:lnTo>
                  <a:lnTo>
                    <a:pt x="22121" y="26"/>
                  </a:lnTo>
                  <a:lnTo>
                    <a:pt x="21035" y="1"/>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094191" y="2768394"/>
              <a:ext cx="204028" cy="57103"/>
            </a:xfrm>
            <a:custGeom>
              <a:rect b="b" l="l" r="r" t="t"/>
              <a:pathLst>
                <a:path extrusionOk="0" h="3857" w="13781">
                  <a:moveTo>
                    <a:pt x="0" y="0"/>
                  </a:moveTo>
                  <a:lnTo>
                    <a:pt x="0" y="383"/>
                  </a:lnTo>
                  <a:lnTo>
                    <a:pt x="3346" y="383"/>
                  </a:lnTo>
                  <a:lnTo>
                    <a:pt x="4253" y="409"/>
                  </a:lnTo>
                  <a:lnTo>
                    <a:pt x="5058" y="447"/>
                  </a:lnTo>
                  <a:lnTo>
                    <a:pt x="5747" y="511"/>
                  </a:lnTo>
                  <a:lnTo>
                    <a:pt x="6322" y="575"/>
                  </a:lnTo>
                  <a:lnTo>
                    <a:pt x="6565" y="626"/>
                  </a:lnTo>
                  <a:lnTo>
                    <a:pt x="6795" y="664"/>
                  </a:lnTo>
                  <a:lnTo>
                    <a:pt x="6973" y="715"/>
                  </a:lnTo>
                  <a:lnTo>
                    <a:pt x="7139" y="766"/>
                  </a:lnTo>
                  <a:lnTo>
                    <a:pt x="7267" y="830"/>
                  </a:lnTo>
                  <a:lnTo>
                    <a:pt x="7369" y="894"/>
                  </a:lnTo>
                  <a:lnTo>
                    <a:pt x="0" y="894"/>
                  </a:lnTo>
                  <a:lnTo>
                    <a:pt x="0" y="1175"/>
                  </a:lnTo>
                  <a:lnTo>
                    <a:pt x="7471" y="1175"/>
                  </a:lnTo>
                  <a:lnTo>
                    <a:pt x="7446" y="1213"/>
                  </a:lnTo>
                  <a:lnTo>
                    <a:pt x="7408" y="1252"/>
                  </a:lnTo>
                  <a:lnTo>
                    <a:pt x="7305" y="1328"/>
                  </a:lnTo>
                  <a:lnTo>
                    <a:pt x="7165" y="1392"/>
                  </a:lnTo>
                  <a:lnTo>
                    <a:pt x="6986" y="1456"/>
                  </a:lnTo>
                  <a:lnTo>
                    <a:pt x="6769" y="1520"/>
                  </a:lnTo>
                  <a:lnTo>
                    <a:pt x="6514" y="1571"/>
                  </a:lnTo>
                  <a:lnTo>
                    <a:pt x="6207" y="1622"/>
                  </a:lnTo>
                  <a:lnTo>
                    <a:pt x="5875" y="1660"/>
                  </a:lnTo>
                  <a:lnTo>
                    <a:pt x="5505" y="1711"/>
                  </a:lnTo>
                  <a:lnTo>
                    <a:pt x="5096" y="1750"/>
                  </a:lnTo>
                  <a:lnTo>
                    <a:pt x="4636" y="1775"/>
                  </a:lnTo>
                  <a:lnTo>
                    <a:pt x="4151" y="1801"/>
                  </a:lnTo>
                  <a:lnTo>
                    <a:pt x="3053" y="1839"/>
                  </a:lnTo>
                  <a:lnTo>
                    <a:pt x="1801" y="1852"/>
                  </a:lnTo>
                  <a:lnTo>
                    <a:pt x="0" y="1852"/>
                  </a:lnTo>
                  <a:lnTo>
                    <a:pt x="0" y="2209"/>
                  </a:lnTo>
                  <a:lnTo>
                    <a:pt x="2197" y="2644"/>
                  </a:lnTo>
                  <a:lnTo>
                    <a:pt x="4215" y="3052"/>
                  </a:lnTo>
                  <a:lnTo>
                    <a:pt x="6130" y="3448"/>
                  </a:lnTo>
                  <a:lnTo>
                    <a:pt x="8021" y="3857"/>
                  </a:lnTo>
                  <a:lnTo>
                    <a:pt x="11162" y="3857"/>
                  </a:lnTo>
                  <a:lnTo>
                    <a:pt x="9106" y="3410"/>
                  </a:lnTo>
                  <a:lnTo>
                    <a:pt x="7050" y="2976"/>
                  </a:lnTo>
                  <a:lnTo>
                    <a:pt x="5032" y="2554"/>
                  </a:lnTo>
                  <a:lnTo>
                    <a:pt x="3078" y="2184"/>
                  </a:lnTo>
                  <a:lnTo>
                    <a:pt x="3844" y="2171"/>
                  </a:lnTo>
                  <a:lnTo>
                    <a:pt x="4572" y="2158"/>
                  </a:lnTo>
                  <a:lnTo>
                    <a:pt x="5275" y="2133"/>
                  </a:lnTo>
                  <a:lnTo>
                    <a:pt x="5926" y="2095"/>
                  </a:lnTo>
                  <a:lnTo>
                    <a:pt x="6539" y="2056"/>
                  </a:lnTo>
                  <a:lnTo>
                    <a:pt x="7101" y="2018"/>
                  </a:lnTo>
                  <a:lnTo>
                    <a:pt x="7637" y="1954"/>
                  </a:lnTo>
                  <a:lnTo>
                    <a:pt x="8110" y="1903"/>
                  </a:lnTo>
                  <a:lnTo>
                    <a:pt x="8557" y="1826"/>
                  </a:lnTo>
                  <a:lnTo>
                    <a:pt x="8940" y="1750"/>
                  </a:lnTo>
                  <a:lnTo>
                    <a:pt x="9285" y="1673"/>
                  </a:lnTo>
                  <a:lnTo>
                    <a:pt x="9579" y="1584"/>
                  </a:lnTo>
                  <a:lnTo>
                    <a:pt x="9821" y="1494"/>
                  </a:lnTo>
                  <a:lnTo>
                    <a:pt x="10026" y="1392"/>
                  </a:lnTo>
                  <a:lnTo>
                    <a:pt x="10102" y="1341"/>
                  </a:lnTo>
                  <a:lnTo>
                    <a:pt x="10166" y="1290"/>
                  </a:lnTo>
                  <a:lnTo>
                    <a:pt x="10217" y="1239"/>
                  </a:lnTo>
                  <a:lnTo>
                    <a:pt x="10256" y="1175"/>
                  </a:lnTo>
                  <a:lnTo>
                    <a:pt x="13780" y="1175"/>
                  </a:lnTo>
                  <a:lnTo>
                    <a:pt x="13780" y="894"/>
                  </a:lnTo>
                  <a:lnTo>
                    <a:pt x="10217" y="894"/>
                  </a:lnTo>
                  <a:lnTo>
                    <a:pt x="10179" y="843"/>
                  </a:lnTo>
                  <a:lnTo>
                    <a:pt x="10115" y="792"/>
                  </a:lnTo>
                  <a:lnTo>
                    <a:pt x="9987" y="702"/>
                  </a:lnTo>
                  <a:lnTo>
                    <a:pt x="9796" y="613"/>
                  </a:lnTo>
                  <a:lnTo>
                    <a:pt x="9579" y="536"/>
                  </a:lnTo>
                  <a:lnTo>
                    <a:pt x="9323" y="473"/>
                  </a:lnTo>
                  <a:lnTo>
                    <a:pt x="9042" y="409"/>
                  </a:lnTo>
                  <a:lnTo>
                    <a:pt x="8723" y="345"/>
                  </a:lnTo>
                  <a:lnTo>
                    <a:pt x="8378" y="294"/>
                  </a:lnTo>
                  <a:lnTo>
                    <a:pt x="13780" y="294"/>
                  </a:lnTo>
                  <a:lnTo>
                    <a:pt x="13780" y="0"/>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3807921" y="2697478"/>
              <a:ext cx="764071" cy="159598"/>
            </a:xfrm>
            <a:custGeom>
              <a:rect b="b" l="l" r="r" t="t"/>
              <a:pathLst>
                <a:path extrusionOk="0" h="10780" w="51609">
                  <a:moveTo>
                    <a:pt x="1" y="1"/>
                  </a:moveTo>
                  <a:lnTo>
                    <a:pt x="1" y="5390"/>
                  </a:lnTo>
                  <a:lnTo>
                    <a:pt x="1" y="5531"/>
                  </a:lnTo>
                  <a:lnTo>
                    <a:pt x="26" y="5671"/>
                  </a:lnTo>
                  <a:lnTo>
                    <a:pt x="77" y="5812"/>
                  </a:lnTo>
                  <a:lnTo>
                    <a:pt x="128" y="5939"/>
                  </a:lnTo>
                  <a:lnTo>
                    <a:pt x="205" y="6080"/>
                  </a:lnTo>
                  <a:lnTo>
                    <a:pt x="294" y="6220"/>
                  </a:lnTo>
                  <a:lnTo>
                    <a:pt x="397" y="6348"/>
                  </a:lnTo>
                  <a:lnTo>
                    <a:pt x="524" y="6476"/>
                  </a:lnTo>
                  <a:lnTo>
                    <a:pt x="665" y="6616"/>
                  </a:lnTo>
                  <a:lnTo>
                    <a:pt x="805" y="6744"/>
                  </a:lnTo>
                  <a:lnTo>
                    <a:pt x="971" y="6872"/>
                  </a:lnTo>
                  <a:lnTo>
                    <a:pt x="1163" y="6999"/>
                  </a:lnTo>
                  <a:lnTo>
                    <a:pt x="1354" y="7127"/>
                  </a:lnTo>
                  <a:lnTo>
                    <a:pt x="1559" y="7242"/>
                  </a:lnTo>
                  <a:lnTo>
                    <a:pt x="1789" y="7370"/>
                  </a:lnTo>
                  <a:lnTo>
                    <a:pt x="2031" y="7498"/>
                  </a:lnTo>
                  <a:lnTo>
                    <a:pt x="2542" y="7727"/>
                  </a:lnTo>
                  <a:lnTo>
                    <a:pt x="3117" y="7957"/>
                  </a:lnTo>
                  <a:lnTo>
                    <a:pt x="3730" y="8187"/>
                  </a:lnTo>
                  <a:lnTo>
                    <a:pt x="4407" y="8404"/>
                  </a:lnTo>
                  <a:lnTo>
                    <a:pt x="5122" y="8621"/>
                  </a:lnTo>
                  <a:lnTo>
                    <a:pt x="5888" y="8826"/>
                  </a:lnTo>
                  <a:lnTo>
                    <a:pt x="6706" y="9017"/>
                  </a:lnTo>
                  <a:lnTo>
                    <a:pt x="7561" y="9209"/>
                  </a:lnTo>
                  <a:lnTo>
                    <a:pt x="8455" y="9388"/>
                  </a:lnTo>
                  <a:lnTo>
                    <a:pt x="9388" y="9554"/>
                  </a:lnTo>
                  <a:lnTo>
                    <a:pt x="10358" y="9720"/>
                  </a:lnTo>
                  <a:lnTo>
                    <a:pt x="11380" y="9860"/>
                  </a:lnTo>
                  <a:lnTo>
                    <a:pt x="12427" y="10001"/>
                  </a:lnTo>
                  <a:lnTo>
                    <a:pt x="13500" y="10128"/>
                  </a:lnTo>
                  <a:lnTo>
                    <a:pt x="14611" y="10256"/>
                  </a:lnTo>
                  <a:lnTo>
                    <a:pt x="15760" y="10358"/>
                  </a:lnTo>
                  <a:lnTo>
                    <a:pt x="16935" y="10460"/>
                  </a:lnTo>
                  <a:lnTo>
                    <a:pt x="18136" y="10537"/>
                  </a:lnTo>
                  <a:lnTo>
                    <a:pt x="19362" y="10614"/>
                  </a:lnTo>
                  <a:lnTo>
                    <a:pt x="20601" y="10678"/>
                  </a:lnTo>
                  <a:lnTo>
                    <a:pt x="21878" y="10729"/>
                  </a:lnTo>
                  <a:lnTo>
                    <a:pt x="23168" y="10754"/>
                  </a:lnTo>
                  <a:lnTo>
                    <a:pt x="24483" y="10780"/>
                  </a:lnTo>
                  <a:lnTo>
                    <a:pt x="27139" y="10780"/>
                  </a:lnTo>
                  <a:lnTo>
                    <a:pt x="28442" y="10754"/>
                  </a:lnTo>
                  <a:lnTo>
                    <a:pt x="29732" y="10729"/>
                  </a:lnTo>
                  <a:lnTo>
                    <a:pt x="31009" y="10678"/>
                  </a:lnTo>
                  <a:lnTo>
                    <a:pt x="32261" y="10614"/>
                  </a:lnTo>
                  <a:lnTo>
                    <a:pt x="33474" y="10537"/>
                  </a:lnTo>
                  <a:lnTo>
                    <a:pt x="34674" y="10460"/>
                  </a:lnTo>
                  <a:lnTo>
                    <a:pt x="35849" y="10358"/>
                  </a:lnTo>
                  <a:lnTo>
                    <a:pt x="36999" y="10256"/>
                  </a:lnTo>
                  <a:lnTo>
                    <a:pt x="38110" y="10128"/>
                  </a:lnTo>
                  <a:lnTo>
                    <a:pt x="39183" y="10001"/>
                  </a:lnTo>
                  <a:lnTo>
                    <a:pt x="40230" y="9860"/>
                  </a:lnTo>
                  <a:lnTo>
                    <a:pt x="41252" y="9720"/>
                  </a:lnTo>
                  <a:lnTo>
                    <a:pt x="42222" y="9554"/>
                  </a:lnTo>
                  <a:lnTo>
                    <a:pt x="43154" y="9388"/>
                  </a:lnTo>
                  <a:lnTo>
                    <a:pt x="44048" y="9209"/>
                  </a:lnTo>
                  <a:lnTo>
                    <a:pt x="44904" y="9017"/>
                  </a:lnTo>
                  <a:lnTo>
                    <a:pt x="45722" y="8826"/>
                  </a:lnTo>
                  <a:lnTo>
                    <a:pt x="46488" y="8621"/>
                  </a:lnTo>
                  <a:lnTo>
                    <a:pt x="47203" y="8404"/>
                  </a:lnTo>
                  <a:lnTo>
                    <a:pt x="47880" y="8187"/>
                  </a:lnTo>
                  <a:lnTo>
                    <a:pt x="48493" y="7957"/>
                  </a:lnTo>
                  <a:lnTo>
                    <a:pt x="49068" y="7727"/>
                  </a:lnTo>
                  <a:lnTo>
                    <a:pt x="49578" y="7498"/>
                  </a:lnTo>
                  <a:lnTo>
                    <a:pt x="49821" y="7370"/>
                  </a:lnTo>
                  <a:lnTo>
                    <a:pt x="50051" y="7242"/>
                  </a:lnTo>
                  <a:lnTo>
                    <a:pt x="50255" y="7127"/>
                  </a:lnTo>
                  <a:lnTo>
                    <a:pt x="50447" y="6999"/>
                  </a:lnTo>
                  <a:lnTo>
                    <a:pt x="50638" y="6872"/>
                  </a:lnTo>
                  <a:lnTo>
                    <a:pt x="50804" y="6744"/>
                  </a:lnTo>
                  <a:lnTo>
                    <a:pt x="50958" y="6616"/>
                  </a:lnTo>
                  <a:lnTo>
                    <a:pt x="51085" y="6476"/>
                  </a:lnTo>
                  <a:lnTo>
                    <a:pt x="51213" y="6348"/>
                  </a:lnTo>
                  <a:lnTo>
                    <a:pt x="51315" y="6220"/>
                  </a:lnTo>
                  <a:lnTo>
                    <a:pt x="51405" y="6080"/>
                  </a:lnTo>
                  <a:lnTo>
                    <a:pt x="51481" y="5939"/>
                  </a:lnTo>
                  <a:lnTo>
                    <a:pt x="51532" y="5812"/>
                  </a:lnTo>
                  <a:lnTo>
                    <a:pt x="51583" y="5671"/>
                  </a:lnTo>
                  <a:lnTo>
                    <a:pt x="51609" y="5531"/>
                  </a:lnTo>
                  <a:lnTo>
                    <a:pt x="51609" y="5390"/>
                  </a:lnTo>
                  <a:lnTo>
                    <a:pt x="51609" y="1"/>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3807921" y="2617693"/>
              <a:ext cx="764071" cy="159598"/>
            </a:xfrm>
            <a:custGeom>
              <a:rect b="b" l="l" r="r" t="t"/>
              <a:pathLst>
                <a:path extrusionOk="0" h="10780" w="51609">
                  <a:moveTo>
                    <a:pt x="24483" y="0"/>
                  </a:moveTo>
                  <a:lnTo>
                    <a:pt x="23168" y="26"/>
                  </a:lnTo>
                  <a:lnTo>
                    <a:pt x="21878" y="64"/>
                  </a:lnTo>
                  <a:lnTo>
                    <a:pt x="20601" y="103"/>
                  </a:lnTo>
                  <a:lnTo>
                    <a:pt x="19362" y="166"/>
                  </a:lnTo>
                  <a:lnTo>
                    <a:pt x="18136" y="243"/>
                  </a:lnTo>
                  <a:lnTo>
                    <a:pt x="16935" y="320"/>
                  </a:lnTo>
                  <a:lnTo>
                    <a:pt x="15760" y="422"/>
                  </a:lnTo>
                  <a:lnTo>
                    <a:pt x="14611" y="524"/>
                  </a:lnTo>
                  <a:lnTo>
                    <a:pt x="13500" y="652"/>
                  </a:lnTo>
                  <a:lnTo>
                    <a:pt x="12427" y="779"/>
                  </a:lnTo>
                  <a:lnTo>
                    <a:pt x="11380" y="920"/>
                  </a:lnTo>
                  <a:lnTo>
                    <a:pt x="10358" y="1073"/>
                  </a:lnTo>
                  <a:lnTo>
                    <a:pt x="9388" y="1226"/>
                  </a:lnTo>
                  <a:lnTo>
                    <a:pt x="8455" y="1392"/>
                  </a:lnTo>
                  <a:lnTo>
                    <a:pt x="7561" y="1571"/>
                  </a:lnTo>
                  <a:lnTo>
                    <a:pt x="6706" y="1763"/>
                  </a:lnTo>
                  <a:lnTo>
                    <a:pt x="5888" y="1954"/>
                  </a:lnTo>
                  <a:lnTo>
                    <a:pt x="5122" y="2159"/>
                  </a:lnTo>
                  <a:lnTo>
                    <a:pt x="4407" y="2376"/>
                  </a:lnTo>
                  <a:lnTo>
                    <a:pt x="3730" y="2593"/>
                  </a:lnTo>
                  <a:lnTo>
                    <a:pt x="3117" y="2823"/>
                  </a:lnTo>
                  <a:lnTo>
                    <a:pt x="2542" y="3053"/>
                  </a:lnTo>
                  <a:lnTo>
                    <a:pt x="2031" y="3295"/>
                  </a:lnTo>
                  <a:lnTo>
                    <a:pt x="1789" y="3410"/>
                  </a:lnTo>
                  <a:lnTo>
                    <a:pt x="1559" y="3538"/>
                  </a:lnTo>
                  <a:lnTo>
                    <a:pt x="1354" y="3666"/>
                  </a:lnTo>
                  <a:lnTo>
                    <a:pt x="1163" y="3781"/>
                  </a:lnTo>
                  <a:lnTo>
                    <a:pt x="971" y="3908"/>
                  </a:lnTo>
                  <a:lnTo>
                    <a:pt x="805" y="4036"/>
                  </a:lnTo>
                  <a:lnTo>
                    <a:pt x="665" y="4177"/>
                  </a:lnTo>
                  <a:lnTo>
                    <a:pt x="524" y="4304"/>
                  </a:lnTo>
                  <a:lnTo>
                    <a:pt x="397" y="4432"/>
                  </a:lnTo>
                  <a:lnTo>
                    <a:pt x="294" y="4573"/>
                  </a:lnTo>
                  <a:lnTo>
                    <a:pt x="205" y="4700"/>
                  </a:lnTo>
                  <a:lnTo>
                    <a:pt x="128" y="4841"/>
                  </a:lnTo>
                  <a:lnTo>
                    <a:pt x="77" y="4968"/>
                  </a:lnTo>
                  <a:lnTo>
                    <a:pt x="26" y="5109"/>
                  </a:lnTo>
                  <a:lnTo>
                    <a:pt x="1" y="5249"/>
                  </a:lnTo>
                  <a:lnTo>
                    <a:pt x="1" y="5390"/>
                  </a:lnTo>
                  <a:lnTo>
                    <a:pt x="1" y="5530"/>
                  </a:lnTo>
                  <a:lnTo>
                    <a:pt x="26" y="5671"/>
                  </a:lnTo>
                  <a:lnTo>
                    <a:pt x="77" y="5799"/>
                  </a:lnTo>
                  <a:lnTo>
                    <a:pt x="128" y="5939"/>
                  </a:lnTo>
                  <a:lnTo>
                    <a:pt x="205" y="6080"/>
                  </a:lnTo>
                  <a:lnTo>
                    <a:pt x="294" y="6207"/>
                  </a:lnTo>
                  <a:lnTo>
                    <a:pt x="397" y="6348"/>
                  </a:lnTo>
                  <a:lnTo>
                    <a:pt x="524" y="6475"/>
                  </a:lnTo>
                  <a:lnTo>
                    <a:pt x="665" y="6603"/>
                  </a:lnTo>
                  <a:lnTo>
                    <a:pt x="805" y="6731"/>
                  </a:lnTo>
                  <a:lnTo>
                    <a:pt x="971" y="6871"/>
                  </a:lnTo>
                  <a:lnTo>
                    <a:pt x="1163" y="6999"/>
                  </a:lnTo>
                  <a:lnTo>
                    <a:pt x="1354" y="7114"/>
                  </a:lnTo>
                  <a:lnTo>
                    <a:pt x="1559" y="7242"/>
                  </a:lnTo>
                  <a:lnTo>
                    <a:pt x="1789" y="7369"/>
                  </a:lnTo>
                  <a:lnTo>
                    <a:pt x="2031" y="7484"/>
                  </a:lnTo>
                  <a:lnTo>
                    <a:pt x="2542" y="7727"/>
                  </a:lnTo>
                  <a:lnTo>
                    <a:pt x="3117" y="7957"/>
                  </a:lnTo>
                  <a:lnTo>
                    <a:pt x="3730" y="8187"/>
                  </a:lnTo>
                  <a:lnTo>
                    <a:pt x="4407" y="8404"/>
                  </a:lnTo>
                  <a:lnTo>
                    <a:pt x="5122" y="8621"/>
                  </a:lnTo>
                  <a:lnTo>
                    <a:pt x="5888" y="8825"/>
                  </a:lnTo>
                  <a:lnTo>
                    <a:pt x="6706" y="9017"/>
                  </a:lnTo>
                  <a:lnTo>
                    <a:pt x="7561" y="9208"/>
                  </a:lnTo>
                  <a:lnTo>
                    <a:pt x="8455" y="9387"/>
                  </a:lnTo>
                  <a:lnTo>
                    <a:pt x="9388" y="9553"/>
                  </a:lnTo>
                  <a:lnTo>
                    <a:pt x="10358" y="9707"/>
                  </a:lnTo>
                  <a:lnTo>
                    <a:pt x="11380" y="9860"/>
                  </a:lnTo>
                  <a:lnTo>
                    <a:pt x="12427" y="10000"/>
                  </a:lnTo>
                  <a:lnTo>
                    <a:pt x="13500" y="10128"/>
                  </a:lnTo>
                  <a:lnTo>
                    <a:pt x="14611" y="10256"/>
                  </a:lnTo>
                  <a:lnTo>
                    <a:pt x="15760" y="10358"/>
                  </a:lnTo>
                  <a:lnTo>
                    <a:pt x="16935" y="10460"/>
                  </a:lnTo>
                  <a:lnTo>
                    <a:pt x="18136" y="10537"/>
                  </a:lnTo>
                  <a:lnTo>
                    <a:pt x="19362" y="10613"/>
                  </a:lnTo>
                  <a:lnTo>
                    <a:pt x="20601" y="10677"/>
                  </a:lnTo>
                  <a:lnTo>
                    <a:pt x="21878" y="10715"/>
                  </a:lnTo>
                  <a:lnTo>
                    <a:pt x="23168" y="10754"/>
                  </a:lnTo>
                  <a:lnTo>
                    <a:pt x="24483" y="10779"/>
                  </a:lnTo>
                  <a:lnTo>
                    <a:pt x="27139" y="10779"/>
                  </a:lnTo>
                  <a:lnTo>
                    <a:pt x="28442" y="10754"/>
                  </a:lnTo>
                  <a:lnTo>
                    <a:pt x="29732" y="10715"/>
                  </a:lnTo>
                  <a:lnTo>
                    <a:pt x="31009" y="10677"/>
                  </a:lnTo>
                  <a:lnTo>
                    <a:pt x="32261" y="10613"/>
                  </a:lnTo>
                  <a:lnTo>
                    <a:pt x="33474" y="10537"/>
                  </a:lnTo>
                  <a:lnTo>
                    <a:pt x="34674" y="10460"/>
                  </a:lnTo>
                  <a:lnTo>
                    <a:pt x="35849" y="10358"/>
                  </a:lnTo>
                  <a:lnTo>
                    <a:pt x="36999" y="10256"/>
                  </a:lnTo>
                  <a:lnTo>
                    <a:pt x="38110" y="10128"/>
                  </a:lnTo>
                  <a:lnTo>
                    <a:pt x="39183" y="10000"/>
                  </a:lnTo>
                  <a:lnTo>
                    <a:pt x="40230" y="9860"/>
                  </a:lnTo>
                  <a:lnTo>
                    <a:pt x="41252" y="9707"/>
                  </a:lnTo>
                  <a:lnTo>
                    <a:pt x="42222" y="9553"/>
                  </a:lnTo>
                  <a:lnTo>
                    <a:pt x="43154" y="9387"/>
                  </a:lnTo>
                  <a:lnTo>
                    <a:pt x="44048" y="9208"/>
                  </a:lnTo>
                  <a:lnTo>
                    <a:pt x="44904" y="9017"/>
                  </a:lnTo>
                  <a:lnTo>
                    <a:pt x="45722" y="8825"/>
                  </a:lnTo>
                  <a:lnTo>
                    <a:pt x="46488" y="8621"/>
                  </a:lnTo>
                  <a:lnTo>
                    <a:pt x="47203" y="8404"/>
                  </a:lnTo>
                  <a:lnTo>
                    <a:pt x="47880" y="8187"/>
                  </a:lnTo>
                  <a:lnTo>
                    <a:pt x="48493" y="7957"/>
                  </a:lnTo>
                  <a:lnTo>
                    <a:pt x="49068" y="7727"/>
                  </a:lnTo>
                  <a:lnTo>
                    <a:pt x="49578" y="7484"/>
                  </a:lnTo>
                  <a:lnTo>
                    <a:pt x="49821" y="7369"/>
                  </a:lnTo>
                  <a:lnTo>
                    <a:pt x="50051" y="7242"/>
                  </a:lnTo>
                  <a:lnTo>
                    <a:pt x="50255" y="7114"/>
                  </a:lnTo>
                  <a:lnTo>
                    <a:pt x="50447" y="6999"/>
                  </a:lnTo>
                  <a:lnTo>
                    <a:pt x="50638" y="6871"/>
                  </a:lnTo>
                  <a:lnTo>
                    <a:pt x="50804" y="6731"/>
                  </a:lnTo>
                  <a:lnTo>
                    <a:pt x="50958" y="6603"/>
                  </a:lnTo>
                  <a:lnTo>
                    <a:pt x="51085" y="6475"/>
                  </a:lnTo>
                  <a:lnTo>
                    <a:pt x="51213" y="6348"/>
                  </a:lnTo>
                  <a:lnTo>
                    <a:pt x="51315" y="6207"/>
                  </a:lnTo>
                  <a:lnTo>
                    <a:pt x="51405" y="6080"/>
                  </a:lnTo>
                  <a:lnTo>
                    <a:pt x="51481" y="5939"/>
                  </a:lnTo>
                  <a:lnTo>
                    <a:pt x="51532" y="5799"/>
                  </a:lnTo>
                  <a:lnTo>
                    <a:pt x="51583" y="5671"/>
                  </a:lnTo>
                  <a:lnTo>
                    <a:pt x="51609" y="5530"/>
                  </a:lnTo>
                  <a:lnTo>
                    <a:pt x="51609" y="5390"/>
                  </a:lnTo>
                  <a:lnTo>
                    <a:pt x="51609" y="5249"/>
                  </a:lnTo>
                  <a:lnTo>
                    <a:pt x="51583" y="5109"/>
                  </a:lnTo>
                  <a:lnTo>
                    <a:pt x="51532" y="4968"/>
                  </a:lnTo>
                  <a:lnTo>
                    <a:pt x="51481" y="4841"/>
                  </a:lnTo>
                  <a:lnTo>
                    <a:pt x="51405" y="4700"/>
                  </a:lnTo>
                  <a:lnTo>
                    <a:pt x="51315" y="4573"/>
                  </a:lnTo>
                  <a:lnTo>
                    <a:pt x="51213" y="4432"/>
                  </a:lnTo>
                  <a:lnTo>
                    <a:pt x="51085" y="4304"/>
                  </a:lnTo>
                  <a:lnTo>
                    <a:pt x="50958" y="4177"/>
                  </a:lnTo>
                  <a:lnTo>
                    <a:pt x="50804" y="4036"/>
                  </a:lnTo>
                  <a:lnTo>
                    <a:pt x="50638" y="3908"/>
                  </a:lnTo>
                  <a:lnTo>
                    <a:pt x="50447" y="3781"/>
                  </a:lnTo>
                  <a:lnTo>
                    <a:pt x="50255" y="3666"/>
                  </a:lnTo>
                  <a:lnTo>
                    <a:pt x="50051" y="3538"/>
                  </a:lnTo>
                  <a:lnTo>
                    <a:pt x="49821" y="3410"/>
                  </a:lnTo>
                  <a:lnTo>
                    <a:pt x="49578" y="3295"/>
                  </a:lnTo>
                  <a:lnTo>
                    <a:pt x="49068" y="3053"/>
                  </a:lnTo>
                  <a:lnTo>
                    <a:pt x="48493" y="2823"/>
                  </a:lnTo>
                  <a:lnTo>
                    <a:pt x="47880" y="2593"/>
                  </a:lnTo>
                  <a:lnTo>
                    <a:pt x="47203" y="2376"/>
                  </a:lnTo>
                  <a:lnTo>
                    <a:pt x="46488" y="2159"/>
                  </a:lnTo>
                  <a:lnTo>
                    <a:pt x="45722" y="1954"/>
                  </a:lnTo>
                  <a:lnTo>
                    <a:pt x="44904" y="1763"/>
                  </a:lnTo>
                  <a:lnTo>
                    <a:pt x="44048" y="1571"/>
                  </a:lnTo>
                  <a:lnTo>
                    <a:pt x="43154" y="1392"/>
                  </a:lnTo>
                  <a:lnTo>
                    <a:pt x="42222" y="1226"/>
                  </a:lnTo>
                  <a:lnTo>
                    <a:pt x="41252" y="1073"/>
                  </a:lnTo>
                  <a:lnTo>
                    <a:pt x="40230" y="920"/>
                  </a:lnTo>
                  <a:lnTo>
                    <a:pt x="39183" y="779"/>
                  </a:lnTo>
                  <a:lnTo>
                    <a:pt x="38110" y="652"/>
                  </a:lnTo>
                  <a:lnTo>
                    <a:pt x="36999" y="524"/>
                  </a:lnTo>
                  <a:lnTo>
                    <a:pt x="35849" y="422"/>
                  </a:lnTo>
                  <a:lnTo>
                    <a:pt x="34674" y="320"/>
                  </a:lnTo>
                  <a:lnTo>
                    <a:pt x="33474" y="243"/>
                  </a:lnTo>
                  <a:lnTo>
                    <a:pt x="32261" y="166"/>
                  </a:lnTo>
                  <a:lnTo>
                    <a:pt x="31009" y="103"/>
                  </a:lnTo>
                  <a:lnTo>
                    <a:pt x="29732" y="64"/>
                  </a:lnTo>
                  <a:lnTo>
                    <a:pt x="28442" y="26"/>
                  </a:lnTo>
                  <a:lnTo>
                    <a:pt x="271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3876187" y="2631877"/>
              <a:ext cx="627554" cy="112326"/>
            </a:xfrm>
            <a:custGeom>
              <a:rect b="b" l="l" r="r" t="t"/>
              <a:pathLst>
                <a:path extrusionOk="0" h="7587" w="42388">
                  <a:moveTo>
                    <a:pt x="21200" y="0"/>
                  </a:moveTo>
                  <a:lnTo>
                    <a:pt x="20102" y="13"/>
                  </a:lnTo>
                  <a:lnTo>
                    <a:pt x="19029" y="26"/>
                  </a:lnTo>
                  <a:lnTo>
                    <a:pt x="17969" y="51"/>
                  </a:lnTo>
                  <a:lnTo>
                    <a:pt x="16922" y="77"/>
                  </a:lnTo>
                  <a:lnTo>
                    <a:pt x="15900" y="128"/>
                  </a:lnTo>
                  <a:lnTo>
                    <a:pt x="14891" y="179"/>
                  </a:lnTo>
                  <a:lnTo>
                    <a:pt x="13908" y="230"/>
                  </a:lnTo>
                  <a:lnTo>
                    <a:pt x="12950" y="294"/>
                  </a:lnTo>
                  <a:lnTo>
                    <a:pt x="12005" y="371"/>
                  </a:lnTo>
                  <a:lnTo>
                    <a:pt x="11085" y="460"/>
                  </a:lnTo>
                  <a:lnTo>
                    <a:pt x="10204" y="549"/>
                  </a:lnTo>
                  <a:lnTo>
                    <a:pt x="9349" y="652"/>
                  </a:lnTo>
                  <a:lnTo>
                    <a:pt x="8518" y="754"/>
                  </a:lnTo>
                  <a:lnTo>
                    <a:pt x="7714" y="869"/>
                  </a:lnTo>
                  <a:lnTo>
                    <a:pt x="6948" y="984"/>
                  </a:lnTo>
                  <a:lnTo>
                    <a:pt x="6207" y="1111"/>
                  </a:lnTo>
                  <a:lnTo>
                    <a:pt x="5504" y="1239"/>
                  </a:lnTo>
                  <a:lnTo>
                    <a:pt x="4840" y="1380"/>
                  </a:lnTo>
                  <a:lnTo>
                    <a:pt x="4215" y="1520"/>
                  </a:lnTo>
                  <a:lnTo>
                    <a:pt x="3614" y="1673"/>
                  </a:lnTo>
                  <a:lnTo>
                    <a:pt x="3065" y="1827"/>
                  </a:lnTo>
                  <a:lnTo>
                    <a:pt x="2554" y="1980"/>
                  </a:lnTo>
                  <a:lnTo>
                    <a:pt x="2095" y="2146"/>
                  </a:lnTo>
                  <a:lnTo>
                    <a:pt x="1660" y="2312"/>
                  </a:lnTo>
                  <a:lnTo>
                    <a:pt x="1290" y="2491"/>
                  </a:lnTo>
                  <a:lnTo>
                    <a:pt x="958" y="2669"/>
                  </a:lnTo>
                  <a:lnTo>
                    <a:pt x="664" y="2848"/>
                  </a:lnTo>
                  <a:lnTo>
                    <a:pt x="537" y="2938"/>
                  </a:lnTo>
                  <a:lnTo>
                    <a:pt x="434" y="3027"/>
                  </a:lnTo>
                  <a:lnTo>
                    <a:pt x="332" y="3116"/>
                  </a:lnTo>
                  <a:lnTo>
                    <a:pt x="243" y="3219"/>
                  </a:lnTo>
                  <a:lnTo>
                    <a:pt x="166" y="3308"/>
                  </a:lnTo>
                  <a:lnTo>
                    <a:pt x="102" y="3410"/>
                  </a:lnTo>
                  <a:lnTo>
                    <a:pt x="64" y="3500"/>
                  </a:lnTo>
                  <a:lnTo>
                    <a:pt x="26" y="3602"/>
                  </a:lnTo>
                  <a:lnTo>
                    <a:pt x="0" y="3691"/>
                  </a:lnTo>
                  <a:lnTo>
                    <a:pt x="0" y="3793"/>
                  </a:lnTo>
                  <a:lnTo>
                    <a:pt x="0" y="3895"/>
                  </a:lnTo>
                  <a:lnTo>
                    <a:pt x="26" y="3985"/>
                  </a:lnTo>
                  <a:lnTo>
                    <a:pt x="64" y="4087"/>
                  </a:lnTo>
                  <a:lnTo>
                    <a:pt x="102" y="4176"/>
                  </a:lnTo>
                  <a:lnTo>
                    <a:pt x="166" y="4279"/>
                  </a:lnTo>
                  <a:lnTo>
                    <a:pt x="243" y="4368"/>
                  </a:lnTo>
                  <a:lnTo>
                    <a:pt x="332" y="4457"/>
                  </a:lnTo>
                  <a:lnTo>
                    <a:pt x="434" y="4560"/>
                  </a:lnTo>
                  <a:lnTo>
                    <a:pt x="537" y="4649"/>
                  </a:lnTo>
                  <a:lnTo>
                    <a:pt x="664" y="4738"/>
                  </a:lnTo>
                  <a:lnTo>
                    <a:pt x="958" y="4917"/>
                  </a:lnTo>
                  <a:lnTo>
                    <a:pt x="1290" y="5096"/>
                  </a:lnTo>
                  <a:lnTo>
                    <a:pt x="1660" y="5262"/>
                  </a:lnTo>
                  <a:lnTo>
                    <a:pt x="2095" y="5441"/>
                  </a:lnTo>
                  <a:lnTo>
                    <a:pt x="2554" y="5594"/>
                  </a:lnTo>
                  <a:lnTo>
                    <a:pt x="3065" y="5760"/>
                  </a:lnTo>
                  <a:lnTo>
                    <a:pt x="3614" y="5913"/>
                  </a:lnTo>
                  <a:lnTo>
                    <a:pt x="4215" y="6054"/>
                  </a:lnTo>
                  <a:lnTo>
                    <a:pt x="4840" y="6207"/>
                  </a:lnTo>
                  <a:lnTo>
                    <a:pt x="5504" y="6335"/>
                  </a:lnTo>
                  <a:lnTo>
                    <a:pt x="6207" y="6475"/>
                  </a:lnTo>
                  <a:lnTo>
                    <a:pt x="6948" y="6603"/>
                  </a:lnTo>
                  <a:lnTo>
                    <a:pt x="7714" y="6718"/>
                  </a:lnTo>
                  <a:lnTo>
                    <a:pt x="8518" y="6833"/>
                  </a:lnTo>
                  <a:lnTo>
                    <a:pt x="9349" y="6935"/>
                  </a:lnTo>
                  <a:lnTo>
                    <a:pt x="10204" y="7037"/>
                  </a:lnTo>
                  <a:lnTo>
                    <a:pt x="11085" y="7127"/>
                  </a:lnTo>
                  <a:lnTo>
                    <a:pt x="12005" y="7203"/>
                  </a:lnTo>
                  <a:lnTo>
                    <a:pt x="12950" y="7280"/>
                  </a:lnTo>
                  <a:lnTo>
                    <a:pt x="13908" y="7356"/>
                  </a:lnTo>
                  <a:lnTo>
                    <a:pt x="14891" y="7408"/>
                  </a:lnTo>
                  <a:lnTo>
                    <a:pt x="15900" y="7459"/>
                  </a:lnTo>
                  <a:lnTo>
                    <a:pt x="16922" y="7510"/>
                  </a:lnTo>
                  <a:lnTo>
                    <a:pt x="17969" y="7535"/>
                  </a:lnTo>
                  <a:lnTo>
                    <a:pt x="19029" y="7561"/>
                  </a:lnTo>
                  <a:lnTo>
                    <a:pt x="20102" y="7574"/>
                  </a:lnTo>
                  <a:lnTo>
                    <a:pt x="21200" y="7586"/>
                  </a:lnTo>
                  <a:lnTo>
                    <a:pt x="22286" y="7574"/>
                  </a:lnTo>
                  <a:lnTo>
                    <a:pt x="23359" y="7561"/>
                  </a:lnTo>
                  <a:lnTo>
                    <a:pt x="24419" y="7535"/>
                  </a:lnTo>
                  <a:lnTo>
                    <a:pt x="25466" y="7510"/>
                  </a:lnTo>
                  <a:lnTo>
                    <a:pt x="26488" y="7459"/>
                  </a:lnTo>
                  <a:lnTo>
                    <a:pt x="27496" y="7408"/>
                  </a:lnTo>
                  <a:lnTo>
                    <a:pt x="28480" y="7356"/>
                  </a:lnTo>
                  <a:lnTo>
                    <a:pt x="29450" y="7280"/>
                  </a:lnTo>
                  <a:lnTo>
                    <a:pt x="30383" y="7203"/>
                  </a:lnTo>
                  <a:lnTo>
                    <a:pt x="31302" y="7127"/>
                  </a:lnTo>
                  <a:lnTo>
                    <a:pt x="32183" y="7037"/>
                  </a:lnTo>
                  <a:lnTo>
                    <a:pt x="33039" y="6935"/>
                  </a:lnTo>
                  <a:lnTo>
                    <a:pt x="33869" y="6833"/>
                  </a:lnTo>
                  <a:lnTo>
                    <a:pt x="34674" y="6718"/>
                  </a:lnTo>
                  <a:lnTo>
                    <a:pt x="35440" y="6603"/>
                  </a:lnTo>
                  <a:lnTo>
                    <a:pt x="36181" y="6475"/>
                  </a:lnTo>
                  <a:lnTo>
                    <a:pt x="36883" y="6335"/>
                  </a:lnTo>
                  <a:lnTo>
                    <a:pt x="37547" y="6207"/>
                  </a:lnTo>
                  <a:lnTo>
                    <a:pt x="38173" y="6054"/>
                  </a:lnTo>
                  <a:lnTo>
                    <a:pt x="38773" y="5913"/>
                  </a:lnTo>
                  <a:lnTo>
                    <a:pt x="39323" y="5760"/>
                  </a:lnTo>
                  <a:lnTo>
                    <a:pt x="39833" y="5594"/>
                  </a:lnTo>
                  <a:lnTo>
                    <a:pt x="40293" y="5441"/>
                  </a:lnTo>
                  <a:lnTo>
                    <a:pt x="40727" y="5262"/>
                  </a:lnTo>
                  <a:lnTo>
                    <a:pt x="41098" y="5096"/>
                  </a:lnTo>
                  <a:lnTo>
                    <a:pt x="41443" y="4917"/>
                  </a:lnTo>
                  <a:lnTo>
                    <a:pt x="41724" y="4738"/>
                  </a:lnTo>
                  <a:lnTo>
                    <a:pt x="41851" y="4649"/>
                  </a:lnTo>
                  <a:lnTo>
                    <a:pt x="41953" y="4560"/>
                  </a:lnTo>
                  <a:lnTo>
                    <a:pt x="42056" y="4457"/>
                  </a:lnTo>
                  <a:lnTo>
                    <a:pt x="42145" y="4368"/>
                  </a:lnTo>
                  <a:lnTo>
                    <a:pt x="42222" y="4279"/>
                  </a:lnTo>
                  <a:lnTo>
                    <a:pt x="42285" y="4176"/>
                  </a:lnTo>
                  <a:lnTo>
                    <a:pt x="42324" y="4087"/>
                  </a:lnTo>
                  <a:lnTo>
                    <a:pt x="42362" y="3985"/>
                  </a:lnTo>
                  <a:lnTo>
                    <a:pt x="42388" y="3895"/>
                  </a:lnTo>
                  <a:lnTo>
                    <a:pt x="42388" y="3793"/>
                  </a:lnTo>
                  <a:lnTo>
                    <a:pt x="42388" y="3691"/>
                  </a:lnTo>
                  <a:lnTo>
                    <a:pt x="42362" y="3602"/>
                  </a:lnTo>
                  <a:lnTo>
                    <a:pt x="42324" y="3500"/>
                  </a:lnTo>
                  <a:lnTo>
                    <a:pt x="42285" y="3410"/>
                  </a:lnTo>
                  <a:lnTo>
                    <a:pt x="42222" y="3308"/>
                  </a:lnTo>
                  <a:lnTo>
                    <a:pt x="42145" y="3219"/>
                  </a:lnTo>
                  <a:lnTo>
                    <a:pt x="42056" y="3116"/>
                  </a:lnTo>
                  <a:lnTo>
                    <a:pt x="41953" y="3027"/>
                  </a:lnTo>
                  <a:lnTo>
                    <a:pt x="41851" y="2938"/>
                  </a:lnTo>
                  <a:lnTo>
                    <a:pt x="41724" y="2848"/>
                  </a:lnTo>
                  <a:lnTo>
                    <a:pt x="41443" y="2669"/>
                  </a:lnTo>
                  <a:lnTo>
                    <a:pt x="41098" y="2491"/>
                  </a:lnTo>
                  <a:lnTo>
                    <a:pt x="40727" y="2312"/>
                  </a:lnTo>
                  <a:lnTo>
                    <a:pt x="40293" y="2146"/>
                  </a:lnTo>
                  <a:lnTo>
                    <a:pt x="39833" y="1980"/>
                  </a:lnTo>
                  <a:lnTo>
                    <a:pt x="39323" y="1827"/>
                  </a:lnTo>
                  <a:lnTo>
                    <a:pt x="38773" y="1673"/>
                  </a:lnTo>
                  <a:lnTo>
                    <a:pt x="38173" y="1520"/>
                  </a:lnTo>
                  <a:lnTo>
                    <a:pt x="37547" y="1380"/>
                  </a:lnTo>
                  <a:lnTo>
                    <a:pt x="36883" y="1239"/>
                  </a:lnTo>
                  <a:lnTo>
                    <a:pt x="36181" y="1111"/>
                  </a:lnTo>
                  <a:lnTo>
                    <a:pt x="35440" y="984"/>
                  </a:lnTo>
                  <a:lnTo>
                    <a:pt x="34674" y="869"/>
                  </a:lnTo>
                  <a:lnTo>
                    <a:pt x="33869" y="754"/>
                  </a:lnTo>
                  <a:lnTo>
                    <a:pt x="33039" y="652"/>
                  </a:lnTo>
                  <a:lnTo>
                    <a:pt x="32183" y="549"/>
                  </a:lnTo>
                  <a:lnTo>
                    <a:pt x="31302" y="460"/>
                  </a:lnTo>
                  <a:lnTo>
                    <a:pt x="30383" y="371"/>
                  </a:lnTo>
                  <a:lnTo>
                    <a:pt x="29450" y="294"/>
                  </a:lnTo>
                  <a:lnTo>
                    <a:pt x="28480" y="230"/>
                  </a:lnTo>
                  <a:lnTo>
                    <a:pt x="27496" y="179"/>
                  </a:lnTo>
                  <a:lnTo>
                    <a:pt x="26488" y="128"/>
                  </a:lnTo>
                  <a:lnTo>
                    <a:pt x="25466" y="77"/>
                  </a:lnTo>
                  <a:lnTo>
                    <a:pt x="24419" y="51"/>
                  </a:lnTo>
                  <a:lnTo>
                    <a:pt x="23359" y="26"/>
                  </a:lnTo>
                  <a:lnTo>
                    <a:pt x="22286" y="13"/>
                  </a:lnTo>
                  <a:lnTo>
                    <a:pt x="21200" y="0"/>
                  </a:lnTo>
                  <a:close/>
                </a:path>
              </a:pathLst>
            </a:custGeom>
            <a:solidFill>
              <a:srgbClr val="FFB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3893953" y="2631877"/>
              <a:ext cx="609226" cy="83397"/>
            </a:xfrm>
            <a:custGeom>
              <a:rect b="b" l="l" r="r" t="t"/>
              <a:pathLst>
                <a:path extrusionOk="0" h="5633" w="41150">
                  <a:moveTo>
                    <a:pt x="19949" y="0"/>
                  </a:moveTo>
                  <a:lnTo>
                    <a:pt x="18238" y="13"/>
                  </a:lnTo>
                  <a:lnTo>
                    <a:pt x="16578" y="51"/>
                  </a:lnTo>
                  <a:lnTo>
                    <a:pt x="14943" y="102"/>
                  </a:lnTo>
                  <a:lnTo>
                    <a:pt x="13372" y="192"/>
                  </a:lnTo>
                  <a:lnTo>
                    <a:pt x="11839" y="294"/>
                  </a:lnTo>
                  <a:lnTo>
                    <a:pt x="10371" y="409"/>
                  </a:lnTo>
                  <a:lnTo>
                    <a:pt x="8966" y="549"/>
                  </a:lnTo>
                  <a:lnTo>
                    <a:pt x="7625" y="703"/>
                  </a:lnTo>
                  <a:lnTo>
                    <a:pt x="6361" y="881"/>
                  </a:lnTo>
                  <a:lnTo>
                    <a:pt x="5173" y="1073"/>
                  </a:lnTo>
                  <a:lnTo>
                    <a:pt x="4075" y="1277"/>
                  </a:lnTo>
                  <a:lnTo>
                    <a:pt x="3551" y="1392"/>
                  </a:lnTo>
                  <a:lnTo>
                    <a:pt x="3066" y="1507"/>
                  </a:lnTo>
                  <a:lnTo>
                    <a:pt x="2593" y="1622"/>
                  </a:lnTo>
                  <a:lnTo>
                    <a:pt x="2146" y="1737"/>
                  </a:lnTo>
                  <a:lnTo>
                    <a:pt x="1712" y="1865"/>
                  </a:lnTo>
                  <a:lnTo>
                    <a:pt x="1316" y="1980"/>
                  </a:lnTo>
                  <a:lnTo>
                    <a:pt x="946" y="2107"/>
                  </a:lnTo>
                  <a:lnTo>
                    <a:pt x="601" y="2248"/>
                  </a:lnTo>
                  <a:lnTo>
                    <a:pt x="282" y="2376"/>
                  </a:lnTo>
                  <a:lnTo>
                    <a:pt x="1" y="2516"/>
                  </a:lnTo>
                  <a:lnTo>
                    <a:pt x="716" y="2299"/>
                  </a:lnTo>
                  <a:lnTo>
                    <a:pt x="1508" y="2095"/>
                  </a:lnTo>
                  <a:lnTo>
                    <a:pt x="2363" y="1903"/>
                  </a:lnTo>
                  <a:lnTo>
                    <a:pt x="3296" y="1712"/>
                  </a:lnTo>
                  <a:lnTo>
                    <a:pt x="4292" y="1546"/>
                  </a:lnTo>
                  <a:lnTo>
                    <a:pt x="5352" y="1380"/>
                  </a:lnTo>
                  <a:lnTo>
                    <a:pt x="6463" y="1239"/>
                  </a:lnTo>
                  <a:lnTo>
                    <a:pt x="7625" y="1099"/>
                  </a:lnTo>
                  <a:lnTo>
                    <a:pt x="8851" y="984"/>
                  </a:lnTo>
                  <a:lnTo>
                    <a:pt x="10115" y="869"/>
                  </a:lnTo>
                  <a:lnTo>
                    <a:pt x="11431" y="779"/>
                  </a:lnTo>
                  <a:lnTo>
                    <a:pt x="12785" y="703"/>
                  </a:lnTo>
                  <a:lnTo>
                    <a:pt x="14164" y="639"/>
                  </a:lnTo>
                  <a:lnTo>
                    <a:pt x="15594" y="600"/>
                  </a:lnTo>
                  <a:lnTo>
                    <a:pt x="17050" y="575"/>
                  </a:lnTo>
                  <a:lnTo>
                    <a:pt x="18532" y="562"/>
                  </a:lnTo>
                  <a:lnTo>
                    <a:pt x="19617" y="562"/>
                  </a:lnTo>
                  <a:lnTo>
                    <a:pt x="20690" y="575"/>
                  </a:lnTo>
                  <a:lnTo>
                    <a:pt x="21750" y="600"/>
                  </a:lnTo>
                  <a:lnTo>
                    <a:pt x="22797" y="639"/>
                  </a:lnTo>
                  <a:lnTo>
                    <a:pt x="23819" y="677"/>
                  </a:lnTo>
                  <a:lnTo>
                    <a:pt x="24828" y="728"/>
                  </a:lnTo>
                  <a:lnTo>
                    <a:pt x="25811" y="792"/>
                  </a:lnTo>
                  <a:lnTo>
                    <a:pt x="26782" y="856"/>
                  </a:lnTo>
                  <a:lnTo>
                    <a:pt x="27714" y="933"/>
                  </a:lnTo>
                  <a:lnTo>
                    <a:pt x="28634" y="1022"/>
                  </a:lnTo>
                  <a:lnTo>
                    <a:pt x="29515" y="1111"/>
                  </a:lnTo>
                  <a:lnTo>
                    <a:pt x="30383" y="1214"/>
                  </a:lnTo>
                  <a:lnTo>
                    <a:pt x="31213" y="1316"/>
                  </a:lnTo>
                  <a:lnTo>
                    <a:pt x="32005" y="1431"/>
                  </a:lnTo>
                  <a:lnTo>
                    <a:pt x="32784" y="1546"/>
                  </a:lnTo>
                  <a:lnTo>
                    <a:pt x="33512" y="1673"/>
                  </a:lnTo>
                  <a:lnTo>
                    <a:pt x="34215" y="1801"/>
                  </a:lnTo>
                  <a:lnTo>
                    <a:pt x="34879" y="1941"/>
                  </a:lnTo>
                  <a:lnTo>
                    <a:pt x="35517" y="2082"/>
                  </a:lnTo>
                  <a:lnTo>
                    <a:pt x="36105" y="2235"/>
                  </a:lnTo>
                  <a:lnTo>
                    <a:pt x="36654" y="2388"/>
                  </a:lnTo>
                  <a:lnTo>
                    <a:pt x="37165" y="2542"/>
                  </a:lnTo>
                  <a:lnTo>
                    <a:pt x="37637" y="2708"/>
                  </a:lnTo>
                  <a:lnTo>
                    <a:pt x="38059" y="2874"/>
                  </a:lnTo>
                  <a:lnTo>
                    <a:pt x="38442" y="3053"/>
                  </a:lnTo>
                  <a:lnTo>
                    <a:pt x="38774" y="3219"/>
                  </a:lnTo>
                  <a:lnTo>
                    <a:pt x="39055" y="3410"/>
                  </a:lnTo>
                  <a:lnTo>
                    <a:pt x="39183" y="3500"/>
                  </a:lnTo>
                  <a:lnTo>
                    <a:pt x="39297" y="3589"/>
                  </a:lnTo>
                  <a:lnTo>
                    <a:pt x="39387" y="3678"/>
                  </a:lnTo>
                  <a:lnTo>
                    <a:pt x="39476" y="3781"/>
                  </a:lnTo>
                  <a:lnTo>
                    <a:pt x="39553" y="3870"/>
                  </a:lnTo>
                  <a:lnTo>
                    <a:pt x="39617" y="3959"/>
                  </a:lnTo>
                  <a:lnTo>
                    <a:pt x="39655" y="4061"/>
                  </a:lnTo>
                  <a:lnTo>
                    <a:pt x="39693" y="4151"/>
                  </a:lnTo>
                  <a:lnTo>
                    <a:pt x="39719" y="4253"/>
                  </a:lnTo>
                  <a:lnTo>
                    <a:pt x="39719" y="4355"/>
                  </a:lnTo>
                  <a:lnTo>
                    <a:pt x="39719" y="4432"/>
                  </a:lnTo>
                  <a:lnTo>
                    <a:pt x="39706" y="4521"/>
                  </a:lnTo>
                  <a:lnTo>
                    <a:pt x="39681" y="4598"/>
                  </a:lnTo>
                  <a:lnTo>
                    <a:pt x="39642" y="4687"/>
                  </a:lnTo>
                  <a:lnTo>
                    <a:pt x="39591" y="4764"/>
                  </a:lnTo>
                  <a:lnTo>
                    <a:pt x="39540" y="4853"/>
                  </a:lnTo>
                  <a:lnTo>
                    <a:pt x="39400" y="5007"/>
                  </a:lnTo>
                  <a:lnTo>
                    <a:pt x="39221" y="5173"/>
                  </a:lnTo>
                  <a:lnTo>
                    <a:pt x="39017" y="5326"/>
                  </a:lnTo>
                  <a:lnTo>
                    <a:pt x="38761" y="5479"/>
                  </a:lnTo>
                  <a:lnTo>
                    <a:pt x="38480" y="5632"/>
                  </a:lnTo>
                  <a:lnTo>
                    <a:pt x="39080" y="5428"/>
                  </a:lnTo>
                  <a:lnTo>
                    <a:pt x="39349" y="5313"/>
                  </a:lnTo>
                  <a:lnTo>
                    <a:pt x="39617" y="5211"/>
                  </a:lnTo>
                  <a:lnTo>
                    <a:pt x="39847" y="5096"/>
                  </a:lnTo>
                  <a:lnTo>
                    <a:pt x="40064" y="4981"/>
                  </a:lnTo>
                  <a:lnTo>
                    <a:pt x="40268" y="4879"/>
                  </a:lnTo>
                  <a:lnTo>
                    <a:pt x="40447" y="4764"/>
                  </a:lnTo>
                  <a:lnTo>
                    <a:pt x="40613" y="4636"/>
                  </a:lnTo>
                  <a:lnTo>
                    <a:pt x="40753" y="4521"/>
                  </a:lnTo>
                  <a:lnTo>
                    <a:pt x="40868" y="4406"/>
                  </a:lnTo>
                  <a:lnTo>
                    <a:pt x="40971" y="4279"/>
                  </a:lnTo>
                  <a:lnTo>
                    <a:pt x="41047" y="4164"/>
                  </a:lnTo>
                  <a:lnTo>
                    <a:pt x="41098" y="4036"/>
                  </a:lnTo>
                  <a:lnTo>
                    <a:pt x="41137" y="3921"/>
                  </a:lnTo>
                  <a:lnTo>
                    <a:pt x="41149" y="3793"/>
                  </a:lnTo>
                  <a:lnTo>
                    <a:pt x="41137" y="3691"/>
                  </a:lnTo>
                  <a:lnTo>
                    <a:pt x="41111" y="3602"/>
                  </a:lnTo>
                  <a:lnTo>
                    <a:pt x="41085" y="3500"/>
                  </a:lnTo>
                  <a:lnTo>
                    <a:pt x="41034" y="3410"/>
                  </a:lnTo>
                  <a:lnTo>
                    <a:pt x="40971" y="3308"/>
                  </a:lnTo>
                  <a:lnTo>
                    <a:pt x="40894" y="3219"/>
                  </a:lnTo>
                  <a:lnTo>
                    <a:pt x="40817" y="3116"/>
                  </a:lnTo>
                  <a:lnTo>
                    <a:pt x="40715" y="3027"/>
                  </a:lnTo>
                  <a:lnTo>
                    <a:pt x="40600" y="2938"/>
                  </a:lnTo>
                  <a:lnTo>
                    <a:pt x="40472" y="2848"/>
                  </a:lnTo>
                  <a:lnTo>
                    <a:pt x="40191" y="2669"/>
                  </a:lnTo>
                  <a:lnTo>
                    <a:pt x="39859" y="2491"/>
                  </a:lnTo>
                  <a:lnTo>
                    <a:pt x="39476" y="2312"/>
                  </a:lnTo>
                  <a:lnTo>
                    <a:pt x="39055" y="2146"/>
                  </a:lnTo>
                  <a:lnTo>
                    <a:pt x="38582" y="1980"/>
                  </a:lnTo>
                  <a:lnTo>
                    <a:pt x="38071" y="1827"/>
                  </a:lnTo>
                  <a:lnTo>
                    <a:pt x="37522" y="1673"/>
                  </a:lnTo>
                  <a:lnTo>
                    <a:pt x="36935" y="1520"/>
                  </a:lnTo>
                  <a:lnTo>
                    <a:pt x="36309" y="1380"/>
                  </a:lnTo>
                  <a:lnTo>
                    <a:pt x="35632" y="1239"/>
                  </a:lnTo>
                  <a:lnTo>
                    <a:pt x="34930" y="1111"/>
                  </a:lnTo>
                  <a:lnTo>
                    <a:pt x="34202" y="984"/>
                  </a:lnTo>
                  <a:lnTo>
                    <a:pt x="33436" y="869"/>
                  </a:lnTo>
                  <a:lnTo>
                    <a:pt x="32631" y="754"/>
                  </a:lnTo>
                  <a:lnTo>
                    <a:pt x="31801" y="652"/>
                  </a:lnTo>
                  <a:lnTo>
                    <a:pt x="30945" y="549"/>
                  </a:lnTo>
                  <a:lnTo>
                    <a:pt x="30051" y="460"/>
                  </a:lnTo>
                  <a:lnTo>
                    <a:pt x="29132" y="371"/>
                  </a:lnTo>
                  <a:lnTo>
                    <a:pt x="28199" y="294"/>
                  </a:lnTo>
                  <a:lnTo>
                    <a:pt x="27242" y="230"/>
                  </a:lnTo>
                  <a:lnTo>
                    <a:pt x="26245" y="179"/>
                  </a:lnTo>
                  <a:lnTo>
                    <a:pt x="25249" y="128"/>
                  </a:lnTo>
                  <a:lnTo>
                    <a:pt x="24215" y="77"/>
                  </a:lnTo>
                  <a:lnTo>
                    <a:pt x="23180" y="51"/>
                  </a:lnTo>
                  <a:lnTo>
                    <a:pt x="22120" y="26"/>
                  </a:lnTo>
                  <a:lnTo>
                    <a:pt x="21035" y="13"/>
                  </a:lnTo>
                  <a:lnTo>
                    <a:pt x="1994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629221" y="3963364"/>
              <a:ext cx="764071" cy="159583"/>
            </a:xfrm>
            <a:custGeom>
              <a:rect b="b" l="l" r="r" t="t"/>
              <a:pathLst>
                <a:path extrusionOk="0" h="10779" w="51609">
                  <a:moveTo>
                    <a:pt x="0" y="0"/>
                  </a:moveTo>
                  <a:lnTo>
                    <a:pt x="0" y="5390"/>
                  </a:lnTo>
                  <a:lnTo>
                    <a:pt x="13" y="5530"/>
                  </a:lnTo>
                  <a:lnTo>
                    <a:pt x="39" y="5671"/>
                  </a:lnTo>
                  <a:lnTo>
                    <a:pt x="77" y="5811"/>
                  </a:lnTo>
                  <a:lnTo>
                    <a:pt x="128" y="5939"/>
                  </a:lnTo>
                  <a:lnTo>
                    <a:pt x="205" y="6079"/>
                  </a:lnTo>
                  <a:lnTo>
                    <a:pt x="294" y="6207"/>
                  </a:lnTo>
                  <a:lnTo>
                    <a:pt x="396" y="6347"/>
                  </a:lnTo>
                  <a:lnTo>
                    <a:pt x="524" y="6475"/>
                  </a:lnTo>
                  <a:lnTo>
                    <a:pt x="664" y="6603"/>
                  </a:lnTo>
                  <a:lnTo>
                    <a:pt x="818" y="6743"/>
                  </a:lnTo>
                  <a:lnTo>
                    <a:pt x="984" y="6871"/>
                  </a:lnTo>
                  <a:lnTo>
                    <a:pt x="1162" y="6999"/>
                  </a:lnTo>
                  <a:lnTo>
                    <a:pt x="1354" y="7126"/>
                  </a:lnTo>
                  <a:lnTo>
                    <a:pt x="1571" y="7241"/>
                  </a:lnTo>
                  <a:lnTo>
                    <a:pt x="1788" y="7369"/>
                  </a:lnTo>
                  <a:lnTo>
                    <a:pt x="2031" y="7484"/>
                  </a:lnTo>
                  <a:lnTo>
                    <a:pt x="2542" y="7727"/>
                  </a:lnTo>
                  <a:lnTo>
                    <a:pt x="3116" y="7957"/>
                  </a:lnTo>
                  <a:lnTo>
                    <a:pt x="3729" y="8186"/>
                  </a:lnTo>
                  <a:lnTo>
                    <a:pt x="4406" y="8404"/>
                  </a:lnTo>
                  <a:lnTo>
                    <a:pt x="5122" y="8621"/>
                  </a:lnTo>
                  <a:lnTo>
                    <a:pt x="5888" y="8825"/>
                  </a:lnTo>
                  <a:lnTo>
                    <a:pt x="6705" y="9017"/>
                  </a:lnTo>
                  <a:lnTo>
                    <a:pt x="7561" y="9208"/>
                  </a:lnTo>
                  <a:lnTo>
                    <a:pt x="8455" y="9387"/>
                  </a:lnTo>
                  <a:lnTo>
                    <a:pt x="9387" y="9553"/>
                  </a:lnTo>
                  <a:lnTo>
                    <a:pt x="10370" y="9706"/>
                  </a:lnTo>
                  <a:lnTo>
                    <a:pt x="11379" y="9859"/>
                  </a:lnTo>
                  <a:lnTo>
                    <a:pt x="12427" y="10000"/>
                  </a:lnTo>
                  <a:lnTo>
                    <a:pt x="13499" y="10128"/>
                  </a:lnTo>
                  <a:lnTo>
                    <a:pt x="14623" y="10255"/>
                  </a:lnTo>
                  <a:lnTo>
                    <a:pt x="15760" y="10358"/>
                  </a:lnTo>
                  <a:lnTo>
                    <a:pt x="16935" y="10460"/>
                  </a:lnTo>
                  <a:lnTo>
                    <a:pt x="18135" y="10536"/>
                  </a:lnTo>
                  <a:lnTo>
                    <a:pt x="19361" y="10613"/>
                  </a:lnTo>
                  <a:lnTo>
                    <a:pt x="20600" y="10677"/>
                  </a:lnTo>
                  <a:lnTo>
                    <a:pt x="21877" y="10728"/>
                  </a:lnTo>
                  <a:lnTo>
                    <a:pt x="23167" y="10753"/>
                  </a:lnTo>
                  <a:lnTo>
                    <a:pt x="24483" y="10779"/>
                  </a:lnTo>
                  <a:lnTo>
                    <a:pt x="27139" y="10779"/>
                  </a:lnTo>
                  <a:lnTo>
                    <a:pt x="28442" y="10753"/>
                  </a:lnTo>
                  <a:lnTo>
                    <a:pt x="29732" y="10728"/>
                  </a:lnTo>
                  <a:lnTo>
                    <a:pt x="31009" y="10677"/>
                  </a:lnTo>
                  <a:lnTo>
                    <a:pt x="32260" y="10613"/>
                  </a:lnTo>
                  <a:lnTo>
                    <a:pt x="33486" y="10536"/>
                  </a:lnTo>
                  <a:lnTo>
                    <a:pt x="34674" y="10460"/>
                  </a:lnTo>
                  <a:lnTo>
                    <a:pt x="35849" y="10358"/>
                  </a:lnTo>
                  <a:lnTo>
                    <a:pt x="36998" y="10255"/>
                  </a:lnTo>
                  <a:lnTo>
                    <a:pt x="38109" y="10128"/>
                  </a:lnTo>
                  <a:lnTo>
                    <a:pt x="39182" y="10000"/>
                  </a:lnTo>
                  <a:lnTo>
                    <a:pt x="40229" y="9859"/>
                  </a:lnTo>
                  <a:lnTo>
                    <a:pt x="41251" y="9706"/>
                  </a:lnTo>
                  <a:lnTo>
                    <a:pt x="42222" y="9553"/>
                  </a:lnTo>
                  <a:lnTo>
                    <a:pt x="43154" y="9387"/>
                  </a:lnTo>
                  <a:lnTo>
                    <a:pt x="44061" y="9208"/>
                  </a:lnTo>
                  <a:lnTo>
                    <a:pt x="44904" y="9017"/>
                  </a:lnTo>
                  <a:lnTo>
                    <a:pt x="45721" y="8825"/>
                  </a:lnTo>
                  <a:lnTo>
                    <a:pt x="46487" y="8621"/>
                  </a:lnTo>
                  <a:lnTo>
                    <a:pt x="47203" y="8404"/>
                  </a:lnTo>
                  <a:lnTo>
                    <a:pt x="47879" y="8186"/>
                  </a:lnTo>
                  <a:lnTo>
                    <a:pt x="48505" y="7957"/>
                  </a:lnTo>
                  <a:lnTo>
                    <a:pt x="49067" y="7727"/>
                  </a:lnTo>
                  <a:lnTo>
                    <a:pt x="49591" y="7484"/>
                  </a:lnTo>
                  <a:lnTo>
                    <a:pt x="49821" y="7369"/>
                  </a:lnTo>
                  <a:lnTo>
                    <a:pt x="50050" y="7241"/>
                  </a:lnTo>
                  <a:lnTo>
                    <a:pt x="50255" y="7126"/>
                  </a:lnTo>
                  <a:lnTo>
                    <a:pt x="50459" y="6999"/>
                  </a:lnTo>
                  <a:lnTo>
                    <a:pt x="50638" y="6871"/>
                  </a:lnTo>
                  <a:lnTo>
                    <a:pt x="50804" y="6743"/>
                  </a:lnTo>
                  <a:lnTo>
                    <a:pt x="50957" y="6603"/>
                  </a:lnTo>
                  <a:lnTo>
                    <a:pt x="51085" y="6475"/>
                  </a:lnTo>
                  <a:lnTo>
                    <a:pt x="51213" y="6347"/>
                  </a:lnTo>
                  <a:lnTo>
                    <a:pt x="51315" y="6207"/>
                  </a:lnTo>
                  <a:lnTo>
                    <a:pt x="51404" y="6079"/>
                  </a:lnTo>
                  <a:lnTo>
                    <a:pt x="51481" y="5939"/>
                  </a:lnTo>
                  <a:lnTo>
                    <a:pt x="51545" y="5811"/>
                  </a:lnTo>
                  <a:lnTo>
                    <a:pt x="51583" y="5671"/>
                  </a:lnTo>
                  <a:lnTo>
                    <a:pt x="51609" y="5530"/>
                  </a:lnTo>
                  <a:lnTo>
                    <a:pt x="51609" y="5390"/>
                  </a:lnTo>
                  <a:lnTo>
                    <a:pt x="5160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629221" y="3883565"/>
              <a:ext cx="764071" cy="159598"/>
            </a:xfrm>
            <a:custGeom>
              <a:rect b="b" l="l" r="r" t="t"/>
              <a:pathLst>
                <a:path extrusionOk="0" h="10780" w="51609">
                  <a:moveTo>
                    <a:pt x="24483" y="1"/>
                  </a:moveTo>
                  <a:lnTo>
                    <a:pt x="23167" y="26"/>
                  </a:lnTo>
                  <a:lnTo>
                    <a:pt x="21877" y="65"/>
                  </a:lnTo>
                  <a:lnTo>
                    <a:pt x="20600" y="103"/>
                  </a:lnTo>
                  <a:lnTo>
                    <a:pt x="19361" y="167"/>
                  </a:lnTo>
                  <a:lnTo>
                    <a:pt x="18135" y="243"/>
                  </a:lnTo>
                  <a:lnTo>
                    <a:pt x="16935" y="320"/>
                  </a:lnTo>
                  <a:lnTo>
                    <a:pt x="15760" y="422"/>
                  </a:lnTo>
                  <a:lnTo>
                    <a:pt x="14623" y="524"/>
                  </a:lnTo>
                  <a:lnTo>
                    <a:pt x="13499" y="652"/>
                  </a:lnTo>
                  <a:lnTo>
                    <a:pt x="12427" y="780"/>
                  </a:lnTo>
                  <a:lnTo>
                    <a:pt x="11379" y="920"/>
                  </a:lnTo>
                  <a:lnTo>
                    <a:pt x="10370" y="1073"/>
                  </a:lnTo>
                  <a:lnTo>
                    <a:pt x="9387" y="1227"/>
                  </a:lnTo>
                  <a:lnTo>
                    <a:pt x="8455" y="1393"/>
                  </a:lnTo>
                  <a:lnTo>
                    <a:pt x="7561" y="1572"/>
                  </a:lnTo>
                  <a:lnTo>
                    <a:pt x="6705" y="1763"/>
                  </a:lnTo>
                  <a:lnTo>
                    <a:pt x="5888" y="1955"/>
                  </a:lnTo>
                  <a:lnTo>
                    <a:pt x="5122" y="2159"/>
                  </a:lnTo>
                  <a:lnTo>
                    <a:pt x="4406" y="2376"/>
                  </a:lnTo>
                  <a:lnTo>
                    <a:pt x="3729" y="2593"/>
                  </a:lnTo>
                  <a:lnTo>
                    <a:pt x="3116" y="2823"/>
                  </a:lnTo>
                  <a:lnTo>
                    <a:pt x="2542" y="3053"/>
                  </a:lnTo>
                  <a:lnTo>
                    <a:pt x="2031" y="3296"/>
                  </a:lnTo>
                  <a:lnTo>
                    <a:pt x="1788" y="3411"/>
                  </a:lnTo>
                  <a:lnTo>
                    <a:pt x="1571" y="3538"/>
                  </a:lnTo>
                  <a:lnTo>
                    <a:pt x="1354" y="3653"/>
                  </a:lnTo>
                  <a:lnTo>
                    <a:pt x="1162" y="3781"/>
                  </a:lnTo>
                  <a:lnTo>
                    <a:pt x="984" y="3909"/>
                  </a:lnTo>
                  <a:lnTo>
                    <a:pt x="818" y="4036"/>
                  </a:lnTo>
                  <a:lnTo>
                    <a:pt x="664" y="4177"/>
                  </a:lnTo>
                  <a:lnTo>
                    <a:pt x="524" y="4305"/>
                  </a:lnTo>
                  <a:lnTo>
                    <a:pt x="396" y="4432"/>
                  </a:lnTo>
                  <a:lnTo>
                    <a:pt x="294" y="4573"/>
                  </a:lnTo>
                  <a:lnTo>
                    <a:pt x="205" y="4700"/>
                  </a:lnTo>
                  <a:lnTo>
                    <a:pt x="128" y="4841"/>
                  </a:lnTo>
                  <a:lnTo>
                    <a:pt x="77" y="4969"/>
                  </a:lnTo>
                  <a:lnTo>
                    <a:pt x="39" y="5109"/>
                  </a:lnTo>
                  <a:lnTo>
                    <a:pt x="13" y="5250"/>
                  </a:lnTo>
                  <a:lnTo>
                    <a:pt x="0" y="5390"/>
                  </a:lnTo>
                  <a:lnTo>
                    <a:pt x="13" y="5531"/>
                  </a:lnTo>
                  <a:lnTo>
                    <a:pt x="39" y="5671"/>
                  </a:lnTo>
                  <a:lnTo>
                    <a:pt x="77" y="5799"/>
                  </a:lnTo>
                  <a:lnTo>
                    <a:pt x="128" y="5939"/>
                  </a:lnTo>
                  <a:lnTo>
                    <a:pt x="205" y="6080"/>
                  </a:lnTo>
                  <a:lnTo>
                    <a:pt x="294" y="6207"/>
                  </a:lnTo>
                  <a:lnTo>
                    <a:pt x="396" y="6348"/>
                  </a:lnTo>
                  <a:lnTo>
                    <a:pt x="524" y="6476"/>
                  </a:lnTo>
                  <a:lnTo>
                    <a:pt x="664" y="6603"/>
                  </a:lnTo>
                  <a:lnTo>
                    <a:pt x="818" y="6731"/>
                  </a:lnTo>
                  <a:lnTo>
                    <a:pt x="984" y="6859"/>
                  </a:lnTo>
                  <a:lnTo>
                    <a:pt x="1162" y="6987"/>
                  </a:lnTo>
                  <a:lnTo>
                    <a:pt x="1354" y="7114"/>
                  </a:lnTo>
                  <a:lnTo>
                    <a:pt x="1571" y="7242"/>
                  </a:lnTo>
                  <a:lnTo>
                    <a:pt x="1788" y="7370"/>
                  </a:lnTo>
                  <a:lnTo>
                    <a:pt x="2031" y="7485"/>
                  </a:lnTo>
                  <a:lnTo>
                    <a:pt x="2542" y="7727"/>
                  </a:lnTo>
                  <a:lnTo>
                    <a:pt x="3116" y="7957"/>
                  </a:lnTo>
                  <a:lnTo>
                    <a:pt x="3729" y="8187"/>
                  </a:lnTo>
                  <a:lnTo>
                    <a:pt x="4406" y="8404"/>
                  </a:lnTo>
                  <a:lnTo>
                    <a:pt x="5122" y="8621"/>
                  </a:lnTo>
                  <a:lnTo>
                    <a:pt x="5888" y="8813"/>
                  </a:lnTo>
                  <a:lnTo>
                    <a:pt x="6705" y="9017"/>
                  </a:lnTo>
                  <a:lnTo>
                    <a:pt x="7561" y="9196"/>
                  </a:lnTo>
                  <a:lnTo>
                    <a:pt x="8455" y="9375"/>
                  </a:lnTo>
                  <a:lnTo>
                    <a:pt x="9387" y="9554"/>
                  </a:lnTo>
                  <a:lnTo>
                    <a:pt x="10370" y="9707"/>
                  </a:lnTo>
                  <a:lnTo>
                    <a:pt x="11379" y="9860"/>
                  </a:lnTo>
                  <a:lnTo>
                    <a:pt x="12427" y="10001"/>
                  </a:lnTo>
                  <a:lnTo>
                    <a:pt x="13499" y="10128"/>
                  </a:lnTo>
                  <a:lnTo>
                    <a:pt x="14623" y="10243"/>
                  </a:lnTo>
                  <a:lnTo>
                    <a:pt x="15760" y="10358"/>
                  </a:lnTo>
                  <a:lnTo>
                    <a:pt x="16935" y="10460"/>
                  </a:lnTo>
                  <a:lnTo>
                    <a:pt x="18135" y="10537"/>
                  </a:lnTo>
                  <a:lnTo>
                    <a:pt x="19361" y="10614"/>
                  </a:lnTo>
                  <a:lnTo>
                    <a:pt x="20600" y="10677"/>
                  </a:lnTo>
                  <a:lnTo>
                    <a:pt x="21877" y="10716"/>
                  </a:lnTo>
                  <a:lnTo>
                    <a:pt x="23167" y="10754"/>
                  </a:lnTo>
                  <a:lnTo>
                    <a:pt x="24483" y="10780"/>
                  </a:lnTo>
                  <a:lnTo>
                    <a:pt x="27139" y="10780"/>
                  </a:lnTo>
                  <a:lnTo>
                    <a:pt x="28442" y="10754"/>
                  </a:lnTo>
                  <a:lnTo>
                    <a:pt x="29732" y="10716"/>
                  </a:lnTo>
                  <a:lnTo>
                    <a:pt x="31009" y="10677"/>
                  </a:lnTo>
                  <a:lnTo>
                    <a:pt x="32260" y="10614"/>
                  </a:lnTo>
                  <a:lnTo>
                    <a:pt x="33486" y="10537"/>
                  </a:lnTo>
                  <a:lnTo>
                    <a:pt x="34674" y="10460"/>
                  </a:lnTo>
                  <a:lnTo>
                    <a:pt x="35849" y="10358"/>
                  </a:lnTo>
                  <a:lnTo>
                    <a:pt x="36998" y="10243"/>
                  </a:lnTo>
                  <a:lnTo>
                    <a:pt x="38109" y="10128"/>
                  </a:lnTo>
                  <a:lnTo>
                    <a:pt x="39182" y="10001"/>
                  </a:lnTo>
                  <a:lnTo>
                    <a:pt x="40229" y="9860"/>
                  </a:lnTo>
                  <a:lnTo>
                    <a:pt x="41251" y="9707"/>
                  </a:lnTo>
                  <a:lnTo>
                    <a:pt x="42222" y="9554"/>
                  </a:lnTo>
                  <a:lnTo>
                    <a:pt x="43154" y="9375"/>
                  </a:lnTo>
                  <a:lnTo>
                    <a:pt x="44061" y="9196"/>
                  </a:lnTo>
                  <a:lnTo>
                    <a:pt x="44904" y="9017"/>
                  </a:lnTo>
                  <a:lnTo>
                    <a:pt x="45721" y="8813"/>
                  </a:lnTo>
                  <a:lnTo>
                    <a:pt x="46487" y="8621"/>
                  </a:lnTo>
                  <a:lnTo>
                    <a:pt x="47203" y="8404"/>
                  </a:lnTo>
                  <a:lnTo>
                    <a:pt x="47879" y="8187"/>
                  </a:lnTo>
                  <a:lnTo>
                    <a:pt x="48505" y="7957"/>
                  </a:lnTo>
                  <a:lnTo>
                    <a:pt x="49067" y="7727"/>
                  </a:lnTo>
                  <a:lnTo>
                    <a:pt x="49591" y="7485"/>
                  </a:lnTo>
                  <a:lnTo>
                    <a:pt x="49821" y="7370"/>
                  </a:lnTo>
                  <a:lnTo>
                    <a:pt x="50050" y="7242"/>
                  </a:lnTo>
                  <a:lnTo>
                    <a:pt x="50255" y="7114"/>
                  </a:lnTo>
                  <a:lnTo>
                    <a:pt x="50459" y="6987"/>
                  </a:lnTo>
                  <a:lnTo>
                    <a:pt x="50638" y="6859"/>
                  </a:lnTo>
                  <a:lnTo>
                    <a:pt x="50804" y="6731"/>
                  </a:lnTo>
                  <a:lnTo>
                    <a:pt x="50957" y="6603"/>
                  </a:lnTo>
                  <a:lnTo>
                    <a:pt x="51085" y="6476"/>
                  </a:lnTo>
                  <a:lnTo>
                    <a:pt x="51213" y="6348"/>
                  </a:lnTo>
                  <a:lnTo>
                    <a:pt x="51315" y="6207"/>
                  </a:lnTo>
                  <a:lnTo>
                    <a:pt x="51404" y="6080"/>
                  </a:lnTo>
                  <a:lnTo>
                    <a:pt x="51481" y="5939"/>
                  </a:lnTo>
                  <a:lnTo>
                    <a:pt x="51545" y="5799"/>
                  </a:lnTo>
                  <a:lnTo>
                    <a:pt x="51583" y="5671"/>
                  </a:lnTo>
                  <a:lnTo>
                    <a:pt x="51609" y="5531"/>
                  </a:lnTo>
                  <a:lnTo>
                    <a:pt x="51609" y="5390"/>
                  </a:lnTo>
                  <a:lnTo>
                    <a:pt x="51609" y="5250"/>
                  </a:lnTo>
                  <a:lnTo>
                    <a:pt x="51583" y="5109"/>
                  </a:lnTo>
                  <a:lnTo>
                    <a:pt x="51545" y="4969"/>
                  </a:lnTo>
                  <a:lnTo>
                    <a:pt x="51481" y="4841"/>
                  </a:lnTo>
                  <a:lnTo>
                    <a:pt x="51404" y="4700"/>
                  </a:lnTo>
                  <a:lnTo>
                    <a:pt x="51315" y="4573"/>
                  </a:lnTo>
                  <a:lnTo>
                    <a:pt x="51213" y="4432"/>
                  </a:lnTo>
                  <a:lnTo>
                    <a:pt x="51085" y="4305"/>
                  </a:lnTo>
                  <a:lnTo>
                    <a:pt x="50957" y="4177"/>
                  </a:lnTo>
                  <a:lnTo>
                    <a:pt x="50804" y="4036"/>
                  </a:lnTo>
                  <a:lnTo>
                    <a:pt x="50638" y="3909"/>
                  </a:lnTo>
                  <a:lnTo>
                    <a:pt x="50459" y="3781"/>
                  </a:lnTo>
                  <a:lnTo>
                    <a:pt x="50255" y="3653"/>
                  </a:lnTo>
                  <a:lnTo>
                    <a:pt x="50050" y="3538"/>
                  </a:lnTo>
                  <a:lnTo>
                    <a:pt x="49821" y="3411"/>
                  </a:lnTo>
                  <a:lnTo>
                    <a:pt x="49591" y="3296"/>
                  </a:lnTo>
                  <a:lnTo>
                    <a:pt x="49067" y="3053"/>
                  </a:lnTo>
                  <a:lnTo>
                    <a:pt x="48505" y="2823"/>
                  </a:lnTo>
                  <a:lnTo>
                    <a:pt x="47879" y="2593"/>
                  </a:lnTo>
                  <a:lnTo>
                    <a:pt x="47203" y="2376"/>
                  </a:lnTo>
                  <a:lnTo>
                    <a:pt x="46487" y="2159"/>
                  </a:lnTo>
                  <a:lnTo>
                    <a:pt x="45721" y="1955"/>
                  </a:lnTo>
                  <a:lnTo>
                    <a:pt x="44904" y="1763"/>
                  </a:lnTo>
                  <a:lnTo>
                    <a:pt x="44061" y="1572"/>
                  </a:lnTo>
                  <a:lnTo>
                    <a:pt x="43154" y="1393"/>
                  </a:lnTo>
                  <a:lnTo>
                    <a:pt x="42222" y="1227"/>
                  </a:lnTo>
                  <a:lnTo>
                    <a:pt x="41251" y="1073"/>
                  </a:lnTo>
                  <a:lnTo>
                    <a:pt x="40229" y="920"/>
                  </a:lnTo>
                  <a:lnTo>
                    <a:pt x="39182" y="780"/>
                  </a:lnTo>
                  <a:lnTo>
                    <a:pt x="38109" y="652"/>
                  </a:lnTo>
                  <a:lnTo>
                    <a:pt x="36998" y="524"/>
                  </a:lnTo>
                  <a:lnTo>
                    <a:pt x="35849" y="422"/>
                  </a:lnTo>
                  <a:lnTo>
                    <a:pt x="34674" y="320"/>
                  </a:lnTo>
                  <a:lnTo>
                    <a:pt x="33486" y="243"/>
                  </a:lnTo>
                  <a:lnTo>
                    <a:pt x="32260" y="167"/>
                  </a:lnTo>
                  <a:lnTo>
                    <a:pt x="31009" y="103"/>
                  </a:lnTo>
                  <a:lnTo>
                    <a:pt x="29732" y="65"/>
                  </a:lnTo>
                  <a:lnTo>
                    <a:pt x="28442" y="26"/>
                  </a:lnTo>
                  <a:lnTo>
                    <a:pt x="271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2697472" y="3897749"/>
              <a:ext cx="627569" cy="112326"/>
            </a:xfrm>
            <a:custGeom>
              <a:rect b="b" l="l" r="r" t="t"/>
              <a:pathLst>
                <a:path extrusionOk="0" h="7587" w="42389">
                  <a:moveTo>
                    <a:pt x="20102" y="0"/>
                  </a:moveTo>
                  <a:lnTo>
                    <a:pt x="19030" y="26"/>
                  </a:lnTo>
                  <a:lnTo>
                    <a:pt x="17970" y="52"/>
                  </a:lnTo>
                  <a:lnTo>
                    <a:pt x="16922" y="77"/>
                  </a:lnTo>
                  <a:lnTo>
                    <a:pt x="15901" y="115"/>
                  </a:lnTo>
                  <a:lnTo>
                    <a:pt x="14892" y="167"/>
                  </a:lnTo>
                  <a:lnTo>
                    <a:pt x="13908" y="230"/>
                  </a:lnTo>
                  <a:lnTo>
                    <a:pt x="12951" y="294"/>
                  </a:lnTo>
                  <a:lnTo>
                    <a:pt x="12006" y="371"/>
                  </a:lnTo>
                  <a:lnTo>
                    <a:pt x="11099" y="460"/>
                  </a:lnTo>
                  <a:lnTo>
                    <a:pt x="10205" y="550"/>
                  </a:lnTo>
                  <a:lnTo>
                    <a:pt x="9349" y="652"/>
                  </a:lnTo>
                  <a:lnTo>
                    <a:pt x="8519" y="754"/>
                  </a:lnTo>
                  <a:lnTo>
                    <a:pt x="7714" y="869"/>
                  </a:lnTo>
                  <a:lnTo>
                    <a:pt x="6948" y="984"/>
                  </a:lnTo>
                  <a:lnTo>
                    <a:pt x="6207" y="1112"/>
                  </a:lnTo>
                  <a:lnTo>
                    <a:pt x="5505" y="1239"/>
                  </a:lnTo>
                  <a:lnTo>
                    <a:pt x="4841" y="1380"/>
                  </a:lnTo>
                  <a:lnTo>
                    <a:pt x="4215" y="1520"/>
                  </a:lnTo>
                  <a:lnTo>
                    <a:pt x="3615" y="1674"/>
                  </a:lnTo>
                  <a:lnTo>
                    <a:pt x="3066" y="1827"/>
                  </a:lnTo>
                  <a:lnTo>
                    <a:pt x="2555" y="1980"/>
                  </a:lnTo>
                  <a:lnTo>
                    <a:pt x="2095" y="2146"/>
                  </a:lnTo>
                  <a:lnTo>
                    <a:pt x="1661" y="2312"/>
                  </a:lnTo>
                  <a:lnTo>
                    <a:pt x="1291" y="2491"/>
                  </a:lnTo>
                  <a:lnTo>
                    <a:pt x="959" y="2670"/>
                  </a:lnTo>
                  <a:lnTo>
                    <a:pt x="665" y="2848"/>
                  </a:lnTo>
                  <a:lnTo>
                    <a:pt x="550" y="2938"/>
                  </a:lnTo>
                  <a:lnTo>
                    <a:pt x="435" y="3027"/>
                  </a:lnTo>
                  <a:lnTo>
                    <a:pt x="333" y="3117"/>
                  </a:lnTo>
                  <a:lnTo>
                    <a:pt x="243" y="3219"/>
                  </a:lnTo>
                  <a:lnTo>
                    <a:pt x="167" y="3308"/>
                  </a:lnTo>
                  <a:lnTo>
                    <a:pt x="116" y="3410"/>
                  </a:lnTo>
                  <a:lnTo>
                    <a:pt x="65" y="3500"/>
                  </a:lnTo>
                  <a:lnTo>
                    <a:pt x="26" y="3602"/>
                  </a:lnTo>
                  <a:lnTo>
                    <a:pt x="13" y="3691"/>
                  </a:lnTo>
                  <a:lnTo>
                    <a:pt x="1" y="3794"/>
                  </a:lnTo>
                  <a:lnTo>
                    <a:pt x="13" y="3896"/>
                  </a:lnTo>
                  <a:lnTo>
                    <a:pt x="26" y="3985"/>
                  </a:lnTo>
                  <a:lnTo>
                    <a:pt x="65" y="4087"/>
                  </a:lnTo>
                  <a:lnTo>
                    <a:pt x="116" y="4177"/>
                  </a:lnTo>
                  <a:lnTo>
                    <a:pt x="167" y="4279"/>
                  </a:lnTo>
                  <a:lnTo>
                    <a:pt x="243" y="4368"/>
                  </a:lnTo>
                  <a:lnTo>
                    <a:pt x="333" y="4458"/>
                  </a:lnTo>
                  <a:lnTo>
                    <a:pt x="435" y="4560"/>
                  </a:lnTo>
                  <a:lnTo>
                    <a:pt x="550" y="4649"/>
                  </a:lnTo>
                  <a:lnTo>
                    <a:pt x="665" y="4739"/>
                  </a:lnTo>
                  <a:lnTo>
                    <a:pt x="959" y="4917"/>
                  </a:lnTo>
                  <a:lnTo>
                    <a:pt x="1291" y="5096"/>
                  </a:lnTo>
                  <a:lnTo>
                    <a:pt x="1661" y="5262"/>
                  </a:lnTo>
                  <a:lnTo>
                    <a:pt x="2095" y="5441"/>
                  </a:lnTo>
                  <a:lnTo>
                    <a:pt x="2555" y="5594"/>
                  </a:lnTo>
                  <a:lnTo>
                    <a:pt x="3066" y="5760"/>
                  </a:lnTo>
                  <a:lnTo>
                    <a:pt x="3615" y="5914"/>
                  </a:lnTo>
                  <a:lnTo>
                    <a:pt x="4215" y="6054"/>
                  </a:lnTo>
                  <a:lnTo>
                    <a:pt x="4841" y="6207"/>
                  </a:lnTo>
                  <a:lnTo>
                    <a:pt x="5505" y="6335"/>
                  </a:lnTo>
                  <a:lnTo>
                    <a:pt x="6207" y="6476"/>
                  </a:lnTo>
                  <a:lnTo>
                    <a:pt x="6948" y="6603"/>
                  </a:lnTo>
                  <a:lnTo>
                    <a:pt x="7714" y="6718"/>
                  </a:lnTo>
                  <a:lnTo>
                    <a:pt x="8519" y="6833"/>
                  </a:lnTo>
                  <a:lnTo>
                    <a:pt x="9349" y="6935"/>
                  </a:lnTo>
                  <a:lnTo>
                    <a:pt x="10205" y="7037"/>
                  </a:lnTo>
                  <a:lnTo>
                    <a:pt x="11099" y="7127"/>
                  </a:lnTo>
                  <a:lnTo>
                    <a:pt x="12006" y="7203"/>
                  </a:lnTo>
                  <a:lnTo>
                    <a:pt x="12951" y="7280"/>
                  </a:lnTo>
                  <a:lnTo>
                    <a:pt x="13908" y="7357"/>
                  </a:lnTo>
                  <a:lnTo>
                    <a:pt x="14892" y="7408"/>
                  </a:lnTo>
                  <a:lnTo>
                    <a:pt x="15901" y="7459"/>
                  </a:lnTo>
                  <a:lnTo>
                    <a:pt x="16922" y="7510"/>
                  </a:lnTo>
                  <a:lnTo>
                    <a:pt x="17970" y="7536"/>
                  </a:lnTo>
                  <a:lnTo>
                    <a:pt x="19030" y="7561"/>
                  </a:lnTo>
                  <a:lnTo>
                    <a:pt x="20102" y="7574"/>
                  </a:lnTo>
                  <a:lnTo>
                    <a:pt x="21201" y="7587"/>
                  </a:lnTo>
                  <a:lnTo>
                    <a:pt x="22286" y="7574"/>
                  </a:lnTo>
                  <a:lnTo>
                    <a:pt x="23359" y="7561"/>
                  </a:lnTo>
                  <a:lnTo>
                    <a:pt x="24419" y="7536"/>
                  </a:lnTo>
                  <a:lnTo>
                    <a:pt x="25466" y="7510"/>
                  </a:lnTo>
                  <a:lnTo>
                    <a:pt x="26488" y="7459"/>
                  </a:lnTo>
                  <a:lnTo>
                    <a:pt x="27497" y="7408"/>
                  </a:lnTo>
                  <a:lnTo>
                    <a:pt x="28480" y="7357"/>
                  </a:lnTo>
                  <a:lnTo>
                    <a:pt x="29451" y="7280"/>
                  </a:lnTo>
                  <a:lnTo>
                    <a:pt x="30383" y="7203"/>
                  </a:lnTo>
                  <a:lnTo>
                    <a:pt x="31303" y="7127"/>
                  </a:lnTo>
                  <a:lnTo>
                    <a:pt x="32184" y="7037"/>
                  </a:lnTo>
                  <a:lnTo>
                    <a:pt x="33052" y="6935"/>
                  </a:lnTo>
                  <a:lnTo>
                    <a:pt x="33883" y="6833"/>
                  </a:lnTo>
                  <a:lnTo>
                    <a:pt x="34674" y="6718"/>
                  </a:lnTo>
                  <a:lnTo>
                    <a:pt x="35453" y="6603"/>
                  </a:lnTo>
                  <a:lnTo>
                    <a:pt x="36181" y="6476"/>
                  </a:lnTo>
                  <a:lnTo>
                    <a:pt x="36884" y="6335"/>
                  </a:lnTo>
                  <a:lnTo>
                    <a:pt x="37548" y="6207"/>
                  </a:lnTo>
                  <a:lnTo>
                    <a:pt x="38186" y="6054"/>
                  </a:lnTo>
                  <a:lnTo>
                    <a:pt x="38774" y="5914"/>
                  </a:lnTo>
                  <a:lnTo>
                    <a:pt x="39323" y="5760"/>
                  </a:lnTo>
                  <a:lnTo>
                    <a:pt x="39834" y="5594"/>
                  </a:lnTo>
                  <a:lnTo>
                    <a:pt x="40306" y="5441"/>
                  </a:lnTo>
                  <a:lnTo>
                    <a:pt x="40728" y="5262"/>
                  </a:lnTo>
                  <a:lnTo>
                    <a:pt x="41111" y="5096"/>
                  </a:lnTo>
                  <a:lnTo>
                    <a:pt x="41443" y="4917"/>
                  </a:lnTo>
                  <a:lnTo>
                    <a:pt x="41724" y="4739"/>
                  </a:lnTo>
                  <a:lnTo>
                    <a:pt x="41852" y="4649"/>
                  </a:lnTo>
                  <a:lnTo>
                    <a:pt x="41967" y="4560"/>
                  </a:lnTo>
                  <a:lnTo>
                    <a:pt x="42056" y="4458"/>
                  </a:lnTo>
                  <a:lnTo>
                    <a:pt x="42146" y="4368"/>
                  </a:lnTo>
                  <a:lnTo>
                    <a:pt x="42222" y="4279"/>
                  </a:lnTo>
                  <a:lnTo>
                    <a:pt x="42286" y="4177"/>
                  </a:lnTo>
                  <a:lnTo>
                    <a:pt x="42324" y="4087"/>
                  </a:lnTo>
                  <a:lnTo>
                    <a:pt x="42363" y="3985"/>
                  </a:lnTo>
                  <a:lnTo>
                    <a:pt x="42388" y="3896"/>
                  </a:lnTo>
                  <a:lnTo>
                    <a:pt x="42388" y="3794"/>
                  </a:lnTo>
                  <a:lnTo>
                    <a:pt x="42388" y="3691"/>
                  </a:lnTo>
                  <a:lnTo>
                    <a:pt x="42363" y="3602"/>
                  </a:lnTo>
                  <a:lnTo>
                    <a:pt x="42324" y="3500"/>
                  </a:lnTo>
                  <a:lnTo>
                    <a:pt x="42286" y="3410"/>
                  </a:lnTo>
                  <a:lnTo>
                    <a:pt x="42222" y="3308"/>
                  </a:lnTo>
                  <a:lnTo>
                    <a:pt x="42146" y="3219"/>
                  </a:lnTo>
                  <a:lnTo>
                    <a:pt x="42056" y="3117"/>
                  </a:lnTo>
                  <a:lnTo>
                    <a:pt x="41967" y="3027"/>
                  </a:lnTo>
                  <a:lnTo>
                    <a:pt x="41852" y="2938"/>
                  </a:lnTo>
                  <a:lnTo>
                    <a:pt x="41724" y="2848"/>
                  </a:lnTo>
                  <a:lnTo>
                    <a:pt x="41443" y="2670"/>
                  </a:lnTo>
                  <a:lnTo>
                    <a:pt x="41111" y="2491"/>
                  </a:lnTo>
                  <a:lnTo>
                    <a:pt x="40728" y="2312"/>
                  </a:lnTo>
                  <a:lnTo>
                    <a:pt x="40306" y="2146"/>
                  </a:lnTo>
                  <a:lnTo>
                    <a:pt x="39834" y="1980"/>
                  </a:lnTo>
                  <a:lnTo>
                    <a:pt x="39323" y="1827"/>
                  </a:lnTo>
                  <a:lnTo>
                    <a:pt x="38774" y="1674"/>
                  </a:lnTo>
                  <a:lnTo>
                    <a:pt x="38186" y="1520"/>
                  </a:lnTo>
                  <a:lnTo>
                    <a:pt x="37548" y="1380"/>
                  </a:lnTo>
                  <a:lnTo>
                    <a:pt x="36884" y="1239"/>
                  </a:lnTo>
                  <a:lnTo>
                    <a:pt x="36181" y="1112"/>
                  </a:lnTo>
                  <a:lnTo>
                    <a:pt x="35453" y="984"/>
                  </a:lnTo>
                  <a:lnTo>
                    <a:pt x="34674" y="869"/>
                  </a:lnTo>
                  <a:lnTo>
                    <a:pt x="33883" y="754"/>
                  </a:lnTo>
                  <a:lnTo>
                    <a:pt x="33052" y="652"/>
                  </a:lnTo>
                  <a:lnTo>
                    <a:pt x="32184" y="550"/>
                  </a:lnTo>
                  <a:lnTo>
                    <a:pt x="31303" y="460"/>
                  </a:lnTo>
                  <a:lnTo>
                    <a:pt x="30383" y="371"/>
                  </a:lnTo>
                  <a:lnTo>
                    <a:pt x="29451" y="294"/>
                  </a:lnTo>
                  <a:lnTo>
                    <a:pt x="28480" y="230"/>
                  </a:lnTo>
                  <a:lnTo>
                    <a:pt x="27497" y="167"/>
                  </a:lnTo>
                  <a:lnTo>
                    <a:pt x="26488" y="115"/>
                  </a:lnTo>
                  <a:lnTo>
                    <a:pt x="25466" y="77"/>
                  </a:lnTo>
                  <a:lnTo>
                    <a:pt x="24419" y="52"/>
                  </a:lnTo>
                  <a:lnTo>
                    <a:pt x="23359" y="26"/>
                  </a:lnTo>
                  <a:lnTo>
                    <a:pt x="22286" y="0"/>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2706740" y="3897749"/>
              <a:ext cx="609226" cy="83397"/>
            </a:xfrm>
            <a:custGeom>
              <a:rect b="b" l="l" r="r" t="t"/>
              <a:pathLst>
                <a:path extrusionOk="0" h="5633" w="41150">
                  <a:moveTo>
                    <a:pt x="19949" y="0"/>
                  </a:moveTo>
                  <a:lnTo>
                    <a:pt x="18238" y="13"/>
                  </a:lnTo>
                  <a:lnTo>
                    <a:pt x="16577" y="52"/>
                  </a:lnTo>
                  <a:lnTo>
                    <a:pt x="14943" y="103"/>
                  </a:lnTo>
                  <a:lnTo>
                    <a:pt x="13372" y="192"/>
                  </a:lnTo>
                  <a:lnTo>
                    <a:pt x="11839" y="294"/>
                  </a:lnTo>
                  <a:lnTo>
                    <a:pt x="10371" y="409"/>
                  </a:lnTo>
                  <a:lnTo>
                    <a:pt x="8966" y="550"/>
                  </a:lnTo>
                  <a:lnTo>
                    <a:pt x="7625" y="703"/>
                  </a:lnTo>
                  <a:lnTo>
                    <a:pt x="6361" y="882"/>
                  </a:lnTo>
                  <a:lnTo>
                    <a:pt x="5173" y="1073"/>
                  </a:lnTo>
                  <a:lnTo>
                    <a:pt x="4074" y="1278"/>
                  </a:lnTo>
                  <a:lnTo>
                    <a:pt x="3551" y="1393"/>
                  </a:lnTo>
                  <a:lnTo>
                    <a:pt x="3066" y="1508"/>
                  </a:lnTo>
                  <a:lnTo>
                    <a:pt x="2593" y="1622"/>
                  </a:lnTo>
                  <a:lnTo>
                    <a:pt x="2146" y="1737"/>
                  </a:lnTo>
                  <a:lnTo>
                    <a:pt x="1725" y="1852"/>
                  </a:lnTo>
                  <a:lnTo>
                    <a:pt x="1316" y="1980"/>
                  </a:lnTo>
                  <a:lnTo>
                    <a:pt x="946" y="2108"/>
                  </a:lnTo>
                  <a:lnTo>
                    <a:pt x="601" y="2248"/>
                  </a:lnTo>
                  <a:lnTo>
                    <a:pt x="281" y="2376"/>
                  </a:lnTo>
                  <a:lnTo>
                    <a:pt x="0" y="2516"/>
                  </a:lnTo>
                  <a:lnTo>
                    <a:pt x="716" y="2299"/>
                  </a:lnTo>
                  <a:lnTo>
                    <a:pt x="1507" y="2095"/>
                  </a:lnTo>
                  <a:lnTo>
                    <a:pt x="2363" y="1903"/>
                  </a:lnTo>
                  <a:lnTo>
                    <a:pt x="3295" y="1712"/>
                  </a:lnTo>
                  <a:lnTo>
                    <a:pt x="4292" y="1546"/>
                  </a:lnTo>
                  <a:lnTo>
                    <a:pt x="5352" y="1380"/>
                  </a:lnTo>
                  <a:lnTo>
                    <a:pt x="6463" y="1239"/>
                  </a:lnTo>
                  <a:lnTo>
                    <a:pt x="7625" y="1099"/>
                  </a:lnTo>
                  <a:lnTo>
                    <a:pt x="8851" y="984"/>
                  </a:lnTo>
                  <a:lnTo>
                    <a:pt x="10115" y="869"/>
                  </a:lnTo>
                  <a:lnTo>
                    <a:pt x="11431" y="780"/>
                  </a:lnTo>
                  <a:lnTo>
                    <a:pt x="12784" y="703"/>
                  </a:lnTo>
                  <a:lnTo>
                    <a:pt x="14164" y="639"/>
                  </a:lnTo>
                  <a:lnTo>
                    <a:pt x="15594" y="601"/>
                  </a:lnTo>
                  <a:lnTo>
                    <a:pt x="17050" y="575"/>
                  </a:lnTo>
                  <a:lnTo>
                    <a:pt x="18531" y="562"/>
                  </a:lnTo>
                  <a:lnTo>
                    <a:pt x="19617" y="562"/>
                  </a:lnTo>
                  <a:lnTo>
                    <a:pt x="20690" y="575"/>
                  </a:lnTo>
                  <a:lnTo>
                    <a:pt x="21750" y="601"/>
                  </a:lnTo>
                  <a:lnTo>
                    <a:pt x="22797" y="639"/>
                  </a:lnTo>
                  <a:lnTo>
                    <a:pt x="23819" y="677"/>
                  </a:lnTo>
                  <a:lnTo>
                    <a:pt x="24828" y="728"/>
                  </a:lnTo>
                  <a:lnTo>
                    <a:pt x="25811" y="792"/>
                  </a:lnTo>
                  <a:lnTo>
                    <a:pt x="26782" y="856"/>
                  </a:lnTo>
                  <a:lnTo>
                    <a:pt x="27714" y="933"/>
                  </a:lnTo>
                  <a:lnTo>
                    <a:pt x="28633" y="1022"/>
                  </a:lnTo>
                  <a:lnTo>
                    <a:pt x="29515" y="1112"/>
                  </a:lnTo>
                  <a:lnTo>
                    <a:pt x="30383" y="1214"/>
                  </a:lnTo>
                  <a:lnTo>
                    <a:pt x="31213" y="1316"/>
                  </a:lnTo>
                  <a:lnTo>
                    <a:pt x="32005" y="1431"/>
                  </a:lnTo>
                  <a:lnTo>
                    <a:pt x="32784" y="1546"/>
                  </a:lnTo>
                  <a:lnTo>
                    <a:pt x="33512" y="1674"/>
                  </a:lnTo>
                  <a:lnTo>
                    <a:pt x="34214" y="1801"/>
                  </a:lnTo>
                  <a:lnTo>
                    <a:pt x="34879" y="1942"/>
                  </a:lnTo>
                  <a:lnTo>
                    <a:pt x="35517" y="2082"/>
                  </a:lnTo>
                  <a:lnTo>
                    <a:pt x="36105" y="2235"/>
                  </a:lnTo>
                  <a:lnTo>
                    <a:pt x="36654" y="2389"/>
                  </a:lnTo>
                  <a:lnTo>
                    <a:pt x="37165" y="2542"/>
                  </a:lnTo>
                  <a:lnTo>
                    <a:pt x="37637" y="2708"/>
                  </a:lnTo>
                  <a:lnTo>
                    <a:pt x="38059" y="2874"/>
                  </a:lnTo>
                  <a:lnTo>
                    <a:pt x="38442" y="3053"/>
                  </a:lnTo>
                  <a:lnTo>
                    <a:pt x="38774" y="3219"/>
                  </a:lnTo>
                  <a:lnTo>
                    <a:pt x="39055" y="3398"/>
                  </a:lnTo>
                  <a:lnTo>
                    <a:pt x="39182" y="3500"/>
                  </a:lnTo>
                  <a:lnTo>
                    <a:pt x="39297" y="3589"/>
                  </a:lnTo>
                  <a:lnTo>
                    <a:pt x="39387" y="3679"/>
                  </a:lnTo>
                  <a:lnTo>
                    <a:pt x="39476" y="3768"/>
                  </a:lnTo>
                  <a:lnTo>
                    <a:pt x="39553" y="3870"/>
                  </a:lnTo>
                  <a:lnTo>
                    <a:pt x="39617" y="3960"/>
                  </a:lnTo>
                  <a:lnTo>
                    <a:pt x="39655" y="4062"/>
                  </a:lnTo>
                  <a:lnTo>
                    <a:pt x="39693" y="4151"/>
                  </a:lnTo>
                  <a:lnTo>
                    <a:pt x="39719" y="4253"/>
                  </a:lnTo>
                  <a:lnTo>
                    <a:pt x="39719" y="4355"/>
                  </a:lnTo>
                  <a:lnTo>
                    <a:pt x="39719" y="4432"/>
                  </a:lnTo>
                  <a:lnTo>
                    <a:pt x="39706" y="4522"/>
                  </a:lnTo>
                  <a:lnTo>
                    <a:pt x="39680" y="4598"/>
                  </a:lnTo>
                  <a:lnTo>
                    <a:pt x="39642" y="4688"/>
                  </a:lnTo>
                  <a:lnTo>
                    <a:pt x="39591" y="4764"/>
                  </a:lnTo>
                  <a:lnTo>
                    <a:pt x="39540" y="4854"/>
                  </a:lnTo>
                  <a:lnTo>
                    <a:pt x="39400" y="5007"/>
                  </a:lnTo>
                  <a:lnTo>
                    <a:pt x="39221" y="5173"/>
                  </a:lnTo>
                  <a:lnTo>
                    <a:pt x="39016" y="5326"/>
                  </a:lnTo>
                  <a:lnTo>
                    <a:pt x="38761" y="5479"/>
                  </a:lnTo>
                  <a:lnTo>
                    <a:pt x="38480" y="5633"/>
                  </a:lnTo>
                  <a:lnTo>
                    <a:pt x="39080" y="5428"/>
                  </a:lnTo>
                  <a:lnTo>
                    <a:pt x="39361" y="5313"/>
                  </a:lnTo>
                  <a:lnTo>
                    <a:pt x="39617" y="5211"/>
                  </a:lnTo>
                  <a:lnTo>
                    <a:pt x="39846" y="5096"/>
                  </a:lnTo>
                  <a:lnTo>
                    <a:pt x="40064" y="4981"/>
                  </a:lnTo>
                  <a:lnTo>
                    <a:pt x="40268" y="4866"/>
                  </a:lnTo>
                  <a:lnTo>
                    <a:pt x="40447" y="4751"/>
                  </a:lnTo>
                  <a:lnTo>
                    <a:pt x="40613" y="4636"/>
                  </a:lnTo>
                  <a:lnTo>
                    <a:pt x="40753" y="4522"/>
                  </a:lnTo>
                  <a:lnTo>
                    <a:pt x="40868" y="4407"/>
                  </a:lnTo>
                  <a:lnTo>
                    <a:pt x="40970" y="4279"/>
                  </a:lnTo>
                  <a:lnTo>
                    <a:pt x="41047" y="4164"/>
                  </a:lnTo>
                  <a:lnTo>
                    <a:pt x="41098" y="4036"/>
                  </a:lnTo>
                  <a:lnTo>
                    <a:pt x="41136" y="3921"/>
                  </a:lnTo>
                  <a:lnTo>
                    <a:pt x="41149" y="3794"/>
                  </a:lnTo>
                  <a:lnTo>
                    <a:pt x="41136" y="3691"/>
                  </a:lnTo>
                  <a:lnTo>
                    <a:pt x="41111" y="3602"/>
                  </a:lnTo>
                  <a:lnTo>
                    <a:pt x="41085" y="3500"/>
                  </a:lnTo>
                  <a:lnTo>
                    <a:pt x="41034" y="3410"/>
                  </a:lnTo>
                  <a:lnTo>
                    <a:pt x="40970" y="3308"/>
                  </a:lnTo>
                  <a:lnTo>
                    <a:pt x="40894" y="3219"/>
                  </a:lnTo>
                  <a:lnTo>
                    <a:pt x="40817" y="3117"/>
                  </a:lnTo>
                  <a:lnTo>
                    <a:pt x="40715" y="3027"/>
                  </a:lnTo>
                  <a:lnTo>
                    <a:pt x="40600" y="2938"/>
                  </a:lnTo>
                  <a:lnTo>
                    <a:pt x="40472" y="2848"/>
                  </a:lnTo>
                  <a:lnTo>
                    <a:pt x="40191" y="2670"/>
                  </a:lnTo>
                  <a:lnTo>
                    <a:pt x="39859" y="2491"/>
                  </a:lnTo>
                  <a:lnTo>
                    <a:pt x="39476" y="2312"/>
                  </a:lnTo>
                  <a:lnTo>
                    <a:pt x="39055" y="2146"/>
                  </a:lnTo>
                  <a:lnTo>
                    <a:pt x="38582" y="1980"/>
                  </a:lnTo>
                  <a:lnTo>
                    <a:pt x="38071" y="1827"/>
                  </a:lnTo>
                  <a:lnTo>
                    <a:pt x="37522" y="1674"/>
                  </a:lnTo>
                  <a:lnTo>
                    <a:pt x="36935" y="1520"/>
                  </a:lnTo>
                  <a:lnTo>
                    <a:pt x="36309" y="1380"/>
                  </a:lnTo>
                  <a:lnTo>
                    <a:pt x="35632" y="1239"/>
                  </a:lnTo>
                  <a:lnTo>
                    <a:pt x="34930" y="1112"/>
                  </a:lnTo>
                  <a:lnTo>
                    <a:pt x="34202" y="984"/>
                  </a:lnTo>
                  <a:lnTo>
                    <a:pt x="33435" y="869"/>
                  </a:lnTo>
                  <a:lnTo>
                    <a:pt x="32631" y="754"/>
                  </a:lnTo>
                  <a:lnTo>
                    <a:pt x="31801" y="652"/>
                  </a:lnTo>
                  <a:lnTo>
                    <a:pt x="30945" y="550"/>
                  </a:lnTo>
                  <a:lnTo>
                    <a:pt x="30051" y="460"/>
                  </a:lnTo>
                  <a:lnTo>
                    <a:pt x="29131" y="371"/>
                  </a:lnTo>
                  <a:lnTo>
                    <a:pt x="28199" y="294"/>
                  </a:lnTo>
                  <a:lnTo>
                    <a:pt x="27241" y="230"/>
                  </a:lnTo>
                  <a:lnTo>
                    <a:pt x="26245" y="167"/>
                  </a:lnTo>
                  <a:lnTo>
                    <a:pt x="25249" y="115"/>
                  </a:lnTo>
                  <a:lnTo>
                    <a:pt x="24215" y="77"/>
                  </a:lnTo>
                  <a:lnTo>
                    <a:pt x="23180" y="52"/>
                  </a:lnTo>
                  <a:lnTo>
                    <a:pt x="22120" y="26"/>
                  </a:lnTo>
                  <a:lnTo>
                    <a:pt x="21035" y="0"/>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2915476" y="3928750"/>
              <a:ext cx="204028" cy="57118"/>
            </a:xfrm>
            <a:custGeom>
              <a:rect b="b" l="l" r="r" t="t"/>
              <a:pathLst>
                <a:path extrusionOk="0" h="3858" w="13781">
                  <a:moveTo>
                    <a:pt x="1" y="1"/>
                  </a:moveTo>
                  <a:lnTo>
                    <a:pt x="1" y="384"/>
                  </a:lnTo>
                  <a:lnTo>
                    <a:pt x="3347" y="384"/>
                  </a:lnTo>
                  <a:lnTo>
                    <a:pt x="4254" y="410"/>
                  </a:lnTo>
                  <a:lnTo>
                    <a:pt x="5058" y="448"/>
                  </a:lnTo>
                  <a:lnTo>
                    <a:pt x="5748" y="512"/>
                  </a:lnTo>
                  <a:lnTo>
                    <a:pt x="6323" y="576"/>
                  </a:lnTo>
                  <a:lnTo>
                    <a:pt x="6578" y="627"/>
                  </a:lnTo>
                  <a:lnTo>
                    <a:pt x="6795" y="665"/>
                  </a:lnTo>
                  <a:lnTo>
                    <a:pt x="6987" y="716"/>
                  </a:lnTo>
                  <a:lnTo>
                    <a:pt x="7140" y="767"/>
                  </a:lnTo>
                  <a:lnTo>
                    <a:pt x="7268" y="831"/>
                  </a:lnTo>
                  <a:lnTo>
                    <a:pt x="7370" y="895"/>
                  </a:lnTo>
                  <a:lnTo>
                    <a:pt x="1" y="895"/>
                  </a:lnTo>
                  <a:lnTo>
                    <a:pt x="1" y="1176"/>
                  </a:lnTo>
                  <a:lnTo>
                    <a:pt x="7472" y="1176"/>
                  </a:lnTo>
                  <a:lnTo>
                    <a:pt x="7446" y="1214"/>
                  </a:lnTo>
                  <a:lnTo>
                    <a:pt x="7408" y="1253"/>
                  </a:lnTo>
                  <a:lnTo>
                    <a:pt x="7306" y="1329"/>
                  </a:lnTo>
                  <a:lnTo>
                    <a:pt x="7165" y="1393"/>
                  </a:lnTo>
                  <a:lnTo>
                    <a:pt x="6987" y="1457"/>
                  </a:lnTo>
                  <a:lnTo>
                    <a:pt x="6770" y="1521"/>
                  </a:lnTo>
                  <a:lnTo>
                    <a:pt x="6514" y="1572"/>
                  </a:lnTo>
                  <a:lnTo>
                    <a:pt x="6208" y="1623"/>
                  </a:lnTo>
                  <a:lnTo>
                    <a:pt x="5876" y="1661"/>
                  </a:lnTo>
                  <a:lnTo>
                    <a:pt x="5505" y="1712"/>
                  </a:lnTo>
                  <a:lnTo>
                    <a:pt x="5097" y="1751"/>
                  </a:lnTo>
                  <a:lnTo>
                    <a:pt x="4151" y="1802"/>
                  </a:lnTo>
                  <a:lnTo>
                    <a:pt x="3053" y="1840"/>
                  </a:lnTo>
                  <a:lnTo>
                    <a:pt x="1802" y="1853"/>
                  </a:lnTo>
                  <a:lnTo>
                    <a:pt x="1" y="1853"/>
                  </a:lnTo>
                  <a:lnTo>
                    <a:pt x="1" y="2210"/>
                  </a:lnTo>
                  <a:lnTo>
                    <a:pt x="2197" y="2645"/>
                  </a:lnTo>
                  <a:lnTo>
                    <a:pt x="4215" y="3053"/>
                  </a:lnTo>
                  <a:lnTo>
                    <a:pt x="6131" y="3449"/>
                  </a:lnTo>
                  <a:lnTo>
                    <a:pt x="8021" y="3858"/>
                  </a:lnTo>
                  <a:lnTo>
                    <a:pt x="11163" y="3858"/>
                  </a:lnTo>
                  <a:lnTo>
                    <a:pt x="9107" y="3411"/>
                  </a:lnTo>
                  <a:lnTo>
                    <a:pt x="7051" y="2977"/>
                  </a:lnTo>
                  <a:lnTo>
                    <a:pt x="5033" y="2555"/>
                  </a:lnTo>
                  <a:lnTo>
                    <a:pt x="3079" y="2185"/>
                  </a:lnTo>
                  <a:lnTo>
                    <a:pt x="3845" y="2172"/>
                  </a:lnTo>
                  <a:lnTo>
                    <a:pt x="4586" y="2159"/>
                  </a:lnTo>
                  <a:lnTo>
                    <a:pt x="5275" y="2134"/>
                  </a:lnTo>
                  <a:lnTo>
                    <a:pt x="5927" y="2095"/>
                  </a:lnTo>
                  <a:lnTo>
                    <a:pt x="6540" y="2057"/>
                  </a:lnTo>
                  <a:lnTo>
                    <a:pt x="7102" y="2019"/>
                  </a:lnTo>
                  <a:lnTo>
                    <a:pt x="7638" y="1955"/>
                  </a:lnTo>
                  <a:lnTo>
                    <a:pt x="8111" y="1904"/>
                  </a:lnTo>
                  <a:lnTo>
                    <a:pt x="8558" y="1827"/>
                  </a:lnTo>
                  <a:lnTo>
                    <a:pt x="8941" y="1751"/>
                  </a:lnTo>
                  <a:lnTo>
                    <a:pt x="9285" y="1674"/>
                  </a:lnTo>
                  <a:lnTo>
                    <a:pt x="9579" y="1585"/>
                  </a:lnTo>
                  <a:lnTo>
                    <a:pt x="9822" y="1495"/>
                  </a:lnTo>
                  <a:lnTo>
                    <a:pt x="10026" y="1393"/>
                  </a:lnTo>
                  <a:lnTo>
                    <a:pt x="10103" y="1342"/>
                  </a:lnTo>
                  <a:lnTo>
                    <a:pt x="10167" y="1291"/>
                  </a:lnTo>
                  <a:lnTo>
                    <a:pt x="10218" y="1240"/>
                  </a:lnTo>
                  <a:lnTo>
                    <a:pt x="10256" y="1176"/>
                  </a:lnTo>
                  <a:lnTo>
                    <a:pt x="13781" y="1176"/>
                  </a:lnTo>
                  <a:lnTo>
                    <a:pt x="13781" y="895"/>
                  </a:lnTo>
                  <a:lnTo>
                    <a:pt x="10218" y="895"/>
                  </a:lnTo>
                  <a:lnTo>
                    <a:pt x="10179" y="844"/>
                  </a:lnTo>
                  <a:lnTo>
                    <a:pt x="10128" y="793"/>
                  </a:lnTo>
                  <a:lnTo>
                    <a:pt x="9988" y="703"/>
                  </a:lnTo>
                  <a:lnTo>
                    <a:pt x="9809" y="614"/>
                  </a:lnTo>
                  <a:lnTo>
                    <a:pt x="9579" y="537"/>
                  </a:lnTo>
                  <a:lnTo>
                    <a:pt x="9337" y="474"/>
                  </a:lnTo>
                  <a:lnTo>
                    <a:pt x="9043" y="410"/>
                  </a:lnTo>
                  <a:lnTo>
                    <a:pt x="8724" y="346"/>
                  </a:lnTo>
                  <a:lnTo>
                    <a:pt x="8391" y="295"/>
                  </a:lnTo>
                  <a:lnTo>
                    <a:pt x="13781" y="295"/>
                  </a:lnTo>
                  <a:lnTo>
                    <a:pt x="13781" y="1"/>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2629221" y="3857849"/>
              <a:ext cx="764071" cy="159598"/>
            </a:xfrm>
            <a:custGeom>
              <a:rect b="b" l="l" r="r" t="t"/>
              <a:pathLst>
                <a:path extrusionOk="0" h="10780" w="51609">
                  <a:moveTo>
                    <a:pt x="0" y="1"/>
                  </a:moveTo>
                  <a:lnTo>
                    <a:pt x="0" y="5390"/>
                  </a:lnTo>
                  <a:lnTo>
                    <a:pt x="13" y="5531"/>
                  </a:lnTo>
                  <a:lnTo>
                    <a:pt x="39" y="5671"/>
                  </a:lnTo>
                  <a:lnTo>
                    <a:pt x="77" y="5812"/>
                  </a:lnTo>
                  <a:lnTo>
                    <a:pt x="128" y="5939"/>
                  </a:lnTo>
                  <a:lnTo>
                    <a:pt x="205" y="6080"/>
                  </a:lnTo>
                  <a:lnTo>
                    <a:pt x="294" y="6220"/>
                  </a:lnTo>
                  <a:lnTo>
                    <a:pt x="396" y="6348"/>
                  </a:lnTo>
                  <a:lnTo>
                    <a:pt x="524" y="6476"/>
                  </a:lnTo>
                  <a:lnTo>
                    <a:pt x="664" y="6616"/>
                  </a:lnTo>
                  <a:lnTo>
                    <a:pt x="818" y="6744"/>
                  </a:lnTo>
                  <a:lnTo>
                    <a:pt x="984" y="6872"/>
                  </a:lnTo>
                  <a:lnTo>
                    <a:pt x="1162" y="6999"/>
                  </a:lnTo>
                  <a:lnTo>
                    <a:pt x="1354" y="7127"/>
                  </a:lnTo>
                  <a:lnTo>
                    <a:pt x="1571" y="7242"/>
                  </a:lnTo>
                  <a:lnTo>
                    <a:pt x="1788" y="7370"/>
                  </a:lnTo>
                  <a:lnTo>
                    <a:pt x="2031" y="7497"/>
                  </a:lnTo>
                  <a:lnTo>
                    <a:pt x="2542" y="7727"/>
                  </a:lnTo>
                  <a:lnTo>
                    <a:pt x="3116" y="7957"/>
                  </a:lnTo>
                  <a:lnTo>
                    <a:pt x="3729" y="8187"/>
                  </a:lnTo>
                  <a:lnTo>
                    <a:pt x="4406" y="8404"/>
                  </a:lnTo>
                  <a:lnTo>
                    <a:pt x="5122" y="8621"/>
                  </a:lnTo>
                  <a:lnTo>
                    <a:pt x="5888" y="8826"/>
                  </a:lnTo>
                  <a:lnTo>
                    <a:pt x="6705" y="9017"/>
                  </a:lnTo>
                  <a:lnTo>
                    <a:pt x="7561" y="9209"/>
                  </a:lnTo>
                  <a:lnTo>
                    <a:pt x="8455" y="9388"/>
                  </a:lnTo>
                  <a:lnTo>
                    <a:pt x="9387" y="9554"/>
                  </a:lnTo>
                  <a:lnTo>
                    <a:pt x="10370" y="9720"/>
                  </a:lnTo>
                  <a:lnTo>
                    <a:pt x="11379" y="9860"/>
                  </a:lnTo>
                  <a:lnTo>
                    <a:pt x="12427" y="10001"/>
                  </a:lnTo>
                  <a:lnTo>
                    <a:pt x="13499" y="10141"/>
                  </a:lnTo>
                  <a:lnTo>
                    <a:pt x="14623" y="10256"/>
                  </a:lnTo>
                  <a:lnTo>
                    <a:pt x="15760" y="10358"/>
                  </a:lnTo>
                  <a:lnTo>
                    <a:pt x="16935" y="10460"/>
                  </a:lnTo>
                  <a:lnTo>
                    <a:pt x="18135" y="10537"/>
                  </a:lnTo>
                  <a:lnTo>
                    <a:pt x="19361" y="10614"/>
                  </a:lnTo>
                  <a:lnTo>
                    <a:pt x="20600" y="10678"/>
                  </a:lnTo>
                  <a:lnTo>
                    <a:pt x="21877" y="10729"/>
                  </a:lnTo>
                  <a:lnTo>
                    <a:pt x="23167" y="10754"/>
                  </a:lnTo>
                  <a:lnTo>
                    <a:pt x="24483" y="10780"/>
                  </a:lnTo>
                  <a:lnTo>
                    <a:pt x="27139" y="10780"/>
                  </a:lnTo>
                  <a:lnTo>
                    <a:pt x="28442" y="10754"/>
                  </a:lnTo>
                  <a:lnTo>
                    <a:pt x="29732" y="10729"/>
                  </a:lnTo>
                  <a:lnTo>
                    <a:pt x="31009" y="10678"/>
                  </a:lnTo>
                  <a:lnTo>
                    <a:pt x="32260" y="10614"/>
                  </a:lnTo>
                  <a:lnTo>
                    <a:pt x="33486" y="10537"/>
                  </a:lnTo>
                  <a:lnTo>
                    <a:pt x="34674" y="10460"/>
                  </a:lnTo>
                  <a:lnTo>
                    <a:pt x="35849" y="10358"/>
                  </a:lnTo>
                  <a:lnTo>
                    <a:pt x="36998" y="10256"/>
                  </a:lnTo>
                  <a:lnTo>
                    <a:pt x="38109" y="10141"/>
                  </a:lnTo>
                  <a:lnTo>
                    <a:pt x="39182" y="10001"/>
                  </a:lnTo>
                  <a:lnTo>
                    <a:pt x="40229" y="9860"/>
                  </a:lnTo>
                  <a:lnTo>
                    <a:pt x="41251" y="9720"/>
                  </a:lnTo>
                  <a:lnTo>
                    <a:pt x="42222" y="9554"/>
                  </a:lnTo>
                  <a:lnTo>
                    <a:pt x="43154" y="9388"/>
                  </a:lnTo>
                  <a:lnTo>
                    <a:pt x="44061" y="9209"/>
                  </a:lnTo>
                  <a:lnTo>
                    <a:pt x="44904" y="9017"/>
                  </a:lnTo>
                  <a:lnTo>
                    <a:pt x="45721" y="8826"/>
                  </a:lnTo>
                  <a:lnTo>
                    <a:pt x="46487" y="8621"/>
                  </a:lnTo>
                  <a:lnTo>
                    <a:pt x="47203" y="8404"/>
                  </a:lnTo>
                  <a:lnTo>
                    <a:pt x="47879" y="8187"/>
                  </a:lnTo>
                  <a:lnTo>
                    <a:pt x="48505" y="7957"/>
                  </a:lnTo>
                  <a:lnTo>
                    <a:pt x="49067" y="7727"/>
                  </a:lnTo>
                  <a:lnTo>
                    <a:pt x="49591" y="7497"/>
                  </a:lnTo>
                  <a:lnTo>
                    <a:pt x="49821" y="7370"/>
                  </a:lnTo>
                  <a:lnTo>
                    <a:pt x="50050" y="7242"/>
                  </a:lnTo>
                  <a:lnTo>
                    <a:pt x="50255" y="7127"/>
                  </a:lnTo>
                  <a:lnTo>
                    <a:pt x="50459" y="6999"/>
                  </a:lnTo>
                  <a:lnTo>
                    <a:pt x="50638" y="6872"/>
                  </a:lnTo>
                  <a:lnTo>
                    <a:pt x="50804" y="6744"/>
                  </a:lnTo>
                  <a:lnTo>
                    <a:pt x="50957" y="6616"/>
                  </a:lnTo>
                  <a:lnTo>
                    <a:pt x="51085" y="6476"/>
                  </a:lnTo>
                  <a:lnTo>
                    <a:pt x="51213" y="6348"/>
                  </a:lnTo>
                  <a:lnTo>
                    <a:pt x="51315" y="6220"/>
                  </a:lnTo>
                  <a:lnTo>
                    <a:pt x="51404" y="6080"/>
                  </a:lnTo>
                  <a:lnTo>
                    <a:pt x="51481" y="5939"/>
                  </a:lnTo>
                  <a:lnTo>
                    <a:pt x="51545" y="5812"/>
                  </a:lnTo>
                  <a:lnTo>
                    <a:pt x="51583" y="5671"/>
                  </a:lnTo>
                  <a:lnTo>
                    <a:pt x="51609" y="5531"/>
                  </a:lnTo>
                  <a:lnTo>
                    <a:pt x="51609" y="5390"/>
                  </a:lnTo>
                  <a:lnTo>
                    <a:pt x="51609" y="1"/>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2629221" y="3778065"/>
              <a:ext cx="764071" cy="159598"/>
            </a:xfrm>
            <a:custGeom>
              <a:rect b="b" l="l" r="r" t="t"/>
              <a:pathLst>
                <a:path extrusionOk="0" h="10780" w="51609">
                  <a:moveTo>
                    <a:pt x="24483" y="0"/>
                  </a:moveTo>
                  <a:lnTo>
                    <a:pt x="23167" y="26"/>
                  </a:lnTo>
                  <a:lnTo>
                    <a:pt x="21877" y="64"/>
                  </a:lnTo>
                  <a:lnTo>
                    <a:pt x="20600" y="102"/>
                  </a:lnTo>
                  <a:lnTo>
                    <a:pt x="19361" y="166"/>
                  </a:lnTo>
                  <a:lnTo>
                    <a:pt x="18135" y="243"/>
                  </a:lnTo>
                  <a:lnTo>
                    <a:pt x="16935" y="320"/>
                  </a:lnTo>
                  <a:lnTo>
                    <a:pt x="15760" y="422"/>
                  </a:lnTo>
                  <a:lnTo>
                    <a:pt x="14623" y="524"/>
                  </a:lnTo>
                  <a:lnTo>
                    <a:pt x="13499" y="652"/>
                  </a:lnTo>
                  <a:lnTo>
                    <a:pt x="12427" y="779"/>
                  </a:lnTo>
                  <a:lnTo>
                    <a:pt x="11379" y="920"/>
                  </a:lnTo>
                  <a:lnTo>
                    <a:pt x="10370" y="1073"/>
                  </a:lnTo>
                  <a:lnTo>
                    <a:pt x="9387" y="1226"/>
                  </a:lnTo>
                  <a:lnTo>
                    <a:pt x="8455" y="1392"/>
                  </a:lnTo>
                  <a:lnTo>
                    <a:pt x="7561" y="1571"/>
                  </a:lnTo>
                  <a:lnTo>
                    <a:pt x="6705" y="1763"/>
                  </a:lnTo>
                  <a:lnTo>
                    <a:pt x="5888" y="1954"/>
                  </a:lnTo>
                  <a:lnTo>
                    <a:pt x="5122" y="2159"/>
                  </a:lnTo>
                  <a:lnTo>
                    <a:pt x="4406" y="2376"/>
                  </a:lnTo>
                  <a:lnTo>
                    <a:pt x="3729" y="2593"/>
                  </a:lnTo>
                  <a:lnTo>
                    <a:pt x="3116" y="2823"/>
                  </a:lnTo>
                  <a:lnTo>
                    <a:pt x="2542" y="3053"/>
                  </a:lnTo>
                  <a:lnTo>
                    <a:pt x="2031" y="3295"/>
                  </a:lnTo>
                  <a:lnTo>
                    <a:pt x="1788" y="3410"/>
                  </a:lnTo>
                  <a:lnTo>
                    <a:pt x="1571" y="3538"/>
                  </a:lnTo>
                  <a:lnTo>
                    <a:pt x="1354" y="3666"/>
                  </a:lnTo>
                  <a:lnTo>
                    <a:pt x="1162" y="3781"/>
                  </a:lnTo>
                  <a:lnTo>
                    <a:pt x="984" y="3908"/>
                  </a:lnTo>
                  <a:lnTo>
                    <a:pt x="818" y="4036"/>
                  </a:lnTo>
                  <a:lnTo>
                    <a:pt x="664" y="4177"/>
                  </a:lnTo>
                  <a:lnTo>
                    <a:pt x="524" y="4304"/>
                  </a:lnTo>
                  <a:lnTo>
                    <a:pt x="396" y="4432"/>
                  </a:lnTo>
                  <a:lnTo>
                    <a:pt x="294" y="4572"/>
                  </a:lnTo>
                  <a:lnTo>
                    <a:pt x="205" y="4700"/>
                  </a:lnTo>
                  <a:lnTo>
                    <a:pt x="128" y="4841"/>
                  </a:lnTo>
                  <a:lnTo>
                    <a:pt x="77" y="4968"/>
                  </a:lnTo>
                  <a:lnTo>
                    <a:pt x="39" y="5109"/>
                  </a:lnTo>
                  <a:lnTo>
                    <a:pt x="13" y="5249"/>
                  </a:lnTo>
                  <a:lnTo>
                    <a:pt x="0" y="5390"/>
                  </a:lnTo>
                  <a:lnTo>
                    <a:pt x="13" y="5530"/>
                  </a:lnTo>
                  <a:lnTo>
                    <a:pt x="39" y="5671"/>
                  </a:lnTo>
                  <a:lnTo>
                    <a:pt x="77" y="5798"/>
                  </a:lnTo>
                  <a:lnTo>
                    <a:pt x="128" y="5939"/>
                  </a:lnTo>
                  <a:lnTo>
                    <a:pt x="205" y="6079"/>
                  </a:lnTo>
                  <a:lnTo>
                    <a:pt x="294" y="6207"/>
                  </a:lnTo>
                  <a:lnTo>
                    <a:pt x="396" y="6348"/>
                  </a:lnTo>
                  <a:lnTo>
                    <a:pt x="524" y="6475"/>
                  </a:lnTo>
                  <a:lnTo>
                    <a:pt x="664" y="6603"/>
                  </a:lnTo>
                  <a:lnTo>
                    <a:pt x="818" y="6744"/>
                  </a:lnTo>
                  <a:lnTo>
                    <a:pt x="984" y="6871"/>
                  </a:lnTo>
                  <a:lnTo>
                    <a:pt x="1162" y="6999"/>
                  </a:lnTo>
                  <a:lnTo>
                    <a:pt x="1354" y="7114"/>
                  </a:lnTo>
                  <a:lnTo>
                    <a:pt x="1571" y="7242"/>
                  </a:lnTo>
                  <a:lnTo>
                    <a:pt x="1788" y="7369"/>
                  </a:lnTo>
                  <a:lnTo>
                    <a:pt x="2031" y="7484"/>
                  </a:lnTo>
                  <a:lnTo>
                    <a:pt x="2542" y="7727"/>
                  </a:lnTo>
                  <a:lnTo>
                    <a:pt x="3116" y="7957"/>
                  </a:lnTo>
                  <a:lnTo>
                    <a:pt x="3729" y="8187"/>
                  </a:lnTo>
                  <a:lnTo>
                    <a:pt x="4406" y="8404"/>
                  </a:lnTo>
                  <a:lnTo>
                    <a:pt x="5122" y="8621"/>
                  </a:lnTo>
                  <a:lnTo>
                    <a:pt x="5888" y="8825"/>
                  </a:lnTo>
                  <a:lnTo>
                    <a:pt x="6705" y="9017"/>
                  </a:lnTo>
                  <a:lnTo>
                    <a:pt x="7561" y="9208"/>
                  </a:lnTo>
                  <a:lnTo>
                    <a:pt x="8455" y="9387"/>
                  </a:lnTo>
                  <a:lnTo>
                    <a:pt x="9387" y="9553"/>
                  </a:lnTo>
                  <a:lnTo>
                    <a:pt x="10370" y="9706"/>
                  </a:lnTo>
                  <a:lnTo>
                    <a:pt x="11379" y="9860"/>
                  </a:lnTo>
                  <a:lnTo>
                    <a:pt x="12427" y="10000"/>
                  </a:lnTo>
                  <a:lnTo>
                    <a:pt x="13499" y="10128"/>
                  </a:lnTo>
                  <a:lnTo>
                    <a:pt x="14623" y="10256"/>
                  </a:lnTo>
                  <a:lnTo>
                    <a:pt x="15760" y="10358"/>
                  </a:lnTo>
                  <a:lnTo>
                    <a:pt x="16935" y="10460"/>
                  </a:lnTo>
                  <a:lnTo>
                    <a:pt x="18135" y="10537"/>
                  </a:lnTo>
                  <a:lnTo>
                    <a:pt x="19361" y="10613"/>
                  </a:lnTo>
                  <a:lnTo>
                    <a:pt x="20600" y="10677"/>
                  </a:lnTo>
                  <a:lnTo>
                    <a:pt x="21877" y="10715"/>
                  </a:lnTo>
                  <a:lnTo>
                    <a:pt x="23167" y="10754"/>
                  </a:lnTo>
                  <a:lnTo>
                    <a:pt x="24483" y="10779"/>
                  </a:lnTo>
                  <a:lnTo>
                    <a:pt x="27139" y="10779"/>
                  </a:lnTo>
                  <a:lnTo>
                    <a:pt x="28442" y="10754"/>
                  </a:lnTo>
                  <a:lnTo>
                    <a:pt x="29732" y="10715"/>
                  </a:lnTo>
                  <a:lnTo>
                    <a:pt x="31009" y="10677"/>
                  </a:lnTo>
                  <a:lnTo>
                    <a:pt x="32260" y="10613"/>
                  </a:lnTo>
                  <a:lnTo>
                    <a:pt x="33486" y="10537"/>
                  </a:lnTo>
                  <a:lnTo>
                    <a:pt x="34674" y="10460"/>
                  </a:lnTo>
                  <a:lnTo>
                    <a:pt x="35849" y="10358"/>
                  </a:lnTo>
                  <a:lnTo>
                    <a:pt x="36998" y="10256"/>
                  </a:lnTo>
                  <a:lnTo>
                    <a:pt x="38109" y="10128"/>
                  </a:lnTo>
                  <a:lnTo>
                    <a:pt x="39182" y="10000"/>
                  </a:lnTo>
                  <a:lnTo>
                    <a:pt x="40229" y="9860"/>
                  </a:lnTo>
                  <a:lnTo>
                    <a:pt x="41251" y="9706"/>
                  </a:lnTo>
                  <a:lnTo>
                    <a:pt x="42222" y="9553"/>
                  </a:lnTo>
                  <a:lnTo>
                    <a:pt x="43154" y="9387"/>
                  </a:lnTo>
                  <a:lnTo>
                    <a:pt x="44061" y="9208"/>
                  </a:lnTo>
                  <a:lnTo>
                    <a:pt x="44904" y="9017"/>
                  </a:lnTo>
                  <a:lnTo>
                    <a:pt x="45721" y="8825"/>
                  </a:lnTo>
                  <a:lnTo>
                    <a:pt x="46487" y="8621"/>
                  </a:lnTo>
                  <a:lnTo>
                    <a:pt x="47203" y="8404"/>
                  </a:lnTo>
                  <a:lnTo>
                    <a:pt x="47879" y="8187"/>
                  </a:lnTo>
                  <a:lnTo>
                    <a:pt x="48505" y="7957"/>
                  </a:lnTo>
                  <a:lnTo>
                    <a:pt x="49067" y="7727"/>
                  </a:lnTo>
                  <a:lnTo>
                    <a:pt x="49591" y="7484"/>
                  </a:lnTo>
                  <a:lnTo>
                    <a:pt x="49821" y="7369"/>
                  </a:lnTo>
                  <a:lnTo>
                    <a:pt x="50050" y="7242"/>
                  </a:lnTo>
                  <a:lnTo>
                    <a:pt x="50255" y="7114"/>
                  </a:lnTo>
                  <a:lnTo>
                    <a:pt x="50459" y="6999"/>
                  </a:lnTo>
                  <a:lnTo>
                    <a:pt x="50638" y="6871"/>
                  </a:lnTo>
                  <a:lnTo>
                    <a:pt x="50804" y="6744"/>
                  </a:lnTo>
                  <a:lnTo>
                    <a:pt x="50957" y="6603"/>
                  </a:lnTo>
                  <a:lnTo>
                    <a:pt x="51085" y="6475"/>
                  </a:lnTo>
                  <a:lnTo>
                    <a:pt x="51213" y="6348"/>
                  </a:lnTo>
                  <a:lnTo>
                    <a:pt x="51315" y="6207"/>
                  </a:lnTo>
                  <a:lnTo>
                    <a:pt x="51404" y="6079"/>
                  </a:lnTo>
                  <a:lnTo>
                    <a:pt x="51481" y="5939"/>
                  </a:lnTo>
                  <a:lnTo>
                    <a:pt x="51545" y="5798"/>
                  </a:lnTo>
                  <a:lnTo>
                    <a:pt x="51583" y="5671"/>
                  </a:lnTo>
                  <a:lnTo>
                    <a:pt x="51609" y="5530"/>
                  </a:lnTo>
                  <a:lnTo>
                    <a:pt x="51609" y="5390"/>
                  </a:lnTo>
                  <a:lnTo>
                    <a:pt x="51609" y="5249"/>
                  </a:lnTo>
                  <a:lnTo>
                    <a:pt x="51583" y="5109"/>
                  </a:lnTo>
                  <a:lnTo>
                    <a:pt x="51545" y="4968"/>
                  </a:lnTo>
                  <a:lnTo>
                    <a:pt x="51481" y="4841"/>
                  </a:lnTo>
                  <a:lnTo>
                    <a:pt x="51404" y="4700"/>
                  </a:lnTo>
                  <a:lnTo>
                    <a:pt x="51315" y="4572"/>
                  </a:lnTo>
                  <a:lnTo>
                    <a:pt x="51213" y="4432"/>
                  </a:lnTo>
                  <a:lnTo>
                    <a:pt x="51085" y="4304"/>
                  </a:lnTo>
                  <a:lnTo>
                    <a:pt x="50957" y="4177"/>
                  </a:lnTo>
                  <a:lnTo>
                    <a:pt x="50804" y="4036"/>
                  </a:lnTo>
                  <a:lnTo>
                    <a:pt x="50638" y="3908"/>
                  </a:lnTo>
                  <a:lnTo>
                    <a:pt x="50459" y="3781"/>
                  </a:lnTo>
                  <a:lnTo>
                    <a:pt x="50255" y="3666"/>
                  </a:lnTo>
                  <a:lnTo>
                    <a:pt x="50050" y="3538"/>
                  </a:lnTo>
                  <a:lnTo>
                    <a:pt x="49821" y="3410"/>
                  </a:lnTo>
                  <a:lnTo>
                    <a:pt x="49591" y="3295"/>
                  </a:lnTo>
                  <a:lnTo>
                    <a:pt x="49067" y="3053"/>
                  </a:lnTo>
                  <a:lnTo>
                    <a:pt x="48505" y="2823"/>
                  </a:lnTo>
                  <a:lnTo>
                    <a:pt x="47879" y="2593"/>
                  </a:lnTo>
                  <a:lnTo>
                    <a:pt x="47203" y="2376"/>
                  </a:lnTo>
                  <a:lnTo>
                    <a:pt x="46487" y="2159"/>
                  </a:lnTo>
                  <a:lnTo>
                    <a:pt x="45721" y="1954"/>
                  </a:lnTo>
                  <a:lnTo>
                    <a:pt x="44904" y="1763"/>
                  </a:lnTo>
                  <a:lnTo>
                    <a:pt x="44061" y="1571"/>
                  </a:lnTo>
                  <a:lnTo>
                    <a:pt x="43154" y="1392"/>
                  </a:lnTo>
                  <a:lnTo>
                    <a:pt x="42222" y="1226"/>
                  </a:lnTo>
                  <a:lnTo>
                    <a:pt x="41251" y="1073"/>
                  </a:lnTo>
                  <a:lnTo>
                    <a:pt x="40229" y="920"/>
                  </a:lnTo>
                  <a:lnTo>
                    <a:pt x="39182" y="779"/>
                  </a:lnTo>
                  <a:lnTo>
                    <a:pt x="38109" y="652"/>
                  </a:lnTo>
                  <a:lnTo>
                    <a:pt x="36998" y="524"/>
                  </a:lnTo>
                  <a:lnTo>
                    <a:pt x="35849" y="422"/>
                  </a:lnTo>
                  <a:lnTo>
                    <a:pt x="34674" y="320"/>
                  </a:lnTo>
                  <a:lnTo>
                    <a:pt x="33486" y="243"/>
                  </a:lnTo>
                  <a:lnTo>
                    <a:pt x="32260" y="166"/>
                  </a:lnTo>
                  <a:lnTo>
                    <a:pt x="31009" y="102"/>
                  </a:lnTo>
                  <a:lnTo>
                    <a:pt x="29732" y="64"/>
                  </a:lnTo>
                  <a:lnTo>
                    <a:pt x="28442" y="26"/>
                  </a:lnTo>
                  <a:lnTo>
                    <a:pt x="271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697472" y="3792248"/>
              <a:ext cx="627569" cy="112326"/>
            </a:xfrm>
            <a:custGeom>
              <a:rect b="b" l="l" r="r" t="t"/>
              <a:pathLst>
                <a:path extrusionOk="0" h="7587" w="42389">
                  <a:moveTo>
                    <a:pt x="21201" y="0"/>
                  </a:moveTo>
                  <a:lnTo>
                    <a:pt x="20102" y="13"/>
                  </a:lnTo>
                  <a:lnTo>
                    <a:pt x="19030" y="26"/>
                  </a:lnTo>
                  <a:lnTo>
                    <a:pt x="17970" y="51"/>
                  </a:lnTo>
                  <a:lnTo>
                    <a:pt x="16922" y="77"/>
                  </a:lnTo>
                  <a:lnTo>
                    <a:pt x="15901" y="128"/>
                  </a:lnTo>
                  <a:lnTo>
                    <a:pt x="14892" y="179"/>
                  </a:lnTo>
                  <a:lnTo>
                    <a:pt x="13908" y="230"/>
                  </a:lnTo>
                  <a:lnTo>
                    <a:pt x="12951" y="307"/>
                  </a:lnTo>
                  <a:lnTo>
                    <a:pt x="12006" y="371"/>
                  </a:lnTo>
                  <a:lnTo>
                    <a:pt x="11099" y="460"/>
                  </a:lnTo>
                  <a:lnTo>
                    <a:pt x="10205" y="549"/>
                  </a:lnTo>
                  <a:lnTo>
                    <a:pt x="9349" y="651"/>
                  </a:lnTo>
                  <a:lnTo>
                    <a:pt x="8519" y="754"/>
                  </a:lnTo>
                  <a:lnTo>
                    <a:pt x="7714" y="869"/>
                  </a:lnTo>
                  <a:lnTo>
                    <a:pt x="6948" y="984"/>
                  </a:lnTo>
                  <a:lnTo>
                    <a:pt x="6207" y="1111"/>
                  </a:lnTo>
                  <a:lnTo>
                    <a:pt x="5505" y="1239"/>
                  </a:lnTo>
                  <a:lnTo>
                    <a:pt x="4841" y="1379"/>
                  </a:lnTo>
                  <a:lnTo>
                    <a:pt x="4215" y="1520"/>
                  </a:lnTo>
                  <a:lnTo>
                    <a:pt x="3615" y="1673"/>
                  </a:lnTo>
                  <a:lnTo>
                    <a:pt x="3066" y="1826"/>
                  </a:lnTo>
                  <a:lnTo>
                    <a:pt x="2555" y="1980"/>
                  </a:lnTo>
                  <a:lnTo>
                    <a:pt x="2095" y="2146"/>
                  </a:lnTo>
                  <a:lnTo>
                    <a:pt x="1661" y="2312"/>
                  </a:lnTo>
                  <a:lnTo>
                    <a:pt x="1291" y="2491"/>
                  </a:lnTo>
                  <a:lnTo>
                    <a:pt x="959" y="2669"/>
                  </a:lnTo>
                  <a:lnTo>
                    <a:pt x="665" y="2848"/>
                  </a:lnTo>
                  <a:lnTo>
                    <a:pt x="550" y="2938"/>
                  </a:lnTo>
                  <a:lnTo>
                    <a:pt x="435" y="3027"/>
                  </a:lnTo>
                  <a:lnTo>
                    <a:pt x="333" y="3116"/>
                  </a:lnTo>
                  <a:lnTo>
                    <a:pt x="243" y="3219"/>
                  </a:lnTo>
                  <a:lnTo>
                    <a:pt x="167" y="3308"/>
                  </a:lnTo>
                  <a:lnTo>
                    <a:pt x="116" y="3410"/>
                  </a:lnTo>
                  <a:lnTo>
                    <a:pt x="65" y="3499"/>
                  </a:lnTo>
                  <a:lnTo>
                    <a:pt x="26" y="3602"/>
                  </a:lnTo>
                  <a:lnTo>
                    <a:pt x="13" y="3691"/>
                  </a:lnTo>
                  <a:lnTo>
                    <a:pt x="1" y="3793"/>
                  </a:lnTo>
                  <a:lnTo>
                    <a:pt x="13" y="3895"/>
                  </a:lnTo>
                  <a:lnTo>
                    <a:pt x="26" y="3985"/>
                  </a:lnTo>
                  <a:lnTo>
                    <a:pt x="65" y="4087"/>
                  </a:lnTo>
                  <a:lnTo>
                    <a:pt x="116" y="4176"/>
                  </a:lnTo>
                  <a:lnTo>
                    <a:pt x="167" y="4279"/>
                  </a:lnTo>
                  <a:lnTo>
                    <a:pt x="243" y="4368"/>
                  </a:lnTo>
                  <a:lnTo>
                    <a:pt x="333" y="4457"/>
                  </a:lnTo>
                  <a:lnTo>
                    <a:pt x="435" y="4559"/>
                  </a:lnTo>
                  <a:lnTo>
                    <a:pt x="550" y="4649"/>
                  </a:lnTo>
                  <a:lnTo>
                    <a:pt x="665" y="4738"/>
                  </a:lnTo>
                  <a:lnTo>
                    <a:pt x="959" y="4917"/>
                  </a:lnTo>
                  <a:lnTo>
                    <a:pt x="1291" y="5096"/>
                  </a:lnTo>
                  <a:lnTo>
                    <a:pt x="1661" y="5262"/>
                  </a:lnTo>
                  <a:lnTo>
                    <a:pt x="2095" y="5441"/>
                  </a:lnTo>
                  <a:lnTo>
                    <a:pt x="2555" y="5594"/>
                  </a:lnTo>
                  <a:lnTo>
                    <a:pt x="3066" y="5760"/>
                  </a:lnTo>
                  <a:lnTo>
                    <a:pt x="3615" y="5913"/>
                  </a:lnTo>
                  <a:lnTo>
                    <a:pt x="4215" y="6066"/>
                  </a:lnTo>
                  <a:lnTo>
                    <a:pt x="4841" y="6207"/>
                  </a:lnTo>
                  <a:lnTo>
                    <a:pt x="5505" y="6335"/>
                  </a:lnTo>
                  <a:lnTo>
                    <a:pt x="6207" y="6475"/>
                  </a:lnTo>
                  <a:lnTo>
                    <a:pt x="6948" y="6603"/>
                  </a:lnTo>
                  <a:lnTo>
                    <a:pt x="7714" y="6718"/>
                  </a:lnTo>
                  <a:lnTo>
                    <a:pt x="8519" y="6833"/>
                  </a:lnTo>
                  <a:lnTo>
                    <a:pt x="9349" y="6935"/>
                  </a:lnTo>
                  <a:lnTo>
                    <a:pt x="10205" y="7037"/>
                  </a:lnTo>
                  <a:lnTo>
                    <a:pt x="11099" y="7126"/>
                  </a:lnTo>
                  <a:lnTo>
                    <a:pt x="12006" y="7203"/>
                  </a:lnTo>
                  <a:lnTo>
                    <a:pt x="12951" y="7280"/>
                  </a:lnTo>
                  <a:lnTo>
                    <a:pt x="13908" y="7356"/>
                  </a:lnTo>
                  <a:lnTo>
                    <a:pt x="14892" y="7407"/>
                  </a:lnTo>
                  <a:lnTo>
                    <a:pt x="15901" y="7459"/>
                  </a:lnTo>
                  <a:lnTo>
                    <a:pt x="16922" y="7510"/>
                  </a:lnTo>
                  <a:lnTo>
                    <a:pt x="17970" y="7535"/>
                  </a:lnTo>
                  <a:lnTo>
                    <a:pt x="19030" y="7561"/>
                  </a:lnTo>
                  <a:lnTo>
                    <a:pt x="20102" y="7573"/>
                  </a:lnTo>
                  <a:lnTo>
                    <a:pt x="21201" y="7586"/>
                  </a:lnTo>
                  <a:lnTo>
                    <a:pt x="22286" y="7573"/>
                  </a:lnTo>
                  <a:lnTo>
                    <a:pt x="23359" y="7561"/>
                  </a:lnTo>
                  <a:lnTo>
                    <a:pt x="24419" y="7535"/>
                  </a:lnTo>
                  <a:lnTo>
                    <a:pt x="25466" y="7510"/>
                  </a:lnTo>
                  <a:lnTo>
                    <a:pt x="26488" y="7459"/>
                  </a:lnTo>
                  <a:lnTo>
                    <a:pt x="27497" y="7407"/>
                  </a:lnTo>
                  <a:lnTo>
                    <a:pt x="28480" y="7356"/>
                  </a:lnTo>
                  <a:lnTo>
                    <a:pt x="29451" y="7280"/>
                  </a:lnTo>
                  <a:lnTo>
                    <a:pt x="30383" y="7203"/>
                  </a:lnTo>
                  <a:lnTo>
                    <a:pt x="31303" y="7126"/>
                  </a:lnTo>
                  <a:lnTo>
                    <a:pt x="32184" y="7037"/>
                  </a:lnTo>
                  <a:lnTo>
                    <a:pt x="33052" y="6935"/>
                  </a:lnTo>
                  <a:lnTo>
                    <a:pt x="33883" y="6833"/>
                  </a:lnTo>
                  <a:lnTo>
                    <a:pt x="34674" y="6718"/>
                  </a:lnTo>
                  <a:lnTo>
                    <a:pt x="35453" y="6603"/>
                  </a:lnTo>
                  <a:lnTo>
                    <a:pt x="36181" y="6475"/>
                  </a:lnTo>
                  <a:lnTo>
                    <a:pt x="36884" y="6335"/>
                  </a:lnTo>
                  <a:lnTo>
                    <a:pt x="37548" y="6207"/>
                  </a:lnTo>
                  <a:lnTo>
                    <a:pt x="38186" y="6066"/>
                  </a:lnTo>
                  <a:lnTo>
                    <a:pt x="38774" y="5913"/>
                  </a:lnTo>
                  <a:lnTo>
                    <a:pt x="39323" y="5760"/>
                  </a:lnTo>
                  <a:lnTo>
                    <a:pt x="39834" y="5594"/>
                  </a:lnTo>
                  <a:lnTo>
                    <a:pt x="40306" y="5441"/>
                  </a:lnTo>
                  <a:lnTo>
                    <a:pt x="40728" y="5262"/>
                  </a:lnTo>
                  <a:lnTo>
                    <a:pt x="41111" y="5096"/>
                  </a:lnTo>
                  <a:lnTo>
                    <a:pt x="41443" y="4917"/>
                  </a:lnTo>
                  <a:lnTo>
                    <a:pt x="41724" y="4738"/>
                  </a:lnTo>
                  <a:lnTo>
                    <a:pt x="41852" y="4649"/>
                  </a:lnTo>
                  <a:lnTo>
                    <a:pt x="41967" y="4559"/>
                  </a:lnTo>
                  <a:lnTo>
                    <a:pt x="42056" y="4457"/>
                  </a:lnTo>
                  <a:lnTo>
                    <a:pt x="42146" y="4368"/>
                  </a:lnTo>
                  <a:lnTo>
                    <a:pt x="42222" y="4279"/>
                  </a:lnTo>
                  <a:lnTo>
                    <a:pt x="42286" y="4176"/>
                  </a:lnTo>
                  <a:lnTo>
                    <a:pt x="42324" y="4087"/>
                  </a:lnTo>
                  <a:lnTo>
                    <a:pt x="42363" y="3985"/>
                  </a:lnTo>
                  <a:lnTo>
                    <a:pt x="42388" y="3895"/>
                  </a:lnTo>
                  <a:lnTo>
                    <a:pt x="42388" y="3793"/>
                  </a:lnTo>
                  <a:lnTo>
                    <a:pt x="42388" y="3691"/>
                  </a:lnTo>
                  <a:lnTo>
                    <a:pt x="42363" y="3602"/>
                  </a:lnTo>
                  <a:lnTo>
                    <a:pt x="42324" y="3499"/>
                  </a:lnTo>
                  <a:lnTo>
                    <a:pt x="42286" y="3410"/>
                  </a:lnTo>
                  <a:lnTo>
                    <a:pt x="42222" y="3308"/>
                  </a:lnTo>
                  <a:lnTo>
                    <a:pt x="42146" y="3219"/>
                  </a:lnTo>
                  <a:lnTo>
                    <a:pt x="42056" y="3116"/>
                  </a:lnTo>
                  <a:lnTo>
                    <a:pt x="41967" y="3027"/>
                  </a:lnTo>
                  <a:lnTo>
                    <a:pt x="41852" y="2938"/>
                  </a:lnTo>
                  <a:lnTo>
                    <a:pt x="41724" y="2848"/>
                  </a:lnTo>
                  <a:lnTo>
                    <a:pt x="41443" y="2669"/>
                  </a:lnTo>
                  <a:lnTo>
                    <a:pt x="41111" y="2491"/>
                  </a:lnTo>
                  <a:lnTo>
                    <a:pt x="40728" y="2312"/>
                  </a:lnTo>
                  <a:lnTo>
                    <a:pt x="40306" y="2146"/>
                  </a:lnTo>
                  <a:lnTo>
                    <a:pt x="39834" y="1980"/>
                  </a:lnTo>
                  <a:lnTo>
                    <a:pt x="39323" y="1826"/>
                  </a:lnTo>
                  <a:lnTo>
                    <a:pt x="38774" y="1673"/>
                  </a:lnTo>
                  <a:lnTo>
                    <a:pt x="38186" y="1520"/>
                  </a:lnTo>
                  <a:lnTo>
                    <a:pt x="37548" y="1379"/>
                  </a:lnTo>
                  <a:lnTo>
                    <a:pt x="36884" y="1239"/>
                  </a:lnTo>
                  <a:lnTo>
                    <a:pt x="36181" y="1111"/>
                  </a:lnTo>
                  <a:lnTo>
                    <a:pt x="35453" y="984"/>
                  </a:lnTo>
                  <a:lnTo>
                    <a:pt x="34674" y="869"/>
                  </a:lnTo>
                  <a:lnTo>
                    <a:pt x="33883" y="754"/>
                  </a:lnTo>
                  <a:lnTo>
                    <a:pt x="33052" y="651"/>
                  </a:lnTo>
                  <a:lnTo>
                    <a:pt x="32184" y="549"/>
                  </a:lnTo>
                  <a:lnTo>
                    <a:pt x="31303" y="460"/>
                  </a:lnTo>
                  <a:lnTo>
                    <a:pt x="30383" y="371"/>
                  </a:lnTo>
                  <a:lnTo>
                    <a:pt x="29451" y="307"/>
                  </a:lnTo>
                  <a:lnTo>
                    <a:pt x="28480" y="230"/>
                  </a:lnTo>
                  <a:lnTo>
                    <a:pt x="27497" y="179"/>
                  </a:lnTo>
                  <a:lnTo>
                    <a:pt x="26488" y="128"/>
                  </a:lnTo>
                  <a:lnTo>
                    <a:pt x="25466" y="77"/>
                  </a:lnTo>
                  <a:lnTo>
                    <a:pt x="24419" y="51"/>
                  </a:lnTo>
                  <a:lnTo>
                    <a:pt x="23359" y="26"/>
                  </a:lnTo>
                  <a:lnTo>
                    <a:pt x="22286" y="13"/>
                  </a:lnTo>
                  <a:lnTo>
                    <a:pt x="21201" y="0"/>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2706740" y="3792248"/>
              <a:ext cx="609226" cy="83397"/>
            </a:xfrm>
            <a:custGeom>
              <a:rect b="b" l="l" r="r" t="t"/>
              <a:pathLst>
                <a:path extrusionOk="0" h="5633" w="41150">
                  <a:moveTo>
                    <a:pt x="19949" y="0"/>
                  </a:moveTo>
                  <a:lnTo>
                    <a:pt x="18238" y="13"/>
                  </a:lnTo>
                  <a:lnTo>
                    <a:pt x="16577" y="51"/>
                  </a:lnTo>
                  <a:lnTo>
                    <a:pt x="14943" y="115"/>
                  </a:lnTo>
                  <a:lnTo>
                    <a:pt x="13372" y="192"/>
                  </a:lnTo>
                  <a:lnTo>
                    <a:pt x="11839" y="294"/>
                  </a:lnTo>
                  <a:lnTo>
                    <a:pt x="10371" y="409"/>
                  </a:lnTo>
                  <a:lnTo>
                    <a:pt x="8966" y="549"/>
                  </a:lnTo>
                  <a:lnTo>
                    <a:pt x="7625" y="703"/>
                  </a:lnTo>
                  <a:lnTo>
                    <a:pt x="6361" y="881"/>
                  </a:lnTo>
                  <a:lnTo>
                    <a:pt x="5173" y="1073"/>
                  </a:lnTo>
                  <a:lnTo>
                    <a:pt x="4074" y="1277"/>
                  </a:lnTo>
                  <a:lnTo>
                    <a:pt x="3551" y="1392"/>
                  </a:lnTo>
                  <a:lnTo>
                    <a:pt x="3066" y="1507"/>
                  </a:lnTo>
                  <a:lnTo>
                    <a:pt x="2593" y="1622"/>
                  </a:lnTo>
                  <a:lnTo>
                    <a:pt x="2146" y="1737"/>
                  </a:lnTo>
                  <a:lnTo>
                    <a:pt x="1725" y="1865"/>
                  </a:lnTo>
                  <a:lnTo>
                    <a:pt x="1316" y="1980"/>
                  </a:lnTo>
                  <a:lnTo>
                    <a:pt x="946" y="2107"/>
                  </a:lnTo>
                  <a:lnTo>
                    <a:pt x="601" y="2248"/>
                  </a:lnTo>
                  <a:lnTo>
                    <a:pt x="281" y="2376"/>
                  </a:lnTo>
                  <a:lnTo>
                    <a:pt x="0" y="2516"/>
                  </a:lnTo>
                  <a:lnTo>
                    <a:pt x="716" y="2299"/>
                  </a:lnTo>
                  <a:lnTo>
                    <a:pt x="1507" y="2095"/>
                  </a:lnTo>
                  <a:lnTo>
                    <a:pt x="2363" y="1903"/>
                  </a:lnTo>
                  <a:lnTo>
                    <a:pt x="3295" y="1712"/>
                  </a:lnTo>
                  <a:lnTo>
                    <a:pt x="4292" y="1545"/>
                  </a:lnTo>
                  <a:lnTo>
                    <a:pt x="5352" y="1379"/>
                  </a:lnTo>
                  <a:lnTo>
                    <a:pt x="6463" y="1239"/>
                  </a:lnTo>
                  <a:lnTo>
                    <a:pt x="7625" y="1098"/>
                  </a:lnTo>
                  <a:lnTo>
                    <a:pt x="8851" y="984"/>
                  </a:lnTo>
                  <a:lnTo>
                    <a:pt x="10115" y="869"/>
                  </a:lnTo>
                  <a:lnTo>
                    <a:pt x="11431" y="779"/>
                  </a:lnTo>
                  <a:lnTo>
                    <a:pt x="12784" y="703"/>
                  </a:lnTo>
                  <a:lnTo>
                    <a:pt x="14164" y="639"/>
                  </a:lnTo>
                  <a:lnTo>
                    <a:pt x="15594" y="600"/>
                  </a:lnTo>
                  <a:lnTo>
                    <a:pt x="17050" y="575"/>
                  </a:lnTo>
                  <a:lnTo>
                    <a:pt x="18531" y="562"/>
                  </a:lnTo>
                  <a:lnTo>
                    <a:pt x="19617" y="562"/>
                  </a:lnTo>
                  <a:lnTo>
                    <a:pt x="20690" y="575"/>
                  </a:lnTo>
                  <a:lnTo>
                    <a:pt x="21750" y="600"/>
                  </a:lnTo>
                  <a:lnTo>
                    <a:pt x="22797" y="639"/>
                  </a:lnTo>
                  <a:lnTo>
                    <a:pt x="23819" y="677"/>
                  </a:lnTo>
                  <a:lnTo>
                    <a:pt x="24828" y="728"/>
                  </a:lnTo>
                  <a:lnTo>
                    <a:pt x="25811" y="792"/>
                  </a:lnTo>
                  <a:lnTo>
                    <a:pt x="26782" y="856"/>
                  </a:lnTo>
                  <a:lnTo>
                    <a:pt x="27714" y="932"/>
                  </a:lnTo>
                  <a:lnTo>
                    <a:pt x="28633" y="1022"/>
                  </a:lnTo>
                  <a:lnTo>
                    <a:pt x="29515" y="1111"/>
                  </a:lnTo>
                  <a:lnTo>
                    <a:pt x="30383" y="1213"/>
                  </a:lnTo>
                  <a:lnTo>
                    <a:pt x="31213" y="1316"/>
                  </a:lnTo>
                  <a:lnTo>
                    <a:pt x="32005" y="1431"/>
                  </a:lnTo>
                  <a:lnTo>
                    <a:pt x="32784" y="1545"/>
                  </a:lnTo>
                  <a:lnTo>
                    <a:pt x="33512" y="1673"/>
                  </a:lnTo>
                  <a:lnTo>
                    <a:pt x="34214" y="1801"/>
                  </a:lnTo>
                  <a:lnTo>
                    <a:pt x="34879" y="1941"/>
                  </a:lnTo>
                  <a:lnTo>
                    <a:pt x="35517" y="2082"/>
                  </a:lnTo>
                  <a:lnTo>
                    <a:pt x="36105" y="2235"/>
                  </a:lnTo>
                  <a:lnTo>
                    <a:pt x="36654" y="2388"/>
                  </a:lnTo>
                  <a:lnTo>
                    <a:pt x="37165" y="2542"/>
                  </a:lnTo>
                  <a:lnTo>
                    <a:pt x="37637" y="2708"/>
                  </a:lnTo>
                  <a:lnTo>
                    <a:pt x="38059" y="2874"/>
                  </a:lnTo>
                  <a:lnTo>
                    <a:pt x="38442" y="3052"/>
                  </a:lnTo>
                  <a:lnTo>
                    <a:pt x="38774" y="3219"/>
                  </a:lnTo>
                  <a:lnTo>
                    <a:pt x="39055" y="3410"/>
                  </a:lnTo>
                  <a:lnTo>
                    <a:pt x="39182" y="3499"/>
                  </a:lnTo>
                  <a:lnTo>
                    <a:pt x="39297" y="3589"/>
                  </a:lnTo>
                  <a:lnTo>
                    <a:pt x="39387" y="3678"/>
                  </a:lnTo>
                  <a:lnTo>
                    <a:pt x="39476" y="3780"/>
                  </a:lnTo>
                  <a:lnTo>
                    <a:pt x="39553" y="3870"/>
                  </a:lnTo>
                  <a:lnTo>
                    <a:pt x="39617" y="3959"/>
                  </a:lnTo>
                  <a:lnTo>
                    <a:pt x="39655" y="4061"/>
                  </a:lnTo>
                  <a:lnTo>
                    <a:pt x="39693" y="4151"/>
                  </a:lnTo>
                  <a:lnTo>
                    <a:pt x="39719" y="4253"/>
                  </a:lnTo>
                  <a:lnTo>
                    <a:pt x="39719" y="4355"/>
                  </a:lnTo>
                  <a:lnTo>
                    <a:pt x="39719" y="4432"/>
                  </a:lnTo>
                  <a:lnTo>
                    <a:pt x="39706" y="4521"/>
                  </a:lnTo>
                  <a:lnTo>
                    <a:pt x="39680" y="4598"/>
                  </a:lnTo>
                  <a:lnTo>
                    <a:pt x="39642" y="4687"/>
                  </a:lnTo>
                  <a:lnTo>
                    <a:pt x="39591" y="4764"/>
                  </a:lnTo>
                  <a:lnTo>
                    <a:pt x="39540" y="4853"/>
                  </a:lnTo>
                  <a:lnTo>
                    <a:pt x="39400" y="5006"/>
                  </a:lnTo>
                  <a:lnTo>
                    <a:pt x="39221" y="5173"/>
                  </a:lnTo>
                  <a:lnTo>
                    <a:pt x="39016" y="5326"/>
                  </a:lnTo>
                  <a:lnTo>
                    <a:pt x="38761" y="5479"/>
                  </a:lnTo>
                  <a:lnTo>
                    <a:pt x="38480" y="5632"/>
                  </a:lnTo>
                  <a:lnTo>
                    <a:pt x="39080" y="5428"/>
                  </a:lnTo>
                  <a:lnTo>
                    <a:pt x="39361" y="5313"/>
                  </a:lnTo>
                  <a:lnTo>
                    <a:pt x="39617" y="5211"/>
                  </a:lnTo>
                  <a:lnTo>
                    <a:pt x="39846" y="5096"/>
                  </a:lnTo>
                  <a:lnTo>
                    <a:pt x="40064" y="4981"/>
                  </a:lnTo>
                  <a:lnTo>
                    <a:pt x="40268" y="4879"/>
                  </a:lnTo>
                  <a:lnTo>
                    <a:pt x="40447" y="4764"/>
                  </a:lnTo>
                  <a:lnTo>
                    <a:pt x="40613" y="4636"/>
                  </a:lnTo>
                  <a:lnTo>
                    <a:pt x="40753" y="4521"/>
                  </a:lnTo>
                  <a:lnTo>
                    <a:pt x="40868" y="4406"/>
                  </a:lnTo>
                  <a:lnTo>
                    <a:pt x="40970" y="4291"/>
                  </a:lnTo>
                  <a:lnTo>
                    <a:pt x="41047" y="4164"/>
                  </a:lnTo>
                  <a:lnTo>
                    <a:pt x="41098" y="4036"/>
                  </a:lnTo>
                  <a:lnTo>
                    <a:pt x="41136" y="3921"/>
                  </a:lnTo>
                  <a:lnTo>
                    <a:pt x="41149" y="3793"/>
                  </a:lnTo>
                  <a:lnTo>
                    <a:pt x="41136" y="3691"/>
                  </a:lnTo>
                  <a:lnTo>
                    <a:pt x="41111" y="3602"/>
                  </a:lnTo>
                  <a:lnTo>
                    <a:pt x="41085" y="3499"/>
                  </a:lnTo>
                  <a:lnTo>
                    <a:pt x="41034" y="3410"/>
                  </a:lnTo>
                  <a:lnTo>
                    <a:pt x="40970" y="3308"/>
                  </a:lnTo>
                  <a:lnTo>
                    <a:pt x="40894" y="3219"/>
                  </a:lnTo>
                  <a:lnTo>
                    <a:pt x="40817" y="3116"/>
                  </a:lnTo>
                  <a:lnTo>
                    <a:pt x="40715" y="3027"/>
                  </a:lnTo>
                  <a:lnTo>
                    <a:pt x="40600" y="2938"/>
                  </a:lnTo>
                  <a:lnTo>
                    <a:pt x="40472" y="2848"/>
                  </a:lnTo>
                  <a:lnTo>
                    <a:pt x="40191" y="2669"/>
                  </a:lnTo>
                  <a:lnTo>
                    <a:pt x="39859" y="2491"/>
                  </a:lnTo>
                  <a:lnTo>
                    <a:pt x="39476" y="2312"/>
                  </a:lnTo>
                  <a:lnTo>
                    <a:pt x="39055" y="2146"/>
                  </a:lnTo>
                  <a:lnTo>
                    <a:pt x="38582" y="1980"/>
                  </a:lnTo>
                  <a:lnTo>
                    <a:pt x="38071" y="1826"/>
                  </a:lnTo>
                  <a:lnTo>
                    <a:pt x="37522" y="1673"/>
                  </a:lnTo>
                  <a:lnTo>
                    <a:pt x="36935" y="1520"/>
                  </a:lnTo>
                  <a:lnTo>
                    <a:pt x="36309" y="1379"/>
                  </a:lnTo>
                  <a:lnTo>
                    <a:pt x="35632" y="1239"/>
                  </a:lnTo>
                  <a:lnTo>
                    <a:pt x="34930" y="1111"/>
                  </a:lnTo>
                  <a:lnTo>
                    <a:pt x="34202" y="984"/>
                  </a:lnTo>
                  <a:lnTo>
                    <a:pt x="33435" y="869"/>
                  </a:lnTo>
                  <a:lnTo>
                    <a:pt x="32631" y="754"/>
                  </a:lnTo>
                  <a:lnTo>
                    <a:pt x="31801" y="651"/>
                  </a:lnTo>
                  <a:lnTo>
                    <a:pt x="30945" y="549"/>
                  </a:lnTo>
                  <a:lnTo>
                    <a:pt x="30051" y="460"/>
                  </a:lnTo>
                  <a:lnTo>
                    <a:pt x="29131" y="371"/>
                  </a:lnTo>
                  <a:lnTo>
                    <a:pt x="28199" y="307"/>
                  </a:lnTo>
                  <a:lnTo>
                    <a:pt x="27241" y="230"/>
                  </a:lnTo>
                  <a:lnTo>
                    <a:pt x="26245" y="179"/>
                  </a:lnTo>
                  <a:lnTo>
                    <a:pt x="25249" y="128"/>
                  </a:lnTo>
                  <a:lnTo>
                    <a:pt x="24215" y="77"/>
                  </a:lnTo>
                  <a:lnTo>
                    <a:pt x="23180" y="51"/>
                  </a:lnTo>
                  <a:lnTo>
                    <a:pt x="22120" y="26"/>
                  </a:lnTo>
                  <a:lnTo>
                    <a:pt x="21035" y="13"/>
                  </a:lnTo>
                  <a:lnTo>
                    <a:pt x="19949" y="0"/>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2915476" y="3823250"/>
              <a:ext cx="204028" cy="57118"/>
            </a:xfrm>
            <a:custGeom>
              <a:rect b="b" l="l" r="r" t="t"/>
              <a:pathLst>
                <a:path extrusionOk="0" h="3858" w="13781">
                  <a:moveTo>
                    <a:pt x="1" y="1"/>
                  </a:moveTo>
                  <a:lnTo>
                    <a:pt x="1" y="384"/>
                  </a:lnTo>
                  <a:lnTo>
                    <a:pt x="3347" y="384"/>
                  </a:lnTo>
                  <a:lnTo>
                    <a:pt x="4254" y="409"/>
                  </a:lnTo>
                  <a:lnTo>
                    <a:pt x="5058" y="448"/>
                  </a:lnTo>
                  <a:lnTo>
                    <a:pt x="5748" y="511"/>
                  </a:lnTo>
                  <a:lnTo>
                    <a:pt x="6323" y="575"/>
                  </a:lnTo>
                  <a:lnTo>
                    <a:pt x="6578" y="626"/>
                  </a:lnTo>
                  <a:lnTo>
                    <a:pt x="6795" y="665"/>
                  </a:lnTo>
                  <a:lnTo>
                    <a:pt x="6987" y="716"/>
                  </a:lnTo>
                  <a:lnTo>
                    <a:pt x="7140" y="767"/>
                  </a:lnTo>
                  <a:lnTo>
                    <a:pt x="7268" y="831"/>
                  </a:lnTo>
                  <a:lnTo>
                    <a:pt x="7370" y="895"/>
                  </a:lnTo>
                  <a:lnTo>
                    <a:pt x="1" y="895"/>
                  </a:lnTo>
                  <a:lnTo>
                    <a:pt x="1" y="1188"/>
                  </a:lnTo>
                  <a:lnTo>
                    <a:pt x="7472" y="1188"/>
                  </a:lnTo>
                  <a:lnTo>
                    <a:pt x="7446" y="1227"/>
                  </a:lnTo>
                  <a:lnTo>
                    <a:pt x="7408" y="1252"/>
                  </a:lnTo>
                  <a:lnTo>
                    <a:pt x="7306" y="1329"/>
                  </a:lnTo>
                  <a:lnTo>
                    <a:pt x="7165" y="1393"/>
                  </a:lnTo>
                  <a:lnTo>
                    <a:pt x="6987" y="1457"/>
                  </a:lnTo>
                  <a:lnTo>
                    <a:pt x="6770" y="1520"/>
                  </a:lnTo>
                  <a:lnTo>
                    <a:pt x="6514" y="1572"/>
                  </a:lnTo>
                  <a:lnTo>
                    <a:pt x="6208" y="1623"/>
                  </a:lnTo>
                  <a:lnTo>
                    <a:pt x="5876" y="1674"/>
                  </a:lnTo>
                  <a:lnTo>
                    <a:pt x="5505" y="1712"/>
                  </a:lnTo>
                  <a:lnTo>
                    <a:pt x="5097" y="1750"/>
                  </a:lnTo>
                  <a:lnTo>
                    <a:pt x="4151" y="1801"/>
                  </a:lnTo>
                  <a:lnTo>
                    <a:pt x="3053" y="1840"/>
                  </a:lnTo>
                  <a:lnTo>
                    <a:pt x="1802" y="1852"/>
                  </a:lnTo>
                  <a:lnTo>
                    <a:pt x="1" y="1852"/>
                  </a:lnTo>
                  <a:lnTo>
                    <a:pt x="1" y="2210"/>
                  </a:lnTo>
                  <a:lnTo>
                    <a:pt x="2197" y="2644"/>
                  </a:lnTo>
                  <a:lnTo>
                    <a:pt x="4215" y="3053"/>
                  </a:lnTo>
                  <a:lnTo>
                    <a:pt x="6131" y="3449"/>
                  </a:lnTo>
                  <a:lnTo>
                    <a:pt x="8021" y="3858"/>
                  </a:lnTo>
                  <a:lnTo>
                    <a:pt x="11163" y="3858"/>
                  </a:lnTo>
                  <a:lnTo>
                    <a:pt x="9107" y="3411"/>
                  </a:lnTo>
                  <a:lnTo>
                    <a:pt x="7051" y="2976"/>
                  </a:lnTo>
                  <a:lnTo>
                    <a:pt x="5033" y="2555"/>
                  </a:lnTo>
                  <a:lnTo>
                    <a:pt x="3079" y="2185"/>
                  </a:lnTo>
                  <a:lnTo>
                    <a:pt x="3845" y="2172"/>
                  </a:lnTo>
                  <a:lnTo>
                    <a:pt x="4586" y="2159"/>
                  </a:lnTo>
                  <a:lnTo>
                    <a:pt x="5275" y="2133"/>
                  </a:lnTo>
                  <a:lnTo>
                    <a:pt x="5927" y="2108"/>
                  </a:lnTo>
                  <a:lnTo>
                    <a:pt x="6540" y="2057"/>
                  </a:lnTo>
                  <a:lnTo>
                    <a:pt x="7102" y="2018"/>
                  </a:lnTo>
                  <a:lnTo>
                    <a:pt x="7638" y="1955"/>
                  </a:lnTo>
                  <a:lnTo>
                    <a:pt x="8111" y="1904"/>
                  </a:lnTo>
                  <a:lnTo>
                    <a:pt x="8558" y="1827"/>
                  </a:lnTo>
                  <a:lnTo>
                    <a:pt x="8941" y="1750"/>
                  </a:lnTo>
                  <a:lnTo>
                    <a:pt x="9285" y="1674"/>
                  </a:lnTo>
                  <a:lnTo>
                    <a:pt x="9579" y="1584"/>
                  </a:lnTo>
                  <a:lnTo>
                    <a:pt x="9822" y="1495"/>
                  </a:lnTo>
                  <a:lnTo>
                    <a:pt x="10026" y="1393"/>
                  </a:lnTo>
                  <a:lnTo>
                    <a:pt x="10103" y="1342"/>
                  </a:lnTo>
                  <a:lnTo>
                    <a:pt x="10167" y="1291"/>
                  </a:lnTo>
                  <a:lnTo>
                    <a:pt x="10218" y="1239"/>
                  </a:lnTo>
                  <a:lnTo>
                    <a:pt x="10256" y="1188"/>
                  </a:lnTo>
                  <a:lnTo>
                    <a:pt x="13781" y="1188"/>
                  </a:lnTo>
                  <a:lnTo>
                    <a:pt x="13781" y="895"/>
                  </a:lnTo>
                  <a:lnTo>
                    <a:pt x="10218" y="895"/>
                  </a:lnTo>
                  <a:lnTo>
                    <a:pt x="10179" y="844"/>
                  </a:lnTo>
                  <a:lnTo>
                    <a:pt x="10128" y="792"/>
                  </a:lnTo>
                  <a:lnTo>
                    <a:pt x="9988" y="703"/>
                  </a:lnTo>
                  <a:lnTo>
                    <a:pt x="9809" y="614"/>
                  </a:lnTo>
                  <a:lnTo>
                    <a:pt x="9579" y="537"/>
                  </a:lnTo>
                  <a:lnTo>
                    <a:pt x="9337" y="473"/>
                  </a:lnTo>
                  <a:lnTo>
                    <a:pt x="9043" y="409"/>
                  </a:lnTo>
                  <a:lnTo>
                    <a:pt x="8724" y="345"/>
                  </a:lnTo>
                  <a:lnTo>
                    <a:pt x="8391" y="294"/>
                  </a:lnTo>
                  <a:lnTo>
                    <a:pt x="13781" y="294"/>
                  </a:lnTo>
                  <a:lnTo>
                    <a:pt x="13781" y="1"/>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629221" y="3752349"/>
              <a:ext cx="764071" cy="159790"/>
            </a:xfrm>
            <a:custGeom>
              <a:rect b="b" l="l" r="r" t="t"/>
              <a:pathLst>
                <a:path extrusionOk="0" h="10793" w="51609">
                  <a:moveTo>
                    <a:pt x="0" y="0"/>
                  </a:moveTo>
                  <a:lnTo>
                    <a:pt x="0" y="5390"/>
                  </a:lnTo>
                  <a:lnTo>
                    <a:pt x="13" y="5530"/>
                  </a:lnTo>
                  <a:lnTo>
                    <a:pt x="39" y="5671"/>
                  </a:lnTo>
                  <a:lnTo>
                    <a:pt x="77" y="5811"/>
                  </a:lnTo>
                  <a:lnTo>
                    <a:pt x="128" y="5939"/>
                  </a:lnTo>
                  <a:lnTo>
                    <a:pt x="205" y="6080"/>
                  </a:lnTo>
                  <a:lnTo>
                    <a:pt x="294" y="6220"/>
                  </a:lnTo>
                  <a:lnTo>
                    <a:pt x="396" y="6348"/>
                  </a:lnTo>
                  <a:lnTo>
                    <a:pt x="524" y="6475"/>
                  </a:lnTo>
                  <a:lnTo>
                    <a:pt x="664" y="6616"/>
                  </a:lnTo>
                  <a:lnTo>
                    <a:pt x="818" y="6744"/>
                  </a:lnTo>
                  <a:lnTo>
                    <a:pt x="984" y="6871"/>
                  </a:lnTo>
                  <a:lnTo>
                    <a:pt x="1162" y="6999"/>
                  </a:lnTo>
                  <a:lnTo>
                    <a:pt x="1354" y="7127"/>
                  </a:lnTo>
                  <a:lnTo>
                    <a:pt x="1571" y="7242"/>
                  </a:lnTo>
                  <a:lnTo>
                    <a:pt x="1788" y="7369"/>
                  </a:lnTo>
                  <a:lnTo>
                    <a:pt x="2031" y="7497"/>
                  </a:lnTo>
                  <a:lnTo>
                    <a:pt x="2542" y="7727"/>
                  </a:lnTo>
                  <a:lnTo>
                    <a:pt x="3116" y="7970"/>
                  </a:lnTo>
                  <a:lnTo>
                    <a:pt x="3729" y="8187"/>
                  </a:lnTo>
                  <a:lnTo>
                    <a:pt x="4406" y="8404"/>
                  </a:lnTo>
                  <a:lnTo>
                    <a:pt x="5122" y="8621"/>
                  </a:lnTo>
                  <a:lnTo>
                    <a:pt x="5888" y="8825"/>
                  </a:lnTo>
                  <a:lnTo>
                    <a:pt x="6705" y="9017"/>
                  </a:lnTo>
                  <a:lnTo>
                    <a:pt x="7561" y="9208"/>
                  </a:lnTo>
                  <a:lnTo>
                    <a:pt x="8455" y="9387"/>
                  </a:lnTo>
                  <a:lnTo>
                    <a:pt x="9387" y="9553"/>
                  </a:lnTo>
                  <a:lnTo>
                    <a:pt x="10370" y="9719"/>
                  </a:lnTo>
                  <a:lnTo>
                    <a:pt x="11379" y="9860"/>
                  </a:lnTo>
                  <a:lnTo>
                    <a:pt x="12427" y="10000"/>
                  </a:lnTo>
                  <a:lnTo>
                    <a:pt x="13499" y="10141"/>
                  </a:lnTo>
                  <a:lnTo>
                    <a:pt x="14623" y="10256"/>
                  </a:lnTo>
                  <a:lnTo>
                    <a:pt x="15760" y="10358"/>
                  </a:lnTo>
                  <a:lnTo>
                    <a:pt x="16935" y="10460"/>
                  </a:lnTo>
                  <a:lnTo>
                    <a:pt x="18135" y="10549"/>
                  </a:lnTo>
                  <a:lnTo>
                    <a:pt x="19361" y="10613"/>
                  </a:lnTo>
                  <a:lnTo>
                    <a:pt x="20600" y="10677"/>
                  </a:lnTo>
                  <a:lnTo>
                    <a:pt x="21877" y="10728"/>
                  </a:lnTo>
                  <a:lnTo>
                    <a:pt x="23167" y="10754"/>
                  </a:lnTo>
                  <a:lnTo>
                    <a:pt x="24483" y="10779"/>
                  </a:lnTo>
                  <a:lnTo>
                    <a:pt x="25811" y="10792"/>
                  </a:lnTo>
                  <a:lnTo>
                    <a:pt x="27139" y="10779"/>
                  </a:lnTo>
                  <a:lnTo>
                    <a:pt x="28442" y="10754"/>
                  </a:lnTo>
                  <a:lnTo>
                    <a:pt x="29732" y="10728"/>
                  </a:lnTo>
                  <a:lnTo>
                    <a:pt x="31009" y="10677"/>
                  </a:lnTo>
                  <a:lnTo>
                    <a:pt x="32260" y="10613"/>
                  </a:lnTo>
                  <a:lnTo>
                    <a:pt x="33486" y="10549"/>
                  </a:lnTo>
                  <a:lnTo>
                    <a:pt x="34674" y="10460"/>
                  </a:lnTo>
                  <a:lnTo>
                    <a:pt x="35849" y="10358"/>
                  </a:lnTo>
                  <a:lnTo>
                    <a:pt x="36998" y="10256"/>
                  </a:lnTo>
                  <a:lnTo>
                    <a:pt x="38109" y="10141"/>
                  </a:lnTo>
                  <a:lnTo>
                    <a:pt x="39182" y="10000"/>
                  </a:lnTo>
                  <a:lnTo>
                    <a:pt x="40229" y="9860"/>
                  </a:lnTo>
                  <a:lnTo>
                    <a:pt x="41251" y="9719"/>
                  </a:lnTo>
                  <a:lnTo>
                    <a:pt x="42222" y="9553"/>
                  </a:lnTo>
                  <a:lnTo>
                    <a:pt x="43154" y="9387"/>
                  </a:lnTo>
                  <a:lnTo>
                    <a:pt x="44061" y="9208"/>
                  </a:lnTo>
                  <a:lnTo>
                    <a:pt x="44904" y="9017"/>
                  </a:lnTo>
                  <a:lnTo>
                    <a:pt x="45721" y="8825"/>
                  </a:lnTo>
                  <a:lnTo>
                    <a:pt x="46487" y="8621"/>
                  </a:lnTo>
                  <a:lnTo>
                    <a:pt x="47203" y="8404"/>
                  </a:lnTo>
                  <a:lnTo>
                    <a:pt x="47879" y="8187"/>
                  </a:lnTo>
                  <a:lnTo>
                    <a:pt x="48505" y="7970"/>
                  </a:lnTo>
                  <a:lnTo>
                    <a:pt x="49067" y="7727"/>
                  </a:lnTo>
                  <a:lnTo>
                    <a:pt x="49591" y="7497"/>
                  </a:lnTo>
                  <a:lnTo>
                    <a:pt x="49821" y="7369"/>
                  </a:lnTo>
                  <a:lnTo>
                    <a:pt x="50050" y="7242"/>
                  </a:lnTo>
                  <a:lnTo>
                    <a:pt x="50255" y="7127"/>
                  </a:lnTo>
                  <a:lnTo>
                    <a:pt x="50459" y="6999"/>
                  </a:lnTo>
                  <a:lnTo>
                    <a:pt x="50638" y="6871"/>
                  </a:lnTo>
                  <a:lnTo>
                    <a:pt x="50804" y="6744"/>
                  </a:lnTo>
                  <a:lnTo>
                    <a:pt x="50957" y="6616"/>
                  </a:lnTo>
                  <a:lnTo>
                    <a:pt x="51085" y="6475"/>
                  </a:lnTo>
                  <a:lnTo>
                    <a:pt x="51213" y="6348"/>
                  </a:lnTo>
                  <a:lnTo>
                    <a:pt x="51315" y="6220"/>
                  </a:lnTo>
                  <a:lnTo>
                    <a:pt x="51404" y="6080"/>
                  </a:lnTo>
                  <a:lnTo>
                    <a:pt x="51481" y="5939"/>
                  </a:lnTo>
                  <a:lnTo>
                    <a:pt x="51545" y="5811"/>
                  </a:lnTo>
                  <a:lnTo>
                    <a:pt x="51583" y="5671"/>
                  </a:lnTo>
                  <a:lnTo>
                    <a:pt x="51609" y="5530"/>
                  </a:lnTo>
                  <a:lnTo>
                    <a:pt x="51609" y="5390"/>
                  </a:lnTo>
                  <a:lnTo>
                    <a:pt x="5160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629221" y="3672550"/>
              <a:ext cx="764071" cy="159598"/>
            </a:xfrm>
            <a:custGeom>
              <a:rect b="b" l="l" r="r" t="t"/>
              <a:pathLst>
                <a:path extrusionOk="0" h="10780" w="51609">
                  <a:moveTo>
                    <a:pt x="24483" y="1"/>
                  </a:moveTo>
                  <a:lnTo>
                    <a:pt x="23167" y="27"/>
                  </a:lnTo>
                  <a:lnTo>
                    <a:pt x="21877" y="65"/>
                  </a:lnTo>
                  <a:lnTo>
                    <a:pt x="20600" y="103"/>
                  </a:lnTo>
                  <a:lnTo>
                    <a:pt x="19361" y="167"/>
                  </a:lnTo>
                  <a:lnTo>
                    <a:pt x="18135" y="244"/>
                  </a:lnTo>
                  <a:lnTo>
                    <a:pt x="16935" y="320"/>
                  </a:lnTo>
                  <a:lnTo>
                    <a:pt x="15760" y="422"/>
                  </a:lnTo>
                  <a:lnTo>
                    <a:pt x="14623" y="525"/>
                  </a:lnTo>
                  <a:lnTo>
                    <a:pt x="13499" y="652"/>
                  </a:lnTo>
                  <a:lnTo>
                    <a:pt x="12427" y="780"/>
                  </a:lnTo>
                  <a:lnTo>
                    <a:pt x="11379" y="921"/>
                  </a:lnTo>
                  <a:lnTo>
                    <a:pt x="10370" y="1074"/>
                  </a:lnTo>
                  <a:lnTo>
                    <a:pt x="9387" y="1227"/>
                  </a:lnTo>
                  <a:lnTo>
                    <a:pt x="8455" y="1406"/>
                  </a:lnTo>
                  <a:lnTo>
                    <a:pt x="7561" y="1572"/>
                  </a:lnTo>
                  <a:lnTo>
                    <a:pt x="6705" y="1763"/>
                  </a:lnTo>
                  <a:lnTo>
                    <a:pt x="5888" y="1955"/>
                  </a:lnTo>
                  <a:lnTo>
                    <a:pt x="5122" y="2159"/>
                  </a:lnTo>
                  <a:lnTo>
                    <a:pt x="4406" y="2376"/>
                  </a:lnTo>
                  <a:lnTo>
                    <a:pt x="3729" y="2594"/>
                  </a:lnTo>
                  <a:lnTo>
                    <a:pt x="3116" y="2823"/>
                  </a:lnTo>
                  <a:lnTo>
                    <a:pt x="2542" y="3053"/>
                  </a:lnTo>
                  <a:lnTo>
                    <a:pt x="2031" y="3296"/>
                  </a:lnTo>
                  <a:lnTo>
                    <a:pt x="1788" y="3411"/>
                  </a:lnTo>
                  <a:lnTo>
                    <a:pt x="1571" y="3539"/>
                  </a:lnTo>
                  <a:lnTo>
                    <a:pt x="1354" y="3666"/>
                  </a:lnTo>
                  <a:lnTo>
                    <a:pt x="1162" y="3794"/>
                  </a:lnTo>
                  <a:lnTo>
                    <a:pt x="984" y="3909"/>
                  </a:lnTo>
                  <a:lnTo>
                    <a:pt x="818" y="4049"/>
                  </a:lnTo>
                  <a:lnTo>
                    <a:pt x="664" y="4177"/>
                  </a:lnTo>
                  <a:lnTo>
                    <a:pt x="524" y="4305"/>
                  </a:lnTo>
                  <a:lnTo>
                    <a:pt x="396" y="4433"/>
                  </a:lnTo>
                  <a:lnTo>
                    <a:pt x="294" y="4573"/>
                  </a:lnTo>
                  <a:lnTo>
                    <a:pt x="205" y="4701"/>
                  </a:lnTo>
                  <a:lnTo>
                    <a:pt x="128" y="4841"/>
                  </a:lnTo>
                  <a:lnTo>
                    <a:pt x="77" y="4982"/>
                  </a:lnTo>
                  <a:lnTo>
                    <a:pt x="39" y="5109"/>
                  </a:lnTo>
                  <a:lnTo>
                    <a:pt x="13" y="5250"/>
                  </a:lnTo>
                  <a:lnTo>
                    <a:pt x="0" y="5390"/>
                  </a:lnTo>
                  <a:lnTo>
                    <a:pt x="13" y="5531"/>
                  </a:lnTo>
                  <a:lnTo>
                    <a:pt x="39" y="5671"/>
                  </a:lnTo>
                  <a:lnTo>
                    <a:pt x="77" y="5812"/>
                  </a:lnTo>
                  <a:lnTo>
                    <a:pt x="128" y="5940"/>
                  </a:lnTo>
                  <a:lnTo>
                    <a:pt x="205" y="6080"/>
                  </a:lnTo>
                  <a:lnTo>
                    <a:pt x="294" y="6208"/>
                  </a:lnTo>
                  <a:lnTo>
                    <a:pt x="396" y="6348"/>
                  </a:lnTo>
                  <a:lnTo>
                    <a:pt x="524" y="6476"/>
                  </a:lnTo>
                  <a:lnTo>
                    <a:pt x="664" y="6604"/>
                  </a:lnTo>
                  <a:lnTo>
                    <a:pt x="818" y="6744"/>
                  </a:lnTo>
                  <a:lnTo>
                    <a:pt x="984" y="6872"/>
                  </a:lnTo>
                  <a:lnTo>
                    <a:pt x="1162" y="7000"/>
                  </a:lnTo>
                  <a:lnTo>
                    <a:pt x="1354" y="7115"/>
                  </a:lnTo>
                  <a:lnTo>
                    <a:pt x="1571" y="7242"/>
                  </a:lnTo>
                  <a:lnTo>
                    <a:pt x="1788" y="7370"/>
                  </a:lnTo>
                  <a:lnTo>
                    <a:pt x="2031" y="7485"/>
                  </a:lnTo>
                  <a:lnTo>
                    <a:pt x="2542" y="7728"/>
                  </a:lnTo>
                  <a:lnTo>
                    <a:pt x="3116" y="7957"/>
                  </a:lnTo>
                  <a:lnTo>
                    <a:pt x="3729" y="8187"/>
                  </a:lnTo>
                  <a:lnTo>
                    <a:pt x="4406" y="8404"/>
                  </a:lnTo>
                  <a:lnTo>
                    <a:pt x="5122" y="8622"/>
                  </a:lnTo>
                  <a:lnTo>
                    <a:pt x="5888" y="8826"/>
                  </a:lnTo>
                  <a:lnTo>
                    <a:pt x="6705" y="9017"/>
                  </a:lnTo>
                  <a:lnTo>
                    <a:pt x="7561" y="9209"/>
                  </a:lnTo>
                  <a:lnTo>
                    <a:pt x="8455" y="9388"/>
                  </a:lnTo>
                  <a:lnTo>
                    <a:pt x="9387" y="9554"/>
                  </a:lnTo>
                  <a:lnTo>
                    <a:pt x="10370" y="9707"/>
                  </a:lnTo>
                  <a:lnTo>
                    <a:pt x="11379" y="9860"/>
                  </a:lnTo>
                  <a:lnTo>
                    <a:pt x="12427" y="10001"/>
                  </a:lnTo>
                  <a:lnTo>
                    <a:pt x="13499" y="10129"/>
                  </a:lnTo>
                  <a:lnTo>
                    <a:pt x="14623" y="10256"/>
                  </a:lnTo>
                  <a:lnTo>
                    <a:pt x="15760" y="10358"/>
                  </a:lnTo>
                  <a:lnTo>
                    <a:pt x="16935" y="10461"/>
                  </a:lnTo>
                  <a:lnTo>
                    <a:pt x="18135" y="10537"/>
                  </a:lnTo>
                  <a:lnTo>
                    <a:pt x="19361" y="10614"/>
                  </a:lnTo>
                  <a:lnTo>
                    <a:pt x="20600" y="10678"/>
                  </a:lnTo>
                  <a:lnTo>
                    <a:pt x="21877" y="10716"/>
                  </a:lnTo>
                  <a:lnTo>
                    <a:pt x="23167" y="10754"/>
                  </a:lnTo>
                  <a:lnTo>
                    <a:pt x="24483" y="10780"/>
                  </a:lnTo>
                  <a:lnTo>
                    <a:pt x="27139" y="10780"/>
                  </a:lnTo>
                  <a:lnTo>
                    <a:pt x="28442" y="10754"/>
                  </a:lnTo>
                  <a:lnTo>
                    <a:pt x="29732" y="10716"/>
                  </a:lnTo>
                  <a:lnTo>
                    <a:pt x="31009" y="10678"/>
                  </a:lnTo>
                  <a:lnTo>
                    <a:pt x="32260" y="10614"/>
                  </a:lnTo>
                  <a:lnTo>
                    <a:pt x="33486" y="10537"/>
                  </a:lnTo>
                  <a:lnTo>
                    <a:pt x="34674" y="10461"/>
                  </a:lnTo>
                  <a:lnTo>
                    <a:pt x="35849" y="10358"/>
                  </a:lnTo>
                  <a:lnTo>
                    <a:pt x="36998" y="10256"/>
                  </a:lnTo>
                  <a:lnTo>
                    <a:pt x="38109" y="10129"/>
                  </a:lnTo>
                  <a:lnTo>
                    <a:pt x="39182" y="10001"/>
                  </a:lnTo>
                  <a:lnTo>
                    <a:pt x="40229" y="9860"/>
                  </a:lnTo>
                  <a:lnTo>
                    <a:pt x="41251" y="9707"/>
                  </a:lnTo>
                  <a:lnTo>
                    <a:pt x="42222" y="9554"/>
                  </a:lnTo>
                  <a:lnTo>
                    <a:pt x="43154" y="9388"/>
                  </a:lnTo>
                  <a:lnTo>
                    <a:pt x="44061" y="9209"/>
                  </a:lnTo>
                  <a:lnTo>
                    <a:pt x="44904" y="9017"/>
                  </a:lnTo>
                  <a:lnTo>
                    <a:pt x="45721" y="8826"/>
                  </a:lnTo>
                  <a:lnTo>
                    <a:pt x="46487" y="8622"/>
                  </a:lnTo>
                  <a:lnTo>
                    <a:pt x="47203" y="8404"/>
                  </a:lnTo>
                  <a:lnTo>
                    <a:pt x="47879" y="8187"/>
                  </a:lnTo>
                  <a:lnTo>
                    <a:pt x="48505" y="7957"/>
                  </a:lnTo>
                  <a:lnTo>
                    <a:pt x="49067" y="7728"/>
                  </a:lnTo>
                  <a:lnTo>
                    <a:pt x="49591" y="7485"/>
                  </a:lnTo>
                  <a:lnTo>
                    <a:pt x="49821" y="7370"/>
                  </a:lnTo>
                  <a:lnTo>
                    <a:pt x="50050" y="7242"/>
                  </a:lnTo>
                  <a:lnTo>
                    <a:pt x="50255" y="7115"/>
                  </a:lnTo>
                  <a:lnTo>
                    <a:pt x="50459" y="7000"/>
                  </a:lnTo>
                  <a:lnTo>
                    <a:pt x="50638" y="6872"/>
                  </a:lnTo>
                  <a:lnTo>
                    <a:pt x="50804" y="6744"/>
                  </a:lnTo>
                  <a:lnTo>
                    <a:pt x="50957" y="6604"/>
                  </a:lnTo>
                  <a:lnTo>
                    <a:pt x="51085" y="6476"/>
                  </a:lnTo>
                  <a:lnTo>
                    <a:pt x="51213" y="6348"/>
                  </a:lnTo>
                  <a:lnTo>
                    <a:pt x="51315" y="6208"/>
                  </a:lnTo>
                  <a:lnTo>
                    <a:pt x="51404" y="6080"/>
                  </a:lnTo>
                  <a:lnTo>
                    <a:pt x="51481" y="5940"/>
                  </a:lnTo>
                  <a:lnTo>
                    <a:pt x="51545" y="5812"/>
                  </a:lnTo>
                  <a:lnTo>
                    <a:pt x="51583" y="5671"/>
                  </a:lnTo>
                  <a:lnTo>
                    <a:pt x="51609" y="5531"/>
                  </a:lnTo>
                  <a:lnTo>
                    <a:pt x="51609" y="5390"/>
                  </a:lnTo>
                  <a:lnTo>
                    <a:pt x="51609" y="5250"/>
                  </a:lnTo>
                  <a:lnTo>
                    <a:pt x="51583" y="5109"/>
                  </a:lnTo>
                  <a:lnTo>
                    <a:pt x="51545" y="4982"/>
                  </a:lnTo>
                  <a:lnTo>
                    <a:pt x="51481" y="4841"/>
                  </a:lnTo>
                  <a:lnTo>
                    <a:pt x="51404" y="4701"/>
                  </a:lnTo>
                  <a:lnTo>
                    <a:pt x="51315" y="4573"/>
                  </a:lnTo>
                  <a:lnTo>
                    <a:pt x="51213" y="4433"/>
                  </a:lnTo>
                  <a:lnTo>
                    <a:pt x="51085" y="4305"/>
                  </a:lnTo>
                  <a:lnTo>
                    <a:pt x="50957" y="4177"/>
                  </a:lnTo>
                  <a:lnTo>
                    <a:pt x="50804" y="4049"/>
                  </a:lnTo>
                  <a:lnTo>
                    <a:pt x="50638" y="3909"/>
                  </a:lnTo>
                  <a:lnTo>
                    <a:pt x="50459" y="3794"/>
                  </a:lnTo>
                  <a:lnTo>
                    <a:pt x="50255" y="3666"/>
                  </a:lnTo>
                  <a:lnTo>
                    <a:pt x="50050" y="3539"/>
                  </a:lnTo>
                  <a:lnTo>
                    <a:pt x="49821" y="3411"/>
                  </a:lnTo>
                  <a:lnTo>
                    <a:pt x="49591" y="3296"/>
                  </a:lnTo>
                  <a:lnTo>
                    <a:pt x="49067" y="3053"/>
                  </a:lnTo>
                  <a:lnTo>
                    <a:pt x="48505" y="2823"/>
                  </a:lnTo>
                  <a:lnTo>
                    <a:pt x="47879" y="2594"/>
                  </a:lnTo>
                  <a:lnTo>
                    <a:pt x="47203" y="2376"/>
                  </a:lnTo>
                  <a:lnTo>
                    <a:pt x="46487" y="2159"/>
                  </a:lnTo>
                  <a:lnTo>
                    <a:pt x="45721" y="1955"/>
                  </a:lnTo>
                  <a:lnTo>
                    <a:pt x="44904" y="1763"/>
                  </a:lnTo>
                  <a:lnTo>
                    <a:pt x="44061" y="1572"/>
                  </a:lnTo>
                  <a:lnTo>
                    <a:pt x="43154" y="1406"/>
                  </a:lnTo>
                  <a:lnTo>
                    <a:pt x="42222" y="1227"/>
                  </a:lnTo>
                  <a:lnTo>
                    <a:pt x="41251" y="1074"/>
                  </a:lnTo>
                  <a:lnTo>
                    <a:pt x="40229" y="921"/>
                  </a:lnTo>
                  <a:lnTo>
                    <a:pt x="39182" y="780"/>
                  </a:lnTo>
                  <a:lnTo>
                    <a:pt x="38109" y="652"/>
                  </a:lnTo>
                  <a:lnTo>
                    <a:pt x="36998" y="525"/>
                  </a:lnTo>
                  <a:lnTo>
                    <a:pt x="35849" y="422"/>
                  </a:lnTo>
                  <a:lnTo>
                    <a:pt x="34674" y="320"/>
                  </a:lnTo>
                  <a:lnTo>
                    <a:pt x="33486" y="244"/>
                  </a:lnTo>
                  <a:lnTo>
                    <a:pt x="32260" y="167"/>
                  </a:lnTo>
                  <a:lnTo>
                    <a:pt x="31009" y="103"/>
                  </a:lnTo>
                  <a:lnTo>
                    <a:pt x="29732" y="65"/>
                  </a:lnTo>
                  <a:lnTo>
                    <a:pt x="28442" y="27"/>
                  </a:lnTo>
                  <a:lnTo>
                    <a:pt x="271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2697472" y="3686733"/>
              <a:ext cx="627569" cy="112326"/>
            </a:xfrm>
            <a:custGeom>
              <a:rect b="b" l="l" r="r" t="t"/>
              <a:pathLst>
                <a:path extrusionOk="0" h="7587" w="42389">
                  <a:moveTo>
                    <a:pt x="21201" y="1"/>
                  </a:moveTo>
                  <a:lnTo>
                    <a:pt x="20102" y="14"/>
                  </a:lnTo>
                  <a:lnTo>
                    <a:pt x="19030" y="26"/>
                  </a:lnTo>
                  <a:lnTo>
                    <a:pt x="17970" y="52"/>
                  </a:lnTo>
                  <a:lnTo>
                    <a:pt x="16922" y="77"/>
                  </a:lnTo>
                  <a:lnTo>
                    <a:pt x="15901" y="129"/>
                  </a:lnTo>
                  <a:lnTo>
                    <a:pt x="14892" y="180"/>
                  </a:lnTo>
                  <a:lnTo>
                    <a:pt x="13908" y="231"/>
                  </a:lnTo>
                  <a:lnTo>
                    <a:pt x="12951" y="307"/>
                  </a:lnTo>
                  <a:lnTo>
                    <a:pt x="12006" y="384"/>
                  </a:lnTo>
                  <a:lnTo>
                    <a:pt x="11099" y="461"/>
                  </a:lnTo>
                  <a:lnTo>
                    <a:pt x="10205" y="550"/>
                  </a:lnTo>
                  <a:lnTo>
                    <a:pt x="9349" y="652"/>
                  </a:lnTo>
                  <a:lnTo>
                    <a:pt x="8519" y="754"/>
                  </a:lnTo>
                  <a:lnTo>
                    <a:pt x="7714" y="869"/>
                  </a:lnTo>
                  <a:lnTo>
                    <a:pt x="6948" y="984"/>
                  </a:lnTo>
                  <a:lnTo>
                    <a:pt x="6207" y="1112"/>
                  </a:lnTo>
                  <a:lnTo>
                    <a:pt x="5505" y="1252"/>
                  </a:lnTo>
                  <a:lnTo>
                    <a:pt x="4841" y="1380"/>
                  </a:lnTo>
                  <a:lnTo>
                    <a:pt x="4215" y="1521"/>
                  </a:lnTo>
                  <a:lnTo>
                    <a:pt x="3615" y="1674"/>
                  </a:lnTo>
                  <a:lnTo>
                    <a:pt x="3066" y="1827"/>
                  </a:lnTo>
                  <a:lnTo>
                    <a:pt x="2555" y="1993"/>
                  </a:lnTo>
                  <a:lnTo>
                    <a:pt x="2095" y="2146"/>
                  </a:lnTo>
                  <a:lnTo>
                    <a:pt x="1661" y="2325"/>
                  </a:lnTo>
                  <a:lnTo>
                    <a:pt x="1291" y="2491"/>
                  </a:lnTo>
                  <a:lnTo>
                    <a:pt x="959" y="2670"/>
                  </a:lnTo>
                  <a:lnTo>
                    <a:pt x="665" y="2849"/>
                  </a:lnTo>
                  <a:lnTo>
                    <a:pt x="550" y="2938"/>
                  </a:lnTo>
                  <a:lnTo>
                    <a:pt x="435" y="3028"/>
                  </a:lnTo>
                  <a:lnTo>
                    <a:pt x="333" y="3130"/>
                  </a:lnTo>
                  <a:lnTo>
                    <a:pt x="243" y="3219"/>
                  </a:lnTo>
                  <a:lnTo>
                    <a:pt x="167" y="3309"/>
                  </a:lnTo>
                  <a:lnTo>
                    <a:pt x="116" y="3411"/>
                  </a:lnTo>
                  <a:lnTo>
                    <a:pt x="65" y="3500"/>
                  </a:lnTo>
                  <a:lnTo>
                    <a:pt x="26" y="3602"/>
                  </a:lnTo>
                  <a:lnTo>
                    <a:pt x="13" y="3692"/>
                  </a:lnTo>
                  <a:lnTo>
                    <a:pt x="1" y="3794"/>
                  </a:lnTo>
                  <a:lnTo>
                    <a:pt x="13" y="3896"/>
                  </a:lnTo>
                  <a:lnTo>
                    <a:pt x="26" y="3985"/>
                  </a:lnTo>
                  <a:lnTo>
                    <a:pt x="65" y="4088"/>
                  </a:lnTo>
                  <a:lnTo>
                    <a:pt x="116" y="4177"/>
                  </a:lnTo>
                  <a:lnTo>
                    <a:pt x="167" y="4279"/>
                  </a:lnTo>
                  <a:lnTo>
                    <a:pt x="243" y="4369"/>
                  </a:lnTo>
                  <a:lnTo>
                    <a:pt x="333" y="4471"/>
                  </a:lnTo>
                  <a:lnTo>
                    <a:pt x="435" y="4560"/>
                  </a:lnTo>
                  <a:lnTo>
                    <a:pt x="550" y="4650"/>
                  </a:lnTo>
                  <a:lnTo>
                    <a:pt x="665" y="4739"/>
                  </a:lnTo>
                  <a:lnTo>
                    <a:pt x="959" y="4918"/>
                  </a:lnTo>
                  <a:lnTo>
                    <a:pt x="1291" y="5097"/>
                  </a:lnTo>
                  <a:lnTo>
                    <a:pt x="1661" y="5275"/>
                  </a:lnTo>
                  <a:lnTo>
                    <a:pt x="2095" y="5441"/>
                  </a:lnTo>
                  <a:lnTo>
                    <a:pt x="2555" y="5595"/>
                  </a:lnTo>
                  <a:lnTo>
                    <a:pt x="3066" y="5761"/>
                  </a:lnTo>
                  <a:lnTo>
                    <a:pt x="3615" y="5914"/>
                  </a:lnTo>
                  <a:lnTo>
                    <a:pt x="4215" y="6067"/>
                  </a:lnTo>
                  <a:lnTo>
                    <a:pt x="4841" y="6208"/>
                  </a:lnTo>
                  <a:lnTo>
                    <a:pt x="5505" y="6348"/>
                  </a:lnTo>
                  <a:lnTo>
                    <a:pt x="6207" y="6476"/>
                  </a:lnTo>
                  <a:lnTo>
                    <a:pt x="6948" y="6604"/>
                  </a:lnTo>
                  <a:lnTo>
                    <a:pt x="7714" y="6718"/>
                  </a:lnTo>
                  <a:lnTo>
                    <a:pt x="8519" y="6833"/>
                  </a:lnTo>
                  <a:lnTo>
                    <a:pt x="9349" y="6936"/>
                  </a:lnTo>
                  <a:lnTo>
                    <a:pt x="10205" y="7038"/>
                  </a:lnTo>
                  <a:lnTo>
                    <a:pt x="11099" y="7127"/>
                  </a:lnTo>
                  <a:lnTo>
                    <a:pt x="12006" y="7217"/>
                  </a:lnTo>
                  <a:lnTo>
                    <a:pt x="12951" y="7280"/>
                  </a:lnTo>
                  <a:lnTo>
                    <a:pt x="13908" y="7357"/>
                  </a:lnTo>
                  <a:lnTo>
                    <a:pt x="14892" y="7408"/>
                  </a:lnTo>
                  <a:lnTo>
                    <a:pt x="15901" y="7459"/>
                  </a:lnTo>
                  <a:lnTo>
                    <a:pt x="16922" y="7510"/>
                  </a:lnTo>
                  <a:lnTo>
                    <a:pt x="17970" y="7536"/>
                  </a:lnTo>
                  <a:lnTo>
                    <a:pt x="19030" y="7561"/>
                  </a:lnTo>
                  <a:lnTo>
                    <a:pt x="20102" y="7574"/>
                  </a:lnTo>
                  <a:lnTo>
                    <a:pt x="21201" y="7587"/>
                  </a:lnTo>
                  <a:lnTo>
                    <a:pt x="22286" y="7574"/>
                  </a:lnTo>
                  <a:lnTo>
                    <a:pt x="23359" y="7561"/>
                  </a:lnTo>
                  <a:lnTo>
                    <a:pt x="24419" y="7536"/>
                  </a:lnTo>
                  <a:lnTo>
                    <a:pt x="25466" y="7510"/>
                  </a:lnTo>
                  <a:lnTo>
                    <a:pt x="26488" y="7459"/>
                  </a:lnTo>
                  <a:lnTo>
                    <a:pt x="27497" y="7408"/>
                  </a:lnTo>
                  <a:lnTo>
                    <a:pt x="28480" y="7357"/>
                  </a:lnTo>
                  <a:lnTo>
                    <a:pt x="29451" y="7280"/>
                  </a:lnTo>
                  <a:lnTo>
                    <a:pt x="30383" y="7217"/>
                  </a:lnTo>
                  <a:lnTo>
                    <a:pt x="31303" y="7127"/>
                  </a:lnTo>
                  <a:lnTo>
                    <a:pt x="32184" y="7038"/>
                  </a:lnTo>
                  <a:lnTo>
                    <a:pt x="33052" y="6936"/>
                  </a:lnTo>
                  <a:lnTo>
                    <a:pt x="33883" y="6833"/>
                  </a:lnTo>
                  <a:lnTo>
                    <a:pt x="34674" y="6718"/>
                  </a:lnTo>
                  <a:lnTo>
                    <a:pt x="35453" y="6604"/>
                  </a:lnTo>
                  <a:lnTo>
                    <a:pt x="36181" y="6476"/>
                  </a:lnTo>
                  <a:lnTo>
                    <a:pt x="36884" y="6348"/>
                  </a:lnTo>
                  <a:lnTo>
                    <a:pt x="37548" y="6208"/>
                  </a:lnTo>
                  <a:lnTo>
                    <a:pt x="38186" y="6067"/>
                  </a:lnTo>
                  <a:lnTo>
                    <a:pt x="38774" y="5914"/>
                  </a:lnTo>
                  <a:lnTo>
                    <a:pt x="39323" y="5761"/>
                  </a:lnTo>
                  <a:lnTo>
                    <a:pt x="39834" y="5595"/>
                  </a:lnTo>
                  <a:lnTo>
                    <a:pt x="40306" y="5441"/>
                  </a:lnTo>
                  <a:lnTo>
                    <a:pt x="40728" y="5275"/>
                  </a:lnTo>
                  <a:lnTo>
                    <a:pt x="41111" y="5097"/>
                  </a:lnTo>
                  <a:lnTo>
                    <a:pt x="41443" y="4918"/>
                  </a:lnTo>
                  <a:lnTo>
                    <a:pt x="41724" y="4739"/>
                  </a:lnTo>
                  <a:lnTo>
                    <a:pt x="41852" y="4650"/>
                  </a:lnTo>
                  <a:lnTo>
                    <a:pt x="41967" y="4560"/>
                  </a:lnTo>
                  <a:lnTo>
                    <a:pt x="42056" y="4471"/>
                  </a:lnTo>
                  <a:lnTo>
                    <a:pt x="42146" y="4369"/>
                  </a:lnTo>
                  <a:lnTo>
                    <a:pt x="42222" y="4279"/>
                  </a:lnTo>
                  <a:lnTo>
                    <a:pt x="42286" y="4177"/>
                  </a:lnTo>
                  <a:lnTo>
                    <a:pt x="42324" y="4088"/>
                  </a:lnTo>
                  <a:lnTo>
                    <a:pt x="42363" y="3985"/>
                  </a:lnTo>
                  <a:lnTo>
                    <a:pt x="42388" y="3896"/>
                  </a:lnTo>
                  <a:lnTo>
                    <a:pt x="42388" y="3794"/>
                  </a:lnTo>
                  <a:lnTo>
                    <a:pt x="42388" y="3692"/>
                  </a:lnTo>
                  <a:lnTo>
                    <a:pt x="42363" y="3602"/>
                  </a:lnTo>
                  <a:lnTo>
                    <a:pt x="42324" y="3500"/>
                  </a:lnTo>
                  <a:lnTo>
                    <a:pt x="42286" y="3411"/>
                  </a:lnTo>
                  <a:lnTo>
                    <a:pt x="42222" y="3309"/>
                  </a:lnTo>
                  <a:lnTo>
                    <a:pt x="42146" y="3219"/>
                  </a:lnTo>
                  <a:lnTo>
                    <a:pt x="42056" y="3130"/>
                  </a:lnTo>
                  <a:lnTo>
                    <a:pt x="41967" y="3028"/>
                  </a:lnTo>
                  <a:lnTo>
                    <a:pt x="41852" y="2938"/>
                  </a:lnTo>
                  <a:lnTo>
                    <a:pt x="41724" y="2849"/>
                  </a:lnTo>
                  <a:lnTo>
                    <a:pt x="41443" y="2670"/>
                  </a:lnTo>
                  <a:lnTo>
                    <a:pt x="41111" y="2491"/>
                  </a:lnTo>
                  <a:lnTo>
                    <a:pt x="40728" y="2325"/>
                  </a:lnTo>
                  <a:lnTo>
                    <a:pt x="40306" y="2146"/>
                  </a:lnTo>
                  <a:lnTo>
                    <a:pt x="39834" y="1993"/>
                  </a:lnTo>
                  <a:lnTo>
                    <a:pt x="39323" y="1827"/>
                  </a:lnTo>
                  <a:lnTo>
                    <a:pt x="38774" y="1674"/>
                  </a:lnTo>
                  <a:lnTo>
                    <a:pt x="38186" y="1521"/>
                  </a:lnTo>
                  <a:lnTo>
                    <a:pt x="37548" y="1380"/>
                  </a:lnTo>
                  <a:lnTo>
                    <a:pt x="36884" y="1252"/>
                  </a:lnTo>
                  <a:lnTo>
                    <a:pt x="36181" y="1112"/>
                  </a:lnTo>
                  <a:lnTo>
                    <a:pt x="35453" y="984"/>
                  </a:lnTo>
                  <a:lnTo>
                    <a:pt x="34674" y="869"/>
                  </a:lnTo>
                  <a:lnTo>
                    <a:pt x="33883" y="754"/>
                  </a:lnTo>
                  <a:lnTo>
                    <a:pt x="33052" y="652"/>
                  </a:lnTo>
                  <a:lnTo>
                    <a:pt x="32184" y="550"/>
                  </a:lnTo>
                  <a:lnTo>
                    <a:pt x="31303" y="461"/>
                  </a:lnTo>
                  <a:lnTo>
                    <a:pt x="30383" y="384"/>
                  </a:lnTo>
                  <a:lnTo>
                    <a:pt x="29451" y="307"/>
                  </a:lnTo>
                  <a:lnTo>
                    <a:pt x="28480" y="231"/>
                  </a:lnTo>
                  <a:lnTo>
                    <a:pt x="27497" y="180"/>
                  </a:lnTo>
                  <a:lnTo>
                    <a:pt x="26488" y="129"/>
                  </a:lnTo>
                  <a:lnTo>
                    <a:pt x="25466" y="77"/>
                  </a:lnTo>
                  <a:lnTo>
                    <a:pt x="24419" y="52"/>
                  </a:lnTo>
                  <a:lnTo>
                    <a:pt x="23359" y="26"/>
                  </a:lnTo>
                  <a:lnTo>
                    <a:pt x="22286" y="14"/>
                  </a:lnTo>
                  <a:lnTo>
                    <a:pt x="21201" y="1"/>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2706740" y="3686733"/>
              <a:ext cx="609226" cy="83397"/>
            </a:xfrm>
            <a:custGeom>
              <a:rect b="b" l="l" r="r" t="t"/>
              <a:pathLst>
                <a:path extrusionOk="0" h="5633" w="41150">
                  <a:moveTo>
                    <a:pt x="19949" y="1"/>
                  </a:moveTo>
                  <a:lnTo>
                    <a:pt x="18238" y="14"/>
                  </a:lnTo>
                  <a:lnTo>
                    <a:pt x="16577" y="52"/>
                  </a:lnTo>
                  <a:lnTo>
                    <a:pt x="14943" y="116"/>
                  </a:lnTo>
                  <a:lnTo>
                    <a:pt x="13372" y="192"/>
                  </a:lnTo>
                  <a:lnTo>
                    <a:pt x="11839" y="295"/>
                  </a:lnTo>
                  <a:lnTo>
                    <a:pt x="10371" y="410"/>
                  </a:lnTo>
                  <a:lnTo>
                    <a:pt x="8966" y="550"/>
                  </a:lnTo>
                  <a:lnTo>
                    <a:pt x="7625" y="716"/>
                  </a:lnTo>
                  <a:lnTo>
                    <a:pt x="6361" y="882"/>
                  </a:lnTo>
                  <a:lnTo>
                    <a:pt x="5173" y="1074"/>
                  </a:lnTo>
                  <a:lnTo>
                    <a:pt x="4074" y="1278"/>
                  </a:lnTo>
                  <a:lnTo>
                    <a:pt x="3551" y="1393"/>
                  </a:lnTo>
                  <a:lnTo>
                    <a:pt x="3066" y="1508"/>
                  </a:lnTo>
                  <a:lnTo>
                    <a:pt x="2593" y="1623"/>
                  </a:lnTo>
                  <a:lnTo>
                    <a:pt x="2146" y="1738"/>
                  </a:lnTo>
                  <a:lnTo>
                    <a:pt x="1725" y="1865"/>
                  </a:lnTo>
                  <a:lnTo>
                    <a:pt x="1316" y="1980"/>
                  </a:lnTo>
                  <a:lnTo>
                    <a:pt x="946" y="2108"/>
                  </a:lnTo>
                  <a:lnTo>
                    <a:pt x="601" y="2249"/>
                  </a:lnTo>
                  <a:lnTo>
                    <a:pt x="281" y="2376"/>
                  </a:lnTo>
                  <a:lnTo>
                    <a:pt x="0" y="2517"/>
                  </a:lnTo>
                  <a:lnTo>
                    <a:pt x="0" y="2517"/>
                  </a:lnTo>
                  <a:lnTo>
                    <a:pt x="716" y="2300"/>
                  </a:lnTo>
                  <a:lnTo>
                    <a:pt x="1507" y="2095"/>
                  </a:lnTo>
                  <a:lnTo>
                    <a:pt x="2363" y="1904"/>
                  </a:lnTo>
                  <a:lnTo>
                    <a:pt x="3295" y="1712"/>
                  </a:lnTo>
                  <a:lnTo>
                    <a:pt x="4292" y="1546"/>
                  </a:lnTo>
                  <a:lnTo>
                    <a:pt x="5352" y="1380"/>
                  </a:lnTo>
                  <a:lnTo>
                    <a:pt x="6463" y="1240"/>
                  </a:lnTo>
                  <a:lnTo>
                    <a:pt x="7625" y="1099"/>
                  </a:lnTo>
                  <a:lnTo>
                    <a:pt x="8851" y="984"/>
                  </a:lnTo>
                  <a:lnTo>
                    <a:pt x="10115" y="869"/>
                  </a:lnTo>
                  <a:lnTo>
                    <a:pt x="11431" y="780"/>
                  </a:lnTo>
                  <a:lnTo>
                    <a:pt x="12784" y="703"/>
                  </a:lnTo>
                  <a:lnTo>
                    <a:pt x="14164" y="639"/>
                  </a:lnTo>
                  <a:lnTo>
                    <a:pt x="15594" y="601"/>
                  </a:lnTo>
                  <a:lnTo>
                    <a:pt x="17050" y="576"/>
                  </a:lnTo>
                  <a:lnTo>
                    <a:pt x="18531" y="563"/>
                  </a:lnTo>
                  <a:lnTo>
                    <a:pt x="19617" y="563"/>
                  </a:lnTo>
                  <a:lnTo>
                    <a:pt x="20690" y="588"/>
                  </a:lnTo>
                  <a:lnTo>
                    <a:pt x="21750" y="601"/>
                  </a:lnTo>
                  <a:lnTo>
                    <a:pt x="22797" y="639"/>
                  </a:lnTo>
                  <a:lnTo>
                    <a:pt x="23819" y="678"/>
                  </a:lnTo>
                  <a:lnTo>
                    <a:pt x="24828" y="729"/>
                  </a:lnTo>
                  <a:lnTo>
                    <a:pt x="25811" y="793"/>
                  </a:lnTo>
                  <a:lnTo>
                    <a:pt x="26782" y="856"/>
                  </a:lnTo>
                  <a:lnTo>
                    <a:pt x="27714" y="933"/>
                  </a:lnTo>
                  <a:lnTo>
                    <a:pt x="28633" y="1023"/>
                  </a:lnTo>
                  <a:lnTo>
                    <a:pt x="29515" y="1112"/>
                  </a:lnTo>
                  <a:lnTo>
                    <a:pt x="30383" y="1214"/>
                  </a:lnTo>
                  <a:lnTo>
                    <a:pt x="31213" y="1316"/>
                  </a:lnTo>
                  <a:lnTo>
                    <a:pt x="32005" y="1431"/>
                  </a:lnTo>
                  <a:lnTo>
                    <a:pt x="32784" y="1546"/>
                  </a:lnTo>
                  <a:lnTo>
                    <a:pt x="33512" y="1674"/>
                  </a:lnTo>
                  <a:lnTo>
                    <a:pt x="34214" y="1802"/>
                  </a:lnTo>
                  <a:lnTo>
                    <a:pt x="34879" y="1942"/>
                  </a:lnTo>
                  <a:lnTo>
                    <a:pt x="35517" y="2083"/>
                  </a:lnTo>
                  <a:lnTo>
                    <a:pt x="36105" y="2236"/>
                  </a:lnTo>
                  <a:lnTo>
                    <a:pt x="36654" y="2389"/>
                  </a:lnTo>
                  <a:lnTo>
                    <a:pt x="37165" y="2542"/>
                  </a:lnTo>
                  <a:lnTo>
                    <a:pt x="37637" y="2708"/>
                  </a:lnTo>
                  <a:lnTo>
                    <a:pt x="38059" y="2874"/>
                  </a:lnTo>
                  <a:lnTo>
                    <a:pt x="38442" y="3053"/>
                  </a:lnTo>
                  <a:lnTo>
                    <a:pt x="38774" y="3232"/>
                  </a:lnTo>
                  <a:lnTo>
                    <a:pt x="39055" y="3411"/>
                  </a:lnTo>
                  <a:lnTo>
                    <a:pt x="39182" y="3500"/>
                  </a:lnTo>
                  <a:lnTo>
                    <a:pt x="39297" y="3590"/>
                  </a:lnTo>
                  <a:lnTo>
                    <a:pt x="39387" y="3679"/>
                  </a:lnTo>
                  <a:lnTo>
                    <a:pt x="39476" y="3781"/>
                  </a:lnTo>
                  <a:lnTo>
                    <a:pt x="39553" y="3871"/>
                  </a:lnTo>
                  <a:lnTo>
                    <a:pt x="39617" y="3960"/>
                  </a:lnTo>
                  <a:lnTo>
                    <a:pt x="39655" y="4062"/>
                  </a:lnTo>
                  <a:lnTo>
                    <a:pt x="39693" y="4164"/>
                  </a:lnTo>
                  <a:lnTo>
                    <a:pt x="39719" y="4254"/>
                  </a:lnTo>
                  <a:lnTo>
                    <a:pt x="39719" y="4356"/>
                  </a:lnTo>
                  <a:lnTo>
                    <a:pt x="39719" y="4432"/>
                  </a:lnTo>
                  <a:lnTo>
                    <a:pt x="39706" y="4522"/>
                  </a:lnTo>
                  <a:lnTo>
                    <a:pt x="39680" y="4598"/>
                  </a:lnTo>
                  <a:lnTo>
                    <a:pt x="39642" y="4688"/>
                  </a:lnTo>
                  <a:lnTo>
                    <a:pt x="39591" y="4764"/>
                  </a:lnTo>
                  <a:lnTo>
                    <a:pt x="39540" y="4854"/>
                  </a:lnTo>
                  <a:lnTo>
                    <a:pt x="39400" y="5007"/>
                  </a:lnTo>
                  <a:lnTo>
                    <a:pt x="39221" y="5173"/>
                  </a:lnTo>
                  <a:lnTo>
                    <a:pt x="39016" y="5326"/>
                  </a:lnTo>
                  <a:lnTo>
                    <a:pt x="38761" y="5480"/>
                  </a:lnTo>
                  <a:lnTo>
                    <a:pt x="38480" y="5633"/>
                  </a:lnTo>
                  <a:lnTo>
                    <a:pt x="38480" y="5633"/>
                  </a:lnTo>
                  <a:lnTo>
                    <a:pt x="39080" y="5429"/>
                  </a:lnTo>
                  <a:lnTo>
                    <a:pt x="39361" y="5314"/>
                  </a:lnTo>
                  <a:lnTo>
                    <a:pt x="39617" y="5211"/>
                  </a:lnTo>
                  <a:lnTo>
                    <a:pt x="39846" y="5097"/>
                  </a:lnTo>
                  <a:lnTo>
                    <a:pt x="40064" y="4994"/>
                  </a:lnTo>
                  <a:lnTo>
                    <a:pt x="40268" y="4879"/>
                  </a:lnTo>
                  <a:lnTo>
                    <a:pt x="40447" y="4764"/>
                  </a:lnTo>
                  <a:lnTo>
                    <a:pt x="40613" y="4650"/>
                  </a:lnTo>
                  <a:lnTo>
                    <a:pt x="40753" y="4522"/>
                  </a:lnTo>
                  <a:lnTo>
                    <a:pt x="40868" y="4407"/>
                  </a:lnTo>
                  <a:lnTo>
                    <a:pt x="40970" y="4292"/>
                  </a:lnTo>
                  <a:lnTo>
                    <a:pt x="41047" y="4164"/>
                  </a:lnTo>
                  <a:lnTo>
                    <a:pt x="41098" y="4037"/>
                  </a:lnTo>
                  <a:lnTo>
                    <a:pt x="41136" y="3922"/>
                  </a:lnTo>
                  <a:lnTo>
                    <a:pt x="41149" y="3794"/>
                  </a:lnTo>
                  <a:lnTo>
                    <a:pt x="41136" y="3692"/>
                  </a:lnTo>
                  <a:lnTo>
                    <a:pt x="41111" y="3602"/>
                  </a:lnTo>
                  <a:lnTo>
                    <a:pt x="41085" y="3500"/>
                  </a:lnTo>
                  <a:lnTo>
                    <a:pt x="41034" y="3411"/>
                  </a:lnTo>
                  <a:lnTo>
                    <a:pt x="40970" y="3309"/>
                  </a:lnTo>
                  <a:lnTo>
                    <a:pt x="40894" y="3219"/>
                  </a:lnTo>
                  <a:lnTo>
                    <a:pt x="40817" y="3130"/>
                  </a:lnTo>
                  <a:lnTo>
                    <a:pt x="40715" y="3028"/>
                  </a:lnTo>
                  <a:lnTo>
                    <a:pt x="40600" y="2938"/>
                  </a:lnTo>
                  <a:lnTo>
                    <a:pt x="40472" y="2849"/>
                  </a:lnTo>
                  <a:lnTo>
                    <a:pt x="40191" y="2670"/>
                  </a:lnTo>
                  <a:lnTo>
                    <a:pt x="39859" y="2491"/>
                  </a:lnTo>
                  <a:lnTo>
                    <a:pt x="39476" y="2325"/>
                  </a:lnTo>
                  <a:lnTo>
                    <a:pt x="39055" y="2146"/>
                  </a:lnTo>
                  <a:lnTo>
                    <a:pt x="38582" y="1993"/>
                  </a:lnTo>
                  <a:lnTo>
                    <a:pt x="38071" y="1827"/>
                  </a:lnTo>
                  <a:lnTo>
                    <a:pt x="37522" y="1674"/>
                  </a:lnTo>
                  <a:lnTo>
                    <a:pt x="36935" y="1521"/>
                  </a:lnTo>
                  <a:lnTo>
                    <a:pt x="36309" y="1380"/>
                  </a:lnTo>
                  <a:lnTo>
                    <a:pt x="35632" y="1252"/>
                  </a:lnTo>
                  <a:lnTo>
                    <a:pt x="34930" y="1112"/>
                  </a:lnTo>
                  <a:lnTo>
                    <a:pt x="34202" y="984"/>
                  </a:lnTo>
                  <a:lnTo>
                    <a:pt x="33435" y="869"/>
                  </a:lnTo>
                  <a:lnTo>
                    <a:pt x="32631" y="754"/>
                  </a:lnTo>
                  <a:lnTo>
                    <a:pt x="31801" y="652"/>
                  </a:lnTo>
                  <a:lnTo>
                    <a:pt x="30945" y="550"/>
                  </a:lnTo>
                  <a:lnTo>
                    <a:pt x="30051" y="461"/>
                  </a:lnTo>
                  <a:lnTo>
                    <a:pt x="29131" y="384"/>
                  </a:lnTo>
                  <a:lnTo>
                    <a:pt x="28199" y="307"/>
                  </a:lnTo>
                  <a:lnTo>
                    <a:pt x="27241" y="231"/>
                  </a:lnTo>
                  <a:lnTo>
                    <a:pt x="26245" y="180"/>
                  </a:lnTo>
                  <a:lnTo>
                    <a:pt x="25249" y="129"/>
                  </a:lnTo>
                  <a:lnTo>
                    <a:pt x="24215" y="77"/>
                  </a:lnTo>
                  <a:lnTo>
                    <a:pt x="23180" y="52"/>
                  </a:lnTo>
                  <a:lnTo>
                    <a:pt x="22120" y="26"/>
                  </a:lnTo>
                  <a:lnTo>
                    <a:pt x="21035" y="14"/>
                  </a:lnTo>
                  <a:lnTo>
                    <a:pt x="19949" y="1"/>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2915476" y="3717749"/>
              <a:ext cx="204028" cy="57118"/>
            </a:xfrm>
            <a:custGeom>
              <a:rect b="b" l="l" r="r" t="t"/>
              <a:pathLst>
                <a:path extrusionOk="0" h="3858" w="13781">
                  <a:moveTo>
                    <a:pt x="1" y="0"/>
                  </a:moveTo>
                  <a:lnTo>
                    <a:pt x="1" y="383"/>
                  </a:lnTo>
                  <a:lnTo>
                    <a:pt x="2325" y="383"/>
                  </a:lnTo>
                  <a:lnTo>
                    <a:pt x="3347" y="396"/>
                  </a:lnTo>
                  <a:lnTo>
                    <a:pt x="4254" y="409"/>
                  </a:lnTo>
                  <a:lnTo>
                    <a:pt x="5058" y="447"/>
                  </a:lnTo>
                  <a:lnTo>
                    <a:pt x="5748" y="511"/>
                  </a:lnTo>
                  <a:lnTo>
                    <a:pt x="6323" y="575"/>
                  </a:lnTo>
                  <a:lnTo>
                    <a:pt x="6578" y="626"/>
                  </a:lnTo>
                  <a:lnTo>
                    <a:pt x="6795" y="664"/>
                  </a:lnTo>
                  <a:lnTo>
                    <a:pt x="6987" y="715"/>
                  </a:lnTo>
                  <a:lnTo>
                    <a:pt x="7140" y="767"/>
                  </a:lnTo>
                  <a:lnTo>
                    <a:pt x="7268" y="830"/>
                  </a:lnTo>
                  <a:lnTo>
                    <a:pt x="7370" y="894"/>
                  </a:lnTo>
                  <a:lnTo>
                    <a:pt x="1" y="894"/>
                  </a:lnTo>
                  <a:lnTo>
                    <a:pt x="1" y="1188"/>
                  </a:lnTo>
                  <a:lnTo>
                    <a:pt x="7472" y="1188"/>
                  </a:lnTo>
                  <a:lnTo>
                    <a:pt x="7446" y="1226"/>
                  </a:lnTo>
                  <a:lnTo>
                    <a:pt x="7408" y="1252"/>
                  </a:lnTo>
                  <a:lnTo>
                    <a:pt x="7306" y="1329"/>
                  </a:lnTo>
                  <a:lnTo>
                    <a:pt x="7165" y="1392"/>
                  </a:lnTo>
                  <a:lnTo>
                    <a:pt x="6987" y="1456"/>
                  </a:lnTo>
                  <a:lnTo>
                    <a:pt x="6770" y="1520"/>
                  </a:lnTo>
                  <a:lnTo>
                    <a:pt x="6514" y="1571"/>
                  </a:lnTo>
                  <a:lnTo>
                    <a:pt x="6208" y="1622"/>
                  </a:lnTo>
                  <a:lnTo>
                    <a:pt x="5876" y="1673"/>
                  </a:lnTo>
                  <a:lnTo>
                    <a:pt x="5505" y="1712"/>
                  </a:lnTo>
                  <a:lnTo>
                    <a:pt x="5097" y="1750"/>
                  </a:lnTo>
                  <a:lnTo>
                    <a:pt x="4151" y="1801"/>
                  </a:lnTo>
                  <a:lnTo>
                    <a:pt x="3053" y="1839"/>
                  </a:lnTo>
                  <a:lnTo>
                    <a:pt x="1802" y="1852"/>
                  </a:lnTo>
                  <a:lnTo>
                    <a:pt x="1" y="1852"/>
                  </a:lnTo>
                  <a:lnTo>
                    <a:pt x="1" y="2210"/>
                  </a:lnTo>
                  <a:lnTo>
                    <a:pt x="2197" y="2644"/>
                  </a:lnTo>
                  <a:lnTo>
                    <a:pt x="4215" y="3053"/>
                  </a:lnTo>
                  <a:lnTo>
                    <a:pt x="6131" y="3449"/>
                  </a:lnTo>
                  <a:lnTo>
                    <a:pt x="8021" y="3857"/>
                  </a:lnTo>
                  <a:lnTo>
                    <a:pt x="11163" y="3857"/>
                  </a:lnTo>
                  <a:lnTo>
                    <a:pt x="9107" y="3410"/>
                  </a:lnTo>
                  <a:lnTo>
                    <a:pt x="7051" y="2976"/>
                  </a:lnTo>
                  <a:lnTo>
                    <a:pt x="5033" y="2567"/>
                  </a:lnTo>
                  <a:lnTo>
                    <a:pt x="3079" y="2184"/>
                  </a:lnTo>
                  <a:lnTo>
                    <a:pt x="3845" y="2171"/>
                  </a:lnTo>
                  <a:lnTo>
                    <a:pt x="4586" y="2159"/>
                  </a:lnTo>
                  <a:lnTo>
                    <a:pt x="5275" y="2133"/>
                  </a:lnTo>
                  <a:lnTo>
                    <a:pt x="5927" y="2108"/>
                  </a:lnTo>
                  <a:lnTo>
                    <a:pt x="6540" y="2056"/>
                  </a:lnTo>
                  <a:lnTo>
                    <a:pt x="7102" y="2018"/>
                  </a:lnTo>
                  <a:lnTo>
                    <a:pt x="7638" y="1967"/>
                  </a:lnTo>
                  <a:lnTo>
                    <a:pt x="8111" y="1903"/>
                  </a:lnTo>
                  <a:lnTo>
                    <a:pt x="8558" y="1827"/>
                  </a:lnTo>
                  <a:lnTo>
                    <a:pt x="8941" y="1763"/>
                  </a:lnTo>
                  <a:lnTo>
                    <a:pt x="9285" y="1673"/>
                  </a:lnTo>
                  <a:lnTo>
                    <a:pt x="9579" y="1584"/>
                  </a:lnTo>
                  <a:lnTo>
                    <a:pt x="9822" y="1495"/>
                  </a:lnTo>
                  <a:lnTo>
                    <a:pt x="10026" y="1392"/>
                  </a:lnTo>
                  <a:lnTo>
                    <a:pt x="10103" y="1341"/>
                  </a:lnTo>
                  <a:lnTo>
                    <a:pt x="10167" y="1290"/>
                  </a:lnTo>
                  <a:lnTo>
                    <a:pt x="10218" y="1239"/>
                  </a:lnTo>
                  <a:lnTo>
                    <a:pt x="10256" y="1188"/>
                  </a:lnTo>
                  <a:lnTo>
                    <a:pt x="13781" y="1188"/>
                  </a:lnTo>
                  <a:lnTo>
                    <a:pt x="13781" y="894"/>
                  </a:lnTo>
                  <a:lnTo>
                    <a:pt x="10218" y="894"/>
                  </a:lnTo>
                  <a:lnTo>
                    <a:pt x="10179" y="843"/>
                  </a:lnTo>
                  <a:lnTo>
                    <a:pt x="10128" y="792"/>
                  </a:lnTo>
                  <a:lnTo>
                    <a:pt x="9988" y="703"/>
                  </a:lnTo>
                  <a:lnTo>
                    <a:pt x="9809" y="613"/>
                  </a:lnTo>
                  <a:lnTo>
                    <a:pt x="9579" y="537"/>
                  </a:lnTo>
                  <a:lnTo>
                    <a:pt x="9337" y="473"/>
                  </a:lnTo>
                  <a:lnTo>
                    <a:pt x="9043" y="409"/>
                  </a:lnTo>
                  <a:lnTo>
                    <a:pt x="8724" y="345"/>
                  </a:lnTo>
                  <a:lnTo>
                    <a:pt x="8391" y="294"/>
                  </a:lnTo>
                  <a:lnTo>
                    <a:pt x="13781" y="294"/>
                  </a:lnTo>
                  <a:lnTo>
                    <a:pt x="13781" y="0"/>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629221" y="3646848"/>
              <a:ext cx="764071" cy="159776"/>
            </a:xfrm>
            <a:custGeom>
              <a:rect b="b" l="l" r="r" t="t"/>
              <a:pathLst>
                <a:path extrusionOk="0" h="10792" w="51609">
                  <a:moveTo>
                    <a:pt x="0" y="0"/>
                  </a:moveTo>
                  <a:lnTo>
                    <a:pt x="0" y="5390"/>
                  </a:lnTo>
                  <a:lnTo>
                    <a:pt x="13" y="5530"/>
                  </a:lnTo>
                  <a:lnTo>
                    <a:pt x="39" y="5671"/>
                  </a:lnTo>
                  <a:lnTo>
                    <a:pt x="77" y="5811"/>
                  </a:lnTo>
                  <a:lnTo>
                    <a:pt x="128" y="5951"/>
                  </a:lnTo>
                  <a:lnTo>
                    <a:pt x="205" y="6079"/>
                  </a:lnTo>
                  <a:lnTo>
                    <a:pt x="294" y="6220"/>
                  </a:lnTo>
                  <a:lnTo>
                    <a:pt x="396" y="6347"/>
                  </a:lnTo>
                  <a:lnTo>
                    <a:pt x="524" y="6488"/>
                  </a:lnTo>
                  <a:lnTo>
                    <a:pt x="664" y="6616"/>
                  </a:lnTo>
                  <a:lnTo>
                    <a:pt x="818" y="6743"/>
                  </a:lnTo>
                  <a:lnTo>
                    <a:pt x="984" y="6871"/>
                  </a:lnTo>
                  <a:lnTo>
                    <a:pt x="1162" y="6999"/>
                  </a:lnTo>
                  <a:lnTo>
                    <a:pt x="1354" y="7126"/>
                  </a:lnTo>
                  <a:lnTo>
                    <a:pt x="1571" y="7254"/>
                  </a:lnTo>
                  <a:lnTo>
                    <a:pt x="1788" y="7369"/>
                  </a:lnTo>
                  <a:lnTo>
                    <a:pt x="2031" y="7497"/>
                  </a:lnTo>
                  <a:lnTo>
                    <a:pt x="2542" y="7727"/>
                  </a:lnTo>
                  <a:lnTo>
                    <a:pt x="3116" y="7969"/>
                  </a:lnTo>
                  <a:lnTo>
                    <a:pt x="3729" y="8186"/>
                  </a:lnTo>
                  <a:lnTo>
                    <a:pt x="4406" y="8404"/>
                  </a:lnTo>
                  <a:lnTo>
                    <a:pt x="5122" y="8621"/>
                  </a:lnTo>
                  <a:lnTo>
                    <a:pt x="5888" y="8825"/>
                  </a:lnTo>
                  <a:lnTo>
                    <a:pt x="6705" y="9017"/>
                  </a:lnTo>
                  <a:lnTo>
                    <a:pt x="7561" y="9208"/>
                  </a:lnTo>
                  <a:lnTo>
                    <a:pt x="8455" y="9387"/>
                  </a:lnTo>
                  <a:lnTo>
                    <a:pt x="9387" y="9553"/>
                  </a:lnTo>
                  <a:lnTo>
                    <a:pt x="10370" y="9719"/>
                  </a:lnTo>
                  <a:lnTo>
                    <a:pt x="11379" y="9872"/>
                  </a:lnTo>
                  <a:lnTo>
                    <a:pt x="12427" y="10013"/>
                  </a:lnTo>
                  <a:lnTo>
                    <a:pt x="13499" y="10140"/>
                  </a:lnTo>
                  <a:lnTo>
                    <a:pt x="14623" y="10255"/>
                  </a:lnTo>
                  <a:lnTo>
                    <a:pt x="15760" y="10358"/>
                  </a:lnTo>
                  <a:lnTo>
                    <a:pt x="16935" y="10460"/>
                  </a:lnTo>
                  <a:lnTo>
                    <a:pt x="18135" y="10549"/>
                  </a:lnTo>
                  <a:lnTo>
                    <a:pt x="19361" y="10613"/>
                  </a:lnTo>
                  <a:lnTo>
                    <a:pt x="20600" y="10677"/>
                  </a:lnTo>
                  <a:lnTo>
                    <a:pt x="21877" y="10728"/>
                  </a:lnTo>
                  <a:lnTo>
                    <a:pt x="23167" y="10753"/>
                  </a:lnTo>
                  <a:lnTo>
                    <a:pt x="24483" y="10779"/>
                  </a:lnTo>
                  <a:lnTo>
                    <a:pt x="25811" y="10792"/>
                  </a:lnTo>
                  <a:lnTo>
                    <a:pt x="27139" y="10779"/>
                  </a:lnTo>
                  <a:lnTo>
                    <a:pt x="28442" y="10753"/>
                  </a:lnTo>
                  <a:lnTo>
                    <a:pt x="29732" y="10728"/>
                  </a:lnTo>
                  <a:lnTo>
                    <a:pt x="31009" y="10677"/>
                  </a:lnTo>
                  <a:lnTo>
                    <a:pt x="32260" y="10613"/>
                  </a:lnTo>
                  <a:lnTo>
                    <a:pt x="33486" y="10549"/>
                  </a:lnTo>
                  <a:lnTo>
                    <a:pt x="34674" y="10460"/>
                  </a:lnTo>
                  <a:lnTo>
                    <a:pt x="35849" y="10358"/>
                  </a:lnTo>
                  <a:lnTo>
                    <a:pt x="36998" y="10255"/>
                  </a:lnTo>
                  <a:lnTo>
                    <a:pt x="38109" y="10140"/>
                  </a:lnTo>
                  <a:lnTo>
                    <a:pt x="39182" y="10013"/>
                  </a:lnTo>
                  <a:lnTo>
                    <a:pt x="40229" y="9872"/>
                  </a:lnTo>
                  <a:lnTo>
                    <a:pt x="41251" y="9719"/>
                  </a:lnTo>
                  <a:lnTo>
                    <a:pt x="42222" y="9553"/>
                  </a:lnTo>
                  <a:lnTo>
                    <a:pt x="43154" y="9387"/>
                  </a:lnTo>
                  <a:lnTo>
                    <a:pt x="44061" y="9208"/>
                  </a:lnTo>
                  <a:lnTo>
                    <a:pt x="44904" y="9017"/>
                  </a:lnTo>
                  <a:lnTo>
                    <a:pt x="45721" y="8825"/>
                  </a:lnTo>
                  <a:lnTo>
                    <a:pt x="46487" y="8621"/>
                  </a:lnTo>
                  <a:lnTo>
                    <a:pt x="47203" y="8404"/>
                  </a:lnTo>
                  <a:lnTo>
                    <a:pt x="47879" y="8186"/>
                  </a:lnTo>
                  <a:lnTo>
                    <a:pt x="48505" y="7969"/>
                  </a:lnTo>
                  <a:lnTo>
                    <a:pt x="49067" y="7727"/>
                  </a:lnTo>
                  <a:lnTo>
                    <a:pt x="49591" y="7497"/>
                  </a:lnTo>
                  <a:lnTo>
                    <a:pt x="49821" y="7369"/>
                  </a:lnTo>
                  <a:lnTo>
                    <a:pt x="50050" y="7254"/>
                  </a:lnTo>
                  <a:lnTo>
                    <a:pt x="50255" y="7126"/>
                  </a:lnTo>
                  <a:lnTo>
                    <a:pt x="50459" y="6999"/>
                  </a:lnTo>
                  <a:lnTo>
                    <a:pt x="50638" y="6871"/>
                  </a:lnTo>
                  <a:lnTo>
                    <a:pt x="50804" y="6743"/>
                  </a:lnTo>
                  <a:lnTo>
                    <a:pt x="50957" y="6616"/>
                  </a:lnTo>
                  <a:lnTo>
                    <a:pt x="51085" y="6488"/>
                  </a:lnTo>
                  <a:lnTo>
                    <a:pt x="51213" y="6347"/>
                  </a:lnTo>
                  <a:lnTo>
                    <a:pt x="51315" y="6220"/>
                  </a:lnTo>
                  <a:lnTo>
                    <a:pt x="51404" y="6079"/>
                  </a:lnTo>
                  <a:lnTo>
                    <a:pt x="51481" y="5951"/>
                  </a:lnTo>
                  <a:lnTo>
                    <a:pt x="51545" y="5811"/>
                  </a:lnTo>
                  <a:lnTo>
                    <a:pt x="51583" y="5671"/>
                  </a:lnTo>
                  <a:lnTo>
                    <a:pt x="51609" y="5530"/>
                  </a:lnTo>
                  <a:lnTo>
                    <a:pt x="51609" y="5390"/>
                  </a:lnTo>
                  <a:lnTo>
                    <a:pt x="5160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2629221" y="3567049"/>
              <a:ext cx="764071" cy="159598"/>
            </a:xfrm>
            <a:custGeom>
              <a:rect b="b" l="l" r="r" t="t"/>
              <a:pathLst>
                <a:path extrusionOk="0" h="10780" w="51609">
                  <a:moveTo>
                    <a:pt x="24483" y="1"/>
                  </a:moveTo>
                  <a:lnTo>
                    <a:pt x="23167" y="26"/>
                  </a:lnTo>
                  <a:lnTo>
                    <a:pt x="21877" y="65"/>
                  </a:lnTo>
                  <a:lnTo>
                    <a:pt x="20600" y="103"/>
                  </a:lnTo>
                  <a:lnTo>
                    <a:pt x="19361" y="167"/>
                  </a:lnTo>
                  <a:lnTo>
                    <a:pt x="18135" y="243"/>
                  </a:lnTo>
                  <a:lnTo>
                    <a:pt x="16935" y="333"/>
                  </a:lnTo>
                  <a:lnTo>
                    <a:pt x="15760" y="422"/>
                  </a:lnTo>
                  <a:lnTo>
                    <a:pt x="14623" y="537"/>
                  </a:lnTo>
                  <a:lnTo>
                    <a:pt x="13499" y="652"/>
                  </a:lnTo>
                  <a:lnTo>
                    <a:pt x="12427" y="780"/>
                  </a:lnTo>
                  <a:lnTo>
                    <a:pt x="11379" y="920"/>
                  </a:lnTo>
                  <a:lnTo>
                    <a:pt x="10370" y="1073"/>
                  </a:lnTo>
                  <a:lnTo>
                    <a:pt x="9387" y="1227"/>
                  </a:lnTo>
                  <a:lnTo>
                    <a:pt x="8455" y="1405"/>
                  </a:lnTo>
                  <a:lnTo>
                    <a:pt x="7561" y="1584"/>
                  </a:lnTo>
                  <a:lnTo>
                    <a:pt x="6705" y="1763"/>
                  </a:lnTo>
                  <a:lnTo>
                    <a:pt x="5888" y="1967"/>
                  </a:lnTo>
                  <a:lnTo>
                    <a:pt x="5122" y="2172"/>
                  </a:lnTo>
                  <a:lnTo>
                    <a:pt x="4406" y="2376"/>
                  </a:lnTo>
                  <a:lnTo>
                    <a:pt x="3729" y="2593"/>
                  </a:lnTo>
                  <a:lnTo>
                    <a:pt x="3116" y="2823"/>
                  </a:lnTo>
                  <a:lnTo>
                    <a:pt x="2542" y="3053"/>
                  </a:lnTo>
                  <a:lnTo>
                    <a:pt x="2031" y="3296"/>
                  </a:lnTo>
                  <a:lnTo>
                    <a:pt x="1788" y="3411"/>
                  </a:lnTo>
                  <a:lnTo>
                    <a:pt x="1571" y="3538"/>
                  </a:lnTo>
                  <a:lnTo>
                    <a:pt x="1354" y="3666"/>
                  </a:lnTo>
                  <a:lnTo>
                    <a:pt x="1162" y="3794"/>
                  </a:lnTo>
                  <a:lnTo>
                    <a:pt x="984" y="3921"/>
                  </a:lnTo>
                  <a:lnTo>
                    <a:pt x="818" y="4049"/>
                  </a:lnTo>
                  <a:lnTo>
                    <a:pt x="664" y="4177"/>
                  </a:lnTo>
                  <a:lnTo>
                    <a:pt x="524" y="4305"/>
                  </a:lnTo>
                  <a:lnTo>
                    <a:pt x="396" y="4432"/>
                  </a:lnTo>
                  <a:lnTo>
                    <a:pt x="294" y="4573"/>
                  </a:lnTo>
                  <a:lnTo>
                    <a:pt x="205" y="4700"/>
                  </a:lnTo>
                  <a:lnTo>
                    <a:pt x="128" y="4841"/>
                  </a:lnTo>
                  <a:lnTo>
                    <a:pt x="77" y="4981"/>
                  </a:lnTo>
                  <a:lnTo>
                    <a:pt x="39" y="5109"/>
                  </a:lnTo>
                  <a:lnTo>
                    <a:pt x="13" y="5250"/>
                  </a:lnTo>
                  <a:lnTo>
                    <a:pt x="0" y="5390"/>
                  </a:lnTo>
                  <a:lnTo>
                    <a:pt x="13" y="5531"/>
                  </a:lnTo>
                  <a:lnTo>
                    <a:pt x="39" y="5671"/>
                  </a:lnTo>
                  <a:lnTo>
                    <a:pt x="77" y="5812"/>
                  </a:lnTo>
                  <a:lnTo>
                    <a:pt x="128" y="5939"/>
                  </a:lnTo>
                  <a:lnTo>
                    <a:pt x="205" y="6080"/>
                  </a:lnTo>
                  <a:lnTo>
                    <a:pt x="294" y="6207"/>
                  </a:lnTo>
                  <a:lnTo>
                    <a:pt x="396" y="6348"/>
                  </a:lnTo>
                  <a:lnTo>
                    <a:pt x="524" y="6476"/>
                  </a:lnTo>
                  <a:lnTo>
                    <a:pt x="664" y="6616"/>
                  </a:lnTo>
                  <a:lnTo>
                    <a:pt x="818" y="6744"/>
                  </a:lnTo>
                  <a:lnTo>
                    <a:pt x="984" y="6872"/>
                  </a:lnTo>
                  <a:lnTo>
                    <a:pt x="1162" y="6999"/>
                  </a:lnTo>
                  <a:lnTo>
                    <a:pt x="1354" y="7127"/>
                  </a:lnTo>
                  <a:lnTo>
                    <a:pt x="1571" y="7242"/>
                  </a:lnTo>
                  <a:lnTo>
                    <a:pt x="1788" y="7370"/>
                  </a:lnTo>
                  <a:lnTo>
                    <a:pt x="2031" y="7497"/>
                  </a:lnTo>
                  <a:lnTo>
                    <a:pt x="2542" y="7727"/>
                  </a:lnTo>
                  <a:lnTo>
                    <a:pt x="3116" y="7957"/>
                  </a:lnTo>
                  <a:lnTo>
                    <a:pt x="3729" y="8187"/>
                  </a:lnTo>
                  <a:lnTo>
                    <a:pt x="4406" y="8404"/>
                  </a:lnTo>
                  <a:lnTo>
                    <a:pt x="5122" y="8621"/>
                  </a:lnTo>
                  <a:lnTo>
                    <a:pt x="5888" y="8826"/>
                  </a:lnTo>
                  <a:lnTo>
                    <a:pt x="6705" y="9017"/>
                  </a:lnTo>
                  <a:lnTo>
                    <a:pt x="7561" y="9209"/>
                  </a:lnTo>
                  <a:lnTo>
                    <a:pt x="8455" y="9387"/>
                  </a:lnTo>
                  <a:lnTo>
                    <a:pt x="9387" y="9554"/>
                  </a:lnTo>
                  <a:lnTo>
                    <a:pt x="10370" y="9720"/>
                  </a:lnTo>
                  <a:lnTo>
                    <a:pt x="11379" y="9860"/>
                  </a:lnTo>
                  <a:lnTo>
                    <a:pt x="12427" y="10001"/>
                  </a:lnTo>
                  <a:lnTo>
                    <a:pt x="13499" y="10128"/>
                  </a:lnTo>
                  <a:lnTo>
                    <a:pt x="14623" y="10256"/>
                  </a:lnTo>
                  <a:lnTo>
                    <a:pt x="15760" y="10358"/>
                  </a:lnTo>
                  <a:lnTo>
                    <a:pt x="16935" y="10460"/>
                  </a:lnTo>
                  <a:lnTo>
                    <a:pt x="18135" y="10537"/>
                  </a:lnTo>
                  <a:lnTo>
                    <a:pt x="19361" y="10614"/>
                  </a:lnTo>
                  <a:lnTo>
                    <a:pt x="20600" y="10677"/>
                  </a:lnTo>
                  <a:lnTo>
                    <a:pt x="21877" y="10728"/>
                  </a:lnTo>
                  <a:lnTo>
                    <a:pt x="23167" y="10754"/>
                  </a:lnTo>
                  <a:lnTo>
                    <a:pt x="24483" y="10780"/>
                  </a:lnTo>
                  <a:lnTo>
                    <a:pt x="27139" y="10780"/>
                  </a:lnTo>
                  <a:lnTo>
                    <a:pt x="28442" y="10754"/>
                  </a:lnTo>
                  <a:lnTo>
                    <a:pt x="29732" y="10728"/>
                  </a:lnTo>
                  <a:lnTo>
                    <a:pt x="31009" y="10677"/>
                  </a:lnTo>
                  <a:lnTo>
                    <a:pt x="32260" y="10614"/>
                  </a:lnTo>
                  <a:lnTo>
                    <a:pt x="33486" y="10537"/>
                  </a:lnTo>
                  <a:lnTo>
                    <a:pt x="34674" y="10460"/>
                  </a:lnTo>
                  <a:lnTo>
                    <a:pt x="35849" y="10358"/>
                  </a:lnTo>
                  <a:lnTo>
                    <a:pt x="36998" y="10256"/>
                  </a:lnTo>
                  <a:lnTo>
                    <a:pt x="38109" y="10128"/>
                  </a:lnTo>
                  <a:lnTo>
                    <a:pt x="39182" y="10001"/>
                  </a:lnTo>
                  <a:lnTo>
                    <a:pt x="40229" y="9860"/>
                  </a:lnTo>
                  <a:lnTo>
                    <a:pt x="41251" y="9720"/>
                  </a:lnTo>
                  <a:lnTo>
                    <a:pt x="42222" y="9554"/>
                  </a:lnTo>
                  <a:lnTo>
                    <a:pt x="43154" y="9387"/>
                  </a:lnTo>
                  <a:lnTo>
                    <a:pt x="44061" y="9209"/>
                  </a:lnTo>
                  <a:lnTo>
                    <a:pt x="44904" y="9017"/>
                  </a:lnTo>
                  <a:lnTo>
                    <a:pt x="45721" y="8826"/>
                  </a:lnTo>
                  <a:lnTo>
                    <a:pt x="46487" y="8621"/>
                  </a:lnTo>
                  <a:lnTo>
                    <a:pt x="47203" y="8404"/>
                  </a:lnTo>
                  <a:lnTo>
                    <a:pt x="47879" y="8187"/>
                  </a:lnTo>
                  <a:lnTo>
                    <a:pt x="48505" y="7957"/>
                  </a:lnTo>
                  <a:lnTo>
                    <a:pt x="49067" y="7727"/>
                  </a:lnTo>
                  <a:lnTo>
                    <a:pt x="49591" y="7497"/>
                  </a:lnTo>
                  <a:lnTo>
                    <a:pt x="49821" y="7370"/>
                  </a:lnTo>
                  <a:lnTo>
                    <a:pt x="50050" y="7242"/>
                  </a:lnTo>
                  <a:lnTo>
                    <a:pt x="50255" y="7127"/>
                  </a:lnTo>
                  <a:lnTo>
                    <a:pt x="50459" y="6999"/>
                  </a:lnTo>
                  <a:lnTo>
                    <a:pt x="50638" y="6872"/>
                  </a:lnTo>
                  <a:lnTo>
                    <a:pt x="50804" y="6744"/>
                  </a:lnTo>
                  <a:lnTo>
                    <a:pt x="50957" y="6616"/>
                  </a:lnTo>
                  <a:lnTo>
                    <a:pt x="51085" y="6476"/>
                  </a:lnTo>
                  <a:lnTo>
                    <a:pt x="51213" y="6348"/>
                  </a:lnTo>
                  <a:lnTo>
                    <a:pt x="51315" y="6207"/>
                  </a:lnTo>
                  <a:lnTo>
                    <a:pt x="51404" y="6080"/>
                  </a:lnTo>
                  <a:lnTo>
                    <a:pt x="51481" y="5939"/>
                  </a:lnTo>
                  <a:lnTo>
                    <a:pt x="51545" y="5812"/>
                  </a:lnTo>
                  <a:lnTo>
                    <a:pt x="51583" y="5671"/>
                  </a:lnTo>
                  <a:lnTo>
                    <a:pt x="51609" y="5531"/>
                  </a:lnTo>
                  <a:lnTo>
                    <a:pt x="51609" y="5390"/>
                  </a:lnTo>
                  <a:lnTo>
                    <a:pt x="51609" y="5250"/>
                  </a:lnTo>
                  <a:lnTo>
                    <a:pt x="51583" y="5109"/>
                  </a:lnTo>
                  <a:lnTo>
                    <a:pt x="51545" y="4981"/>
                  </a:lnTo>
                  <a:lnTo>
                    <a:pt x="51481" y="4841"/>
                  </a:lnTo>
                  <a:lnTo>
                    <a:pt x="51404" y="4700"/>
                  </a:lnTo>
                  <a:lnTo>
                    <a:pt x="51315" y="4573"/>
                  </a:lnTo>
                  <a:lnTo>
                    <a:pt x="51213" y="4432"/>
                  </a:lnTo>
                  <a:lnTo>
                    <a:pt x="51085" y="4305"/>
                  </a:lnTo>
                  <a:lnTo>
                    <a:pt x="50957" y="4177"/>
                  </a:lnTo>
                  <a:lnTo>
                    <a:pt x="50804" y="4049"/>
                  </a:lnTo>
                  <a:lnTo>
                    <a:pt x="50638" y="3921"/>
                  </a:lnTo>
                  <a:lnTo>
                    <a:pt x="50459" y="3794"/>
                  </a:lnTo>
                  <a:lnTo>
                    <a:pt x="50255" y="3666"/>
                  </a:lnTo>
                  <a:lnTo>
                    <a:pt x="50050" y="3538"/>
                  </a:lnTo>
                  <a:lnTo>
                    <a:pt x="49821" y="3411"/>
                  </a:lnTo>
                  <a:lnTo>
                    <a:pt x="49591" y="3296"/>
                  </a:lnTo>
                  <a:lnTo>
                    <a:pt x="49067" y="3053"/>
                  </a:lnTo>
                  <a:lnTo>
                    <a:pt x="48505" y="2823"/>
                  </a:lnTo>
                  <a:lnTo>
                    <a:pt x="47879" y="2593"/>
                  </a:lnTo>
                  <a:lnTo>
                    <a:pt x="47203" y="2376"/>
                  </a:lnTo>
                  <a:lnTo>
                    <a:pt x="46487" y="2172"/>
                  </a:lnTo>
                  <a:lnTo>
                    <a:pt x="45721" y="1967"/>
                  </a:lnTo>
                  <a:lnTo>
                    <a:pt x="44904" y="1763"/>
                  </a:lnTo>
                  <a:lnTo>
                    <a:pt x="44061" y="1584"/>
                  </a:lnTo>
                  <a:lnTo>
                    <a:pt x="43154" y="1405"/>
                  </a:lnTo>
                  <a:lnTo>
                    <a:pt x="42222" y="1227"/>
                  </a:lnTo>
                  <a:lnTo>
                    <a:pt x="41251" y="1073"/>
                  </a:lnTo>
                  <a:lnTo>
                    <a:pt x="40229" y="920"/>
                  </a:lnTo>
                  <a:lnTo>
                    <a:pt x="39182" y="780"/>
                  </a:lnTo>
                  <a:lnTo>
                    <a:pt x="38109" y="652"/>
                  </a:lnTo>
                  <a:lnTo>
                    <a:pt x="36998" y="537"/>
                  </a:lnTo>
                  <a:lnTo>
                    <a:pt x="35849" y="422"/>
                  </a:lnTo>
                  <a:lnTo>
                    <a:pt x="34674" y="333"/>
                  </a:lnTo>
                  <a:lnTo>
                    <a:pt x="33486" y="243"/>
                  </a:lnTo>
                  <a:lnTo>
                    <a:pt x="32260" y="167"/>
                  </a:lnTo>
                  <a:lnTo>
                    <a:pt x="31009" y="103"/>
                  </a:lnTo>
                  <a:lnTo>
                    <a:pt x="29732" y="65"/>
                  </a:lnTo>
                  <a:lnTo>
                    <a:pt x="28442" y="26"/>
                  </a:lnTo>
                  <a:lnTo>
                    <a:pt x="271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2697472" y="3581232"/>
              <a:ext cx="627569" cy="112326"/>
            </a:xfrm>
            <a:custGeom>
              <a:rect b="b" l="l" r="r" t="t"/>
              <a:pathLst>
                <a:path extrusionOk="0" h="7587" w="42389">
                  <a:moveTo>
                    <a:pt x="21201" y="0"/>
                  </a:moveTo>
                  <a:lnTo>
                    <a:pt x="20102" y="13"/>
                  </a:lnTo>
                  <a:lnTo>
                    <a:pt x="19030" y="26"/>
                  </a:lnTo>
                  <a:lnTo>
                    <a:pt x="17970" y="52"/>
                  </a:lnTo>
                  <a:lnTo>
                    <a:pt x="16922" y="77"/>
                  </a:lnTo>
                  <a:lnTo>
                    <a:pt x="15901" y="128"/>
                  </a:lnTo>
                  <a:lnTo>
                    <a:pt x="14892" y="179"/>
                  </a:lnTo>
                  <a:lnTo>
                    <a:pt x="13908" y="230"/>
                  </a:lnTo>
                  <a:lnTo>
                    <a:pt x="12951" y="307"/>
                  </a:lnTo>
                  <a:lnTo>
                    <a:pt x="12006" y="384"/>
                  </a:lnTo>
                  <a:lnTo>
                    <a:pt x="11099" y="460"/>
                  </a:lnTo>
                  <a:lnTo>
                    <a:pt x="10205" y="550"/>
                  </a:lnTo>
                  <a:lnTo>
                    <a:pt x="9349" y="652"/>
                  </a:lnTo>
                  <a:lnTo>
                    <a:pt x="8519" y="754"/>
                  </a:lnTo>
                  <a:lnTo>
                    <a:pt x="7714" y="869"/>
                  </a:lnTo>
                  <a:lnTo>
                    <a:pt x="6948" y="984"/>
                  </a:lnTo>
                  <a:lnTo>
                    <a:pt x="6207" y="1112"/>
                  </a:lnTo>
                  <a:lnTo>
                    <a:pt x="5505" y="1252"/>
                  </a:lnTo>
                  <a:lnTo>
                    <a:pt x="4841" y="1380"/>
                  </a:lnTo>
                  <a:lnTo>
                    <a:pt x="4215" y="1533"/>
                  </a:lnTo>
                  <a:lnTo>
                    <a:pt x="3615" y="1674"/>
                  </a:lnTo>
                  <a:lnTo>
                    <a:pt x="3066" y="1827"/>
                  </a:lnTo>
                  <a:lnTo>
                    <a:pt x="2555" y="1993"/>
                  </a:lnTo>
                  <a:lnTo>
                    <a:pt x="2095" y="2146"/>
                  </a:lnTo>
                  <a:lnTo>
                    <a:pt x="1661" y="2325"/>
                  </a:lnTo>
                  <a:lnTo>
                    <a:pt x="1291" y="2491"/>
                  </a:lnTo>
                  <a:lnTo>
                    <a:pt x="959" y="2670"/>
                  </a:lnTo>
                  <a:lnTo>
                    <a:pt x="665" y="2848"/>
                  </a:lnTo>
                  <a:lnTo>
                    <a:pt x="550" y="2938"/>
                  </a:lnTo>
                  <a:lnTo>
                    <a:pt x="435" y="3027"/>
                  </a:lnTo>
                  <a:lnTo>
                    <a:pt x="333" y="3129"/>
                  </a:lnTo>
                  <a:lnTo>
                    <a:pt x="243" y="3219"/>
                  </a:lnTo>
                  <a:lnTo>
                    <a:pt x="167" y="3308"/>
                  </a:lnTo>
                  <a:lnTo>
                    <a:pt x="116" y="3410"/>
                  </a:lnTo>
                  <a:lnTo>
                    <a:pt x="65" y="3500"/>
                  </a:lnTo>
                  <a:lnTo>
                    <a:pt x="26" y="3602"/>
                  </a:lnTo>
                  <a:lnTo>
                    <a:pt x="13" y="3691"/>
                  </a:lnTo>
                  <a:lnTo>
                    <a:pt x="1" y="3794"/>
                  </a:lnTo>
                  <a:lnTo>
                    <a:pt x="13" y="3896"/>
                  </a:lnTo>
                  <a:lnTo>
                    <a:pt x="26" y="3985"/>
                  </a:lnTo>
                  <a:lnTo>
                    <a:pt x="65" y="4087"/>
                  </a:lnTo>
                  <a:lnTo>
                    <a:pt x="116" y="4177"/>
                  </a:lnTo>
                  <a:lnTo>
                    <a:pt x="167" y="4279"/>
                  </a:lnTo>
                  <a:lnTo>
                    <a:pt x="243" y="4368"/>
                  </a:lnTo>
                  <a:lnTo>
                    <a:pt x="333" y="4470"/>
                  </a:lnTo>
                  <a:lnTo>
                    <a:pt x="435" y="4560"/>
                  </a:lnTo>
                  <a:lnTo>
                    <a:pt x="550" y="4649"/>
                  </a:lnTo>
                  <a:lnTo>
                    <a:pt x="665" y="4739"/>
                  </a:lnTo>
                  <a:lnTo>
                    <a:pt x="959" y="4917"/>
                  </a:lnTo>
                  <a:lnTo>
                    <a:pt x="1291" y="5096"/>
                  </a:lnTo>
                  <a:lnTo>
                    <a:pt x="1661" y="5275"/>
                  </a:lnTo>
                  <a:lnTo>
                    <a:pt x="2095" y="5441"/>
                  </a:lnTo>
                  <a:lnTo>
                    <a:pt x="2555" y="5607"/>
                  </a:lnTo>
                  <a:lnTo>
                    <a:pt x="3066" y="5760"/>
                  </a:lnTo>
                  <a:lnTo>
                    <a:pt x="3615" y="5914"/>
                  </a:lnTo>
                  <a:lnTo>
                    <a:pt x="4215" y="6067"/>
                  </a:lnTo>
                  <a:lnTo>
                    <a:pt x="4841" y="6207"/>
                  </a:lnTo>
                  <a:lnTo>
                    <a:pt x="5505" y="6348"/>
                  </a:lnTo>
                  <a:lnTo>
                    <a:pt x="6207" y="6475"/>
                  </a:lnTo>
                  <a:lnTo>
                    <a:pt x="6948" y="6603"/>
                  </a:lnTo>
                  <a:lnTo>
                    <a:pt x="7714" y="6718"/>
                  </a:lnTo>
                  <a:lnTo>
                    <a:pt x="8519" y="6833"/>
                  </a:lnTo>
                  <a:lnTo>
                    <a:pt x="9349" y="6935"/>
                  </a:lnTo>
                  <a:lnTo>
                    <a:pt x="10205" y="7037"/>
                  </a:lnTo>
                  <a:lnTo>
                    <a:pt x="11099" y="7127"/>
                  </a:lnTo>
                  <a:lnTo>
                    <a:pt x="12006" y="7216"/>
                  </a:lnTo>
                  <a:lnTo>
                    <a:pt x="12951" y="7293"/>
                  </a:lnTo>
                  <a:lnTo>
                    <a:pt x="13908" y="7357"/>
                  </a:lnTo>
                  <a:lnTo>
                    <a:pt x="14892" y="7421"/>
                  </a:lnTo>
                  <a:lnTo>
                    <a:pt x="15901" y="7472"/>
                  </a:lnTo>
                  <a:lnTo>
                    <a:pt x="16922" y="7510"/>
                  </a:lnTo>
                  <a:lnTo>
                    <a:pt x="17970" y="7536"/>
                  </a:lnTo>
                  <a:lnTo>
                    <a:pt x="19030" y="7561"/>
                  </a:lnTo>
                  <a:lnTo>
                    <a:pt x="20102" y="7574"/>
                  </a:lnTo>
                  <a:lnTo>
                    <a:pt x="21201" y="7587"/>
                  </a:lnTo>
                  <a:lnTo>
                    <a:pt x="22286" y="7574"/>
                  </a:lnTo>
                  <a:lnTo>
                    <a:pt x="23359" y="7561"/>
                  </a:lnTo>
                  <a:lnTo>
                    <a:pt x="24419" y="7536"/>
                  </a:lnTo>
                  <a:lnTo>
                    <a:pt x="25466" y="7510"/>
                  </a:lnTo>
                  <a:lnTo>
                    <a:pt x="26488" y="7472"/>
                  </a:lnTo>
                  <a:lnTo>
                    <a:pt x="27497" y="7421"/>
                  </a:lnTo>
                  <a:lnTo>
                    <a:pt x="28480" y="7357"/>
                  </a:lnTo>
                  <a:lnTo>
                    <a:pt x="29451" y="7293"/>
                  </a:lnTo>
                  <a:lnTo>
                    <a:pt x="30383" y="7216"/>
                  </a:lnTo>
                  <a:lnTo>
                    <a:pt x="31303" y="7127"/>
                  </a:lnTo>
                  <a:lnTo>
                    <a:pt x="32184" y="7037"/>
                  </a:lnTo>
                  <a:lnTo>
                    <a:pt x="33052" y="6935"/>
                  </a:lnTo>
                  <a:lnTo>
                    <a:pt x="33883" y="6833"/>
                  </a:lnTo>
                  <a:lnTo>
                    <a:pt x="34674" y="6718"/>
                  </a:lnTo>
                  <a:lnTo>
                    <a:pt x="35453" y="6603"/>
                  </a:lnTo>
                  <a:lnTo>
                    <a:pt x="36181" y="6475"/>
                  </a:lnTo>
                  <a:lnTo>
                    <a:pt x="36884" y="6348"/>
                  </a:lnTo>
                  <a:lnTo>
                    <a:pt x="37548" y="6207"/>
                  </a:lnTo>
                  <a:lnTo>
                    <a:pt x="38186" y="6067"/>
                  </a:lnTo>
                  <a:lnTo>
                    <a:pt x="38774" y="5914"/>
                  </a:lnTo>
                  <a:lnTo>
                    <a:pt x="39323" y="5760"/>
                  </a:lnTo>
                  <a:lnTo>
                    <a:pt x="39834" y="5607"/>
                  </a:lnTo>
                  <a:lnTo>
                    <a:pt x="40306" y="5441"/>
                  </a:lnTo>
                  <a:lnTo>
                    <a:pt x="40728" y="5275"/>
                  </a:lnTo>
                  <a:lnTo>
                    <a:pt x="41111" y="5096"/>
                  </a:lnTo>
                  <a:lnTo>
                    <a:pt x="41443" y="4917"/>
                  </a:lnTo>
                  <a:lnTo>
                    <a:pt x="41724" y="4739"/>
                  </a:lnTo>
                  <a:lnTo>
                    <a:pt x="41852" y="4649"/>
                  </a:lnTo>
                  <a:lnTo>
                    <a:pt x="41967" y="4560"/>
                  </a:lnTo>
                  <a:lnTo>
                    <a:pt x="42056" y="4470"/>
                  </a:lnTo>
                  <a:lnTo>
                    <a:pt x="42146" y="4368"/>
                  </a:lnTo>
                  <a:lnTo>
                    <a:pt x="42222" y="4279"/>
                  </a:lnTo>
                  <a:lnTo>
                    <a:pt x="42286" y="4177"/>
                  </a:lnTo>
                  <a:lnTo>
                    <a:pt x="42324" y="4087"/>
                  </a:lnTo>
                  <a:lnTo>
                    <a:pt x="42363" y="3985"/>
                  </a:lnTo>
                  <a:lnTo>
                    <a:pt x="42388" y="3896"/>
                  </a:lnTo>
                  <a:lnTo>
                    <a:pt x="42388" y="3794"/>
                  </a:lnTo>
                  <a:lnTo>
                    <a:pt x="42388" y="3691"/>
                  </a:lnTo>
                  <a:lnTo>
                    <a:pt x="42363" y="3602"/>
                  </a:lnTo>
                  <a:lnTo>
                    <a:pt x="42324" y="3500"/>
                  </a:lnTo>
                  <a:lnTo>
                    <a:pt x="42286" y="3410"/>
                  </a:lnTo>
                  <a:lnTo>
                    <a:pt x="42222" y="3308"/>
                  </a:lnTo>
                  <a:lnTo>
                    <a:pt x="42146" y="3219"/>
                  </a:lnTo>
                  <a:lnTo>
                    <a:pt x="42056" y="3129"/>
                  </a:lnTo>
                  <a:lnTo>
                    <a:pt x="41967" y="3027"/>
                  </a:lnTo>
                  <a:lnTo>
                    <a:pt x="41852" y="2938"/>
                  </a:lnTo>
                  <a:lnTo>
                    <a:pt x="41724" y="2848"/>
                  </a:lnTo>
                  <a:lnTo>
                    <a:pt x="41443" y="2670"/>
                  </a:lnTo>
                  <a:lnTo>
                    <a:pt x="41111" y="2491"/>
                  </a:lnTo>
                  <a:lnTo>
                    <a:pt x="40728" y="2325"/>
                  </a:lnTo>
                  <a:lnTo>
                    <a:pt x="40306" y="2146"/>
                  </a:lnTo>
                  <a:lnTo>
                    <a:pt x="39834" y="1993"/>
                  </a:lnTo>
                  <a:lnTo>
                    <a:pt x="39323" y="1827"/>
                  </a:lnTo>
                  <a:lnTo>
                    <a:pt x="38774" y="1674"/>
                  </a:lnTo>
                  <a:lnTo>
                    <a:pt x="38186" y="1533"/>
                  </a:lnTo>
                  <a:lnTo>
                    <a:pt x="37548" y="1380"/>
                  </a:lnTo>
                  <a:lnTo>
                    <a:pt x="36884" y="1252"/>
                  </a:lnTo>
                  <a:lnTo>
                    <a:pt x="36181" y="1112"/>
                  </a:lnTo>
                  <a:lnTo>
                    <a:pt x="35453" y="984"/>
                  </a:lnTo>
                  <a:lnTo>
                    <a:pt x="34674" y="869"/>
                  </a:lnTo>
                  <a:lnTo>
                    <a:pt x="33883" y="754"/>
                  </a:lnTo>
                  <a:lnTo>
                    <a:pt x="33052" y="652"/>
                  </a:lnTo>
                  <a:lnTo>
                    <a:pt x="32184" y="550"/>
                  </a:lnTo>
                  <a:lnTo>
                    <a:pt x="31303" y="460"/>
                  </a:lnTo>
                  <a:lnTo>
                    <a:pt x="30383" y="384"/>
                  </a:lnTo>
                  <a:lnTo>
                    <a:pt x="29451" y="307"/>
                  </a:lnTo>
                  <a:lnTo>
                    <a:pt x="28480" y="230"/>
                  </a:lnTo>
                  <a:lnTo>
                    <a:pt x="27497" y="179"/>
                  </a:lnTo>
                  <a:lnTo>
                    <a:pt x="26488" y="128"/>
                  </a:lnTo>
                  <a:lnTo>
                    <a:pt x="25466" y="77"/>
                  </a:lnTo>
                  <a:lnTo>
                    <a:pt x="24419" y="52"/>
                  </a:lnTo>
                  <a:lnTo>
                    <a:pt x="23359" y="26"/>
                  </a:lnTo>
                  <a:lnTo>
                    <a:pt x="22286" y="13"/>
                  </a:lnTo>
                  <a:lnTo>
                    <a:pt x="21201" y="0"/>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2706740" y="3581232"/>
              <a:ext cx="609226" cy="83397"/>
            </a:xfrm>
            <a:custGeom>
              <a:rect b="b" l="l" r="r" t="t"/>
              <a:pathLst>
                <a:path extrusionOk="0" h="5633" w="41150">
                  <a:moveTo>
                    <a:pt x="19949" y="0"/>
                  </a:moveTo>
                  <a:lnTo>
                    <a:pt x="18238" y="13"/>
                  </a:lnTo>
                  <a:lnTo>
                    <a:pt x="16577" y="52"/>
                  </a:lnTo>
                  <a:lnTo>
                    <a:pt x="14943" y="115"/>
                  </a:lnTo>
                  <a:lnTo>
                    <a:pt x="13372" y="192"/>
                  </a:lnTo>
                  <a:lnTo>
                    <a:pt x="11839" y="294"/>
                  </a:lnTo>
                  <a:lnTo>
                    <a:pt x="10371" y="409"/>
                  </a:lnTo>
                  <a:lnTo>
                    <a:pt x="8966" y="550"/>
                  </a:lnTo>
                  <a:lnTo>
                    <a:pt x="7625" y="716"/>
                  </a:lnTo>
                  <a:lnTo>
                    <a:pt x="6361" y="882"/>
                  </a:lnTo>
                  <a:lnTo>
                    <a:pt x="5173" y="1073"/>
                  </a:lnTo>
                  <a:lnTo>
                    <a:pt x="4074" y="1290"/>
                  </a:lnTo>
                  <a:lnTo>
                    <a:pt x="3551" y="1393"/>
                  </a:lnTo>
                  <a:lnTo>
                    <a:pt x="3066" y="1507"/>
                  </a:lnTo>
                  <a:lnTo>
                    <a:pt x="2593" y="1622"/>
                  </a:lnTo>
                  <a:lnTo>
                    <a:pt x="2146" y="1737"/>
                  </a:lnTo>
                  <a:lnTo>
                    <a:pt x="1725" y="1865"/>
                  </a:lnTo>
                  <a:lnTo>
                    <a:pt x="1316" y="1993"/>
                  </a:lnTo>
                  <a:lnTo>
                    <a:pt x="946" y="2121"/>
                  </a:lnTo>
                  <a:lnTo>
                    <a:pt x="601" y="2248"/>
                  </a:lnTo>
                  <a:lnTo>
                    <a:pt x="281" y="2376"/>
                  </a:lnTo>
                  <a:lnTo>
                    <a:pt x="0" y="2516"/>
                  </a:lnTo>
                  <a:lnTo>
                    <a:pt x="716" y="2299"/>
                  </a:lnTo>
                  <a:lnTo>
                    <a:pt x="1507" y="2095"/>
                  </a:lnTo>
                  <a:lnTo>
                    <a:pt x="2363" y="1903"/>
                  </a:lnTo>
                  <a:lnTo>
                    <a:pt x="3295" y="1725"/>
                  </a:lnTo>
                  <a:lnTo>
                    <a:pt x="4292" y="1546"/>
                  </a:lnTo>
                  <a:lnTo>
                    <a:pt x="5352" y="1393"/>
                  </a:lnTo>
                  <a:lnTo>
                    <a:pt x="6463" y="1239"/>
                  </a:lnTo>
                  <a:lnTo>
                    <a:pt x="7625" y="1099"/>
                  </a:lnTo>
                  <a:lnTo>
                    <a:pt x="8851" y="984"/>
                  </a:lnTo>
                  <a:lnTo>
                    <a:pt x="10115" y="869"/>
                  </a:lnTo>
                  <a:lnTo>
                    <a:pt x="11431" y="780"/>
                  </a:lnTo>
                  <a:lnTo>
                    <a:pt x="12784" y="703"/>
                  </a:lnTo>
                  <a:lnTo>
                    <a:pt x="14164" y="639"/>
                  </a:lnTo>
                  <a:lnTo>
                    <a:pt x="15594" y="601"/>
                  </a:lnTo>
                  <a:lnTo>
                    <a:pt x="17050" y="575"/>
                  </a:lnTo>
                  <a:lnTo>
                    <a:pt x="18531" y="562"/>
                  </a:lnTo>
                  <a:lnTo>
                    <a:pt x="19617" y="575"/>
                  </a:lnTo>
                  <a:lnTo>
                    <a:pt x="20690" y="588"/>
                  </a:lnTo>
                  <a:lnTo>
                    <a:pt x="21750" y="614"/>
                  </a:lnTo>
                  <a:lnTo>
                    <a:pt x="22797" y="639"/>
                  </a:lnTo>
                  <a:lnTo>
                    <a:pt x="23819" y="677"/>
                  </a:lnTo>
                  <a:lnTo>
                    <a:pt x="24828" y="728"/>
                  </a:lnTo>
                  <a:lnTo>
                    <a:pt x="25811" y="792"/>
                  </a:lnTo>
                  <a:lnTo>
                    <a:pt x="26782" y="856"/>
                  </a:lnTo>
                  <a:lnTo>
                    <a:pt x="27714" y="933"/>
                  </a:lnTo>
                  <a:lnTo>
                    <a:pt x="28633" y="1022"/>
                  </a:lnTo>
                  <a:lnTo>
                    <a:pt x="29515" y="1112"/>
                  </a:lnTo>
                  <a:lnTo>
                    <a:pt x="30383" y="1214"/>
                  </a:lnTo>
                  <a:lnTo>
                    <a:pt x="31213" y="1316"/>
                  </a:lnTo>
                  <a:lnTo>
                    <a:pt x="32005" y="1431"/>
                  </a:lnTo>
                  <a:lnTo>
                    <a:pt x="32784" y="1546"/>
                  </a:lnTo>
                  <a:lnTo>
                    <a:pt x="33512" y="1674"/>
                  </a:lnTo>
                  <a:lnTo>
                    <a:pt x="34214" y="1801"/>
                  </a:lnTo>
                  <a:lnTo>
                    <a:pt x="34879" y="1942"/>
                  </a:lnTo>
                  <a:lnTo>
                    <a:pt x="35517" y="2082"/>
                  </a:lnTo>
                  <a:lnTo>
                    <a:pt x="36105" y="2235"/>
                  </a:lnTo>
                  <a:lnTo>
                    <a:pt x="36654" y="2389"/>
                  </a:lnTo>
                  <a:lnTo>
                    <a:pt x="37165" y="2542"/>
                  </a:lnTo>
                  <a:lnTo>
                    <a:pt x="37637" y="2708"/>
                  </a:lnTo>
                  <a:lnTo>
                    <a:pt x="38059" y="2874"/>
                  </a:lnTo>
                  <a:lnTo>
                    <a:pt x="38442" y="3053"/>
                  </a:lnTo>
                  <a:lnTo>
                    <a:pt x="38774" y="3232"/>
                  </a:lnTo>
                  <a:lnTo>
                    <a:pt x="39055" y="3410"/>
                  </a:lnTo>
                  <a:lnTo>
                    <a:pt x="39182" y="3500"/>
                  </a:lnTo>
                  <a:lnTo>
                    <a:pt x="39297" y="3589"/>
                  </a:lnTo>
                  <a:lnTo>
                    <a:pt x="39387" y="3679"/>
                  </a:lnTo>
                  <a:lnTo>
                    <a:pt x="39476" y="3781"/>
                  </a:lnTo>
                  <a:lnTo>
                    <a:pt x="39553" y="3870"/>
                  </a:lnTo>
                  <a:lnTo>
                    <a:pt x="39617" y="3972"/>
                  </a:lnTo>
                  <a:lnTo>
                    <a:pt x="39655" y="4062"/>
                  </a:lnTo>
                  <a:lnTo>
                    <a:pt x="39693" y="4164"/>
                  </a:lnTo>
                  <a:lnTo>
                    <a:pt x="39719" y="4253"/>
                  </a:lnTo>
                  <a:lnTo>
                    <a:pt x="39719" y="4355"/>
                  </a:lnTo>
                  <a:lnTo>
                    <a:pt x="39719" y="4432"/>
                  </a:lnTo>
                  <a:lnTo>
                    <a:pt x="39706" y="4522"/>
                  </a:lnTo>
                  <a:lnTo>
                    <a:pt x="39680" y="4611"/>
                  </a:lnTo>
                  <a:lnTo>
                    <a:pt x="39642" y="4688"/>
                  </a:lnTo>
                  <a:lnTo>
                    <a:pt x="39591" y="4764"/>
                  </a:lnTo>
                  <a:lnTo>
                    <a:pt x="39540" y="4854"/>
                  </a:lnTo>
                  <a:lnTo>
                    <a:pt x="39400" y="5007"/>
                  </a:lnTo>
                  <a:lnTo>
                    <a:pt x="39221" y="5173"/>
                  </a:lnTo>
                  <a:lnTo>
                    <a:pt x="39016" y="5326"/>
                  </a:lnTo>
                  <a:lnTo>
                    <a:pt x="38761" y="5479"/>
                  </a:lnTo>
                  <a:lnTo>
                    <a:pt x="38480" y="5633"/>
                  </a:lnTo>
                  <a:lnTo>
                    <a:pt x="39080" y="5428"/>
                  </a:lnTo>
                  <a:lnTo>
                    <a:pt x="39361" y="5326"/>
                  </a:lnTo>
                  <a:lnTo>
                    <a:pt x="39617" y="5211"/>
                  </a:lnTo>
                  <a:lnTo>
                    <a:pt x="39846" y="5096"/>
                  </a:lnTo>
                  <a:lnTo>
                    <a:pt x="40064" y="4994"/>
                  </a:lnTo>
                  <a:lnTo>
                    <a:pt x="40268" y="4879"/>
                  </a:lnTo>
                  <a:lnTo>
                    <a:pt x="40447" y="4764"/>
                  </a:lnTo>
                  <a:lnTo>
                    <a:pt x="40613" y="4649"/>
                  </a:lnTo>
                  <a:lnTo>
                    <a:pt x="40753" y="4522"/>
                  </a:lnTo>
                  <a:lnTo>
                    <a:pt x="40868" y="4407"/>
                  </a:lnTo>
                  <a:lnTo>
                    <a:pt x="40970" y="4292"/>
                  </a:lnTo>
                  <a:lnTo>
                    <a:pt x="41047" y="4164"/>
                  </a:lnTo>
                  <a:lnTo>
                    <a:pt x="41098" y="4049"/>
                  </a:lnTo>
                  <a:lnTo>
                    <a:pt x="41136" y="3921"/>
                  </a:lnTo>
                  <a:lnTo>
                    <a:pt x="41149" y="3794"/>
                  </a:lnTo>
                  <a:lnTo>
                    <a:pt x="41136" y="3691"/>
                  </a:lnTo>
                  <a:lnTo>
                    <a:pt x="41111" y="3602"/>
                  </a:lnTo>
                  <a:lnTo>
                    <a:pt x="41085" y="3500"/>
                  </a:lnTo>
                  <a:lnTo>
                    <a:pt x="41034" y="3410"/>
                  </a:lnTo>
                  <a:lnTo>
                    <a:pt x="40970" y="3308"/>
                  </a:lnTo>
                  <a:lnTo>
                    <a:pt x="40894" y="3219"/>
                  </a:lnTo>
                  <a:lnTo>
                    <a:pt x="40817" y="3129"/>
                  </a:lnTo>
                  <a:lnTo>
                    <a:pt x="40715" y="3027"/>
                  </a:lnTo>
                  <a:lnTo>
                    <a:pt x="40600" y="2938"/>
                  </a:lnTo>
                  <a:lnTo>
                    <a:pt x="40472" y="2848"/>
                  </a:lnTo>
                  <a:lnTo>
                    <a:pt x="40191" y="2670"/>
                  </a:lnTo>
                  <a:lnTo>
                    <a:pt x="39859" y="2491"/>
                  </a:lnTo>
                  <a:lnTo>
                    <a:pt x="39476" y="2325"/>
                  </a:lnTo>
                  <a:lnTo>
                    <a:pt x="39055" y="2146"/>
                  </a:lnTo>
                  <a:lnTo>
                    <a:pt x="38582" y="1993"/>
                  </a:lnTo>
                  <a:lnTo>
                    <a:pt x="38071" y="1827"/>
                  </a:lnTo>
                  <a:lnTo>
                    <a:pt x="37522" y="1674"/>
                  </a:lnTo>
                  <a:lnTo>
                    <a:pt x="36935" y="1533"/>
                  </a:lnTo>
                  <a:lnTo>
                    <a:pt x="36309" y="1380"/>
                  </a:lnTo>
                  <a:lnTo>
                    <a:pt x="35632" y="1252"/>
                  </a:lnTo>
                  <a:lnTo>
                    <a:pt x="34930" y="1112"/>
                  </a:lnTo>
                  <a:lnTo>
                    <a:pt x="34202" y="984"/>
                  </a:lnTo>
                  <a:lnTo>
                    <a:pt x="33435" y="869"/>
                  </a:lnTo>
                  <a:lnTo>
                    <a:pt x="32631" y="754"/>
                  </a:lnTo>
                  <a:lnTo>
                    <a:pt x="31801" y="652"/>
                  </a:lnTo>
                  <a:lnTo>
                    <a:pt x="30945" y="550"/>
                  </a:lnTo>
                  <a:lnTo>
                    <a:pt x="30051" y="460"/>
                  </a:lnTo>
                  <a:lnTo>
                    <a:pt x="29131" y="384"/>
                  </a:lnTo>
                  <a:lnTo>
                    <a:pt x="28199" y="307"/>
                  </a:lnTo>
                  <a:lnTo>
                    <a:pt x="27241" y="230"/>
                  </a:lnTo>
                  <a:lnTo>
                    <a:pt x="26245" y="179"/>
                  </a:lnTo>
                  <a:lnTo>
                    <a:pt x="25249" y="128"/>
                  </a:lnTo>
                  <a:lnTo>
                    <a:pt x="24215" y="77"/>
                  </a:lnTo>
                  <a:lnTo>
                    <a:pt x="23180" y="52"/>
                  </a:lnTo>
                  <a:lnTo>
                    <a:pt x="22120" y="26"/>
                  </a:lnTo>
                  <a:lnTo>
                    <a:pt x="21035" y="13"/>
                  </a:lnTo>
                  <a:lnTo>
                    <a:pt x="19949" y="0"/>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2915476" y="3612234"/>
              <a:ext cx="204028" cy="57118"/>
            </a:xfrm>
            <a:custGeom>
              <a:rect b="b" l="l" r="r" t="t"/>
              <a:pathLst>
                <a:path extrusionOk="0" h="3858" w="13781">
                  <a:moveTo>
                    <a:pt x="1" y="1"/>
                  </a:moveTo>
                  <a:lnTo>
                    <a:pt x="1" y="384"/>
                  </a:lnTo>
                  <a:lnTo>
                    <a:pt x="2325" y="384"/>
                  </a:lnTo>
                  <a:lnTo>
                    <a:pt x="3347" y="397"/>
                  </a:lnTo>
                  <a:lnTo>
                    <a:pt x="4254" y="410"/>
                  </a:lnTo>
                  <a:lnTo>
                    <a:pt x="5058" y="461"/>
                  </a:lnTo>
                  <a:lnTo>
                    <a:pt x="5748" y="512"/>
                  </a:lnTo>
                  <a:lnTo>
                    <a:pt x="6323" y="588"/>
                  </a:lnTo>
                  <a:lnTo>
                    <a:pt x="6578" y="627"/>
                  </a:lnTo>
                  <a:lnTo>
                    <a:pt x="6795" y="665"/>
                  </a:lnTo>
                  <a:lnTo>
                    <a:pt x="6987" y="716"/>
                  </a:lnTo>
                  <a:lnTo>
                    <a:pt x="7140" y="780"/>
                  </a:lnTo>
                  <a:lnTo>
                    <a:pt x="7268" y="831"/>
                  </a:lnTo>
                  <a:lnTo>
                    <a:pt x="7370" y="895"/>
                  </a:lnTo>
                  <a:lnTo>
                    <a:pt x="1" y="895"/>
                  </a:lnTo>
                  <a:lnTo>
                    <a:pt x="1" y="1189"/>
                  </a:lnTo>
                  <a:lnTo>
                    <a:pt x="7472" y="1189"/>
                  </a:lnTo>
                  <a:lnTo>
                    <a:pt x="7446" y="1227"/>
                  </a:lnTo>
                  <a:lnTo>
                    <a:pt x="7408" y="1265"/>
                  </a:lnTo>
                  <a:lnTo>
                    <a:pt x="7306" y="1329"/>
                  </a:lnTo>
                  <a:lnTo>
                    <a:pt x="7165" y="1393"/>
                  </a:lnTo>
                  <a:lnTo>
                    <a:pt x="6987" y="1457"/>
                  </a:lnTo>
                  <a:lnTo>
                    <a:pt x="6770" y="1521"/>
                  </a:lnTo>
                  <a:lnTo>
                    <a:pt x="6514" y="1572"/>
                  </a:lnTo>
                  <a:lnTo>
                    <a:pt x="6208" y="1623"/>
                  </a:lnTo>
                  <a:lnTo>
                    <a:pt x="5876" y="1674"/>
                  </a:lnTo>
                  <a:lnTo>
                    <a:pt x="5505" y="1712"/>
                  </a:lnTo>
                  <a:lnTo>
                    <a:pt x="5097" y="1751"/>
                  </a:lnTo>
                  <a:lnTo>
                    <a:pt x="4151" y="1802"/>
                  </a:lnTo>
                  <a:lnTo>
                    <a:pt x="3053" y="1840"/>
                  </a:lnTo>
                  <a:lnTo>
                    <a:pt x="1802" y="1853"/>
                  </a:lnTo>
                  <a:lnTo>
                    <a:pt x="1" y="1853"/>
                  </a:lnTo>
                  <a:lnTo>
                    <a:pt x="1" y="2210"/>
                  </a:lnTo>
                  <a:lnTo>
                    <a:pt x="2197" y="2645"/>
                  </a:lnTo>
                  <a:lnTo>
                    <a:pt x="4215" y="3053"/>
                  </a:lnTo>
                  <a:lnTo>
                    <a:pt x="6131" y="3449"/>
                  </a:lnTo>
                  <a:lnTo>
                    <a:pt x="8021" y="3858"/>
                  </a:lnTo>
                  <a:lnTo>
                    <a:pt x="11163" y="3858"/>
                  </a:lnTo>
                  <a:lnTo>
                    <a:pt x="9107" y="3411"/>
                  </a:lnTo>
                  <a:lnTo>
                    <a:pt x="7051" y="2977"/>
                  </a:lnTo>
                  <a:lnTo>
                    <a:pt x="5033" y="2568"/>
                  </a:lnTo>
                  <a:lnTo>
                    <a:pt x="3079" y="2185"/>
                  </a:lnTo>
                  <a:lnTo>
                    <a:pt x="3845" y="2172"/>
                  </a:lnTo>
                  <a:lnTo>
                    <a:pt x="4586" y="2159"/>
                  </a:lnTo>
                  <a:lnTo>
                    <a:pt x="5275" y="2134"/>
                  </a:lnTo>
                  <a:lnTo>
                    <a:pt x="5927" y="2108"/>
                  </a:lnTo>
                  <a:lnTo>
                    <a:pt x="6540" y="2070"/>
                  </a:lnTo>
                  <a:lnTo>
                    <a:pt x="7102" y="2019"/>
                  </a:lnTo>
                  <a:lnTo>
                    <a:pt x="7638" y="1968"/>
                  </a:lnTo>
                  <a:lnTo>
                    <a:pt x="8111" y="1904"/>
                  </a:lnTo>
                  <a:lnTo>
                    <a:pt x="8558" y="1827"/>
                  </a:lnTo>
                  <a:lnTo>
                    <a:pt x="8941" y="1763"/>
                  </a:lnTo>
                  <a:lnTo>
                    <a:pt x="9285" y="1674"/>
                  </a:lnTo>
                  <a:lnTo>
                    <a:pt x="9579" y="1585"/>
                  </a:lnTo>
                  <a:lnTo>
                    <a:pt x="9822" y="1495"/>
                  </a:lnTo>
                  <a:lnTo>
                    <a:pt x="10026" y="1393"/>
                  </a:lnTo>
                  <a:lnTo>
                    <a:pt x="10103" y="1342"/>
                  </a:lnTo>
                  <a:lnTo>
                    <a:pt x="10167" y="1291"/>
                  </a:lnTo>
                  <a:lnTo>
                    <a:pt x="10218" y="1240"/>
                  </a:lnTo>
                  <a:lnTo>
                    <a:pt x="10256" y="1189"/>
                  </a:lnTo>
                  <a:lnTo>
                    <a:pt x="13781" y="1189"/>
                  </a:lnTo>
                  <a:lnTo>
                    <a:pt x="13781" y="895"/>
                  </a:lnTo>
                  <a:lnTo>
                    <a:pt x="10218" y="895"/>
                  </a:lnTo>
                  <a:lnTo>
                    <a:pt x="10179" y="844"/>
                  </a:lnTo>
                  <a:lnTo>
                    <a:pt x="10128" y="793"/>
                  </a:lnTo>
                  <a:lnTo>
                    <a:pt x="9988" y="703"/>
                  </a:lnTo>
                  <a:lnTo>
                    <a:pt x="9809" y="627"/>
                  </a:lnTo>
                  <a:lnTo>
                    <a:pt x="9579" y="550"/>
                  </a:lnTo>
                  <a:lnTo>
                    <a:pt x="9337" y="474"/>
                  </a:lnTo>
                  <a:lnTo>
                    <a:pt x="9043" y="410"/>
                  </a:lnTo>
                  <a:lnTo>
                    <a:pt x="8724" y="346"/>
                  </a:lnTo>
                  <a:lnTo>
                    <a:pt x="8391" y="295"/>
                  </a:lnTo>
                  <a:lnTo>
                    <a:pt x="13781" y="295"/>
                  </a:lnTo>
                  <a:lnTo>
                    <a:pt x="13781" y="1"/>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2629221" y="3541333"/>
              <a:ext cx="764071" cy="159790"/>
            </a:xfrm>
            <a:custGeom>
              <a:rect b="b" l="l" r="r" t="t"/>
              <a:pathLst>
                <a:path extrusionOk="0" h="10793" w="51609">
                  <a:moveTo>
                    <a:pt x="0" y="1"/>
                  </a:moveTo>
                  <a:lnTo>
                    <a:pt x="0" y="5390"/>
                  </a:lnTo>
                  <a:lnTo>
                    <a:pt x="13" y="5531"/>
                  </a:lnTo>
                  <a:lnTo>
                    <a:pt x="39" y="5671"/>
                  </a:lnTo>
                  <a:lnTo>
                    <a:pt x="77" y="5812"/>
                  </a:lnTo>
                  <a:lnTo>
                    <a:pt x="128" y="5952"/>
                  </a:lnTo>
                  <a:lnTo>
                    <a:pt x="205" y="6080"/>
                  </a:lnTo>
                  <a:lnTo>
                    <a:pt x="294" y="6220"/>
                  </a:lnTo>
                  <a:lnTo>
                    <a:pt x="396" y="6348"/>
                  </a:lnTo>
                  <a:lnTo>
                    <a:pt x="524" y="6489"/>
                  </a:lnTo>
                  <a:lnTo>
                    <a:pt x="664" y="6616"/>
                  </a:lnTo>
                  <a:lnTo>
                    <a:pt x="818" y="6744"/>
                  </a:lnTo>
                  <a:lnTo>
                    <a:pt x="984" y="6872"/>
                  </a:lnTo>
                  <a:lnTo>
                    <a:pt x="1162" y="6999"/>
                  </a:lnTo>
                  <a:lnTo>
                    <a:pt x="1354" y="7127"/>
                  </a:lnTo>
                  <a:lnTo>
                    <a:pt x="1571" y="7255"/>
                  </a:lnTo>
                  <a:lnTo>
                    <a:pt x="1788" y="7370"/>
                  </a:lnTo>
                  <a:lnTo>
                    <a:pt x="2031" y="7497"/>
                  </a:lnTo>
                  <a:lnTo>
                    <a:pt x="2542" y="7740"/>
                  </a:lnTo>
                  <a:lnTo>
                    <a:pt x="3116" y="7970"/>
                  </a:lnTo>
                  <a:lnTo>
                    <a:pt x="3729" y="8187"/>
                  </a:lnTo>
                  <a:lnTo>
                    <a:pt x="4406" y="8417"/>
                  </a:lnTo>
                  <a:lnTo>
                    <a:pt x="5122" y="8621"/>
                  </a:lnTo>
                  <a:lnTo>
                    <a:pt x="5888" y="8826"/>
                  </a:lnTo>
                  <a:lnTo>
                    <a:pt x="6705" y="9017"/>
                  </a:lnTo>
                  <a:lnTo>
                    <a:pt x="7561" y="9209"/>
                  </a:lnTo>
                  <a:lnTo>
                    <a:pt x="8455" y="9388"/>
                  </a:lnTo>
                  <a:lnTo>
                    <a:pt x="9387" y="9554"/>
                  </a:lnTo>
                  <a:lnTo>
                    <a:pt x="10370" y="9720"/>
                  </a:lnTo>
                  <a:lnTo>
                    <a:pt x="11379" y="9873"/>
                  </a:lnTo>
                  <a:lnTo>
                    <a:pt x="12427" y="10013"/>
                  </a:lnTo>
                  <a:lnTo>
                    <a:pt x="13499" y="10141"/>
                  </a:lnTo>
                  <a:lnTo>
                    <a:pt x="14623" y="10256"/>
                  </a:lnTo>
                  <a:lnTo>
                    <a:pt x="15760" y="10371"/>
                  </a:lnTo>
                  <a:lnTo>
                    <a:pt x="16935" y="10460"/>
                  </a:lnTo>
                  <a:lnTo>
                    <a:pt x="18135" y="10550"/>
                  </a:lnTo>
                  <a:lnTo>
                    <a:pt x="19361" y="10614"/>
                  </a:lnTo>
                  <a:lnTo>
                    <a:pt x="20600" y="10677"/>
                  </a:lnTo>
                  <a:lnTo>
                    <a:pt x="21877" y="10729"/>
                  </a:lnTo>
                  <a:lnTo>
                    <a:pt x="23167" y="10767"/>
                  </a:lnTo>
                  <a:lnTo>
                    <a:pt x="24483" y="10780"/>
                  </a:lnTo>
                  <a:lnTo>
                    <a:pt x="25811" y="10792"/>
                  </a:lnTo>
                  <a:lnTo>
                    <a:pt x="27139" y="10780"/>
                  </a:lnTo>
                  <a:lnTo>
                    <a:pt x="28442" y="10767"/>
                  </a:lnTo>
                  <a:lnTo>
                    <a:pt x="29732" y="10729"/>
                  </a:lnTo>
                  <a:lnTo>
                    <a:pt x="31009" y="10677"/>
                  </a:lnTo>
                  <a:lnTo>
                    <a:pt x="32260" y="10614"/>
                  </a:lnTo>
                  <a:lnTo>
                    <a:pt x="33486" y="10550"/>
                  </a:lnTo>
                  <a:lnTo>
                    <a:pt x="34674" y="10460"/>
                  </a:lnTo>
                  <a:lnTo>
                    <a:pt x="35849" y="10371"/>
                  </a:lnTo>
                  <a:lnTo>
                    <a:pt x="36998" y="10256"/>
                  </a:lnTo>
                  <a:lnTo>
                    <a:pt x="38109" y="10141"/>
                  </a:lnTo>
                  <a:lnTo>
                    <a:pt x="39182" y="10013"/>
                  </a:lnTo>
                  <a:lnTo>
                    <a:pt x="40229" y="9873"/>
                  </a:lnTo>
                  <a:lnTo>
                    <a:pt x="41251" y="9720"/>
                  </a:lnTo>
                  <a:lnTo>
                    <a:pt x="42222" y="9554"/>
                  </a:lnTo>
                  <a:lnTo>
                    <a:pt x="43154" y="9388"/>
                  </a:lnTo>
                  <a:lnTo>
                    <a:pt x="44061" y="9209"/>
                  </a:lnTo>
                  <a:lnTo>
                    <a:pt x="44904" y="9017"/>
                  </a:lnTo>
                  <a:lnTo>
                    <a:pt x="45721" y="8826"/>
                  </a:lnTo>
                  <a:lnTo>
                    <a:pt x="46487" y="8621"/>
                  </a:lnTo>
                  <a:lnTo>
                    <a:pt x="47203" y="8417"/>
                  </a:lnTo>
                  <a:lnTo>
                    <a:pt x="47879" y="8187"/>
                  </a:lnTo>
                  <a:lnTo>
                    <a:pt x="48505" y="7970"/>
                  </a:lnTo>
                  <a:lnTo>
                    <a:pt x="49067" y="7740"/>
                  </a:lnTo>
                  <a:lnTo>
                    <a:pt x="49591" y="7497"/>
                  </a:lnTo>
                  <a:lnTo>
                    <a:pt x="49821" y="7370"/>
                  </a:lnTo>
                  <a:lnTo>
                    <a:pt x="50050" y="7255"/>
                  </a:lnTo>
                  <a:lnTo>
                    <a:pt x="50255" y="7127"/>
                  </a:lnTo>
                  <a:lnTo>
                    <a:pt x="50459" y="6999"/>
                  </a:lnTo>
                  <a:lnTo>
                    <a:pt x="50638" y="6872"/>
                  </a:lnTo>
                  <a:lnTo>
                    <a:pt x="50804" y="6744"/>
                  </a:lnTo>
                  <a:lnTo>
                    <a:pt x="50957" y="6616"/>
                  </a:lnTo>
                  <a:lnTo>
                    <a:pt x="51085" y="6489"/>
                  </a:lnTo>
                  <a:lnTo>
                    <a:pt x="51213" y="6348"/>
                  </a:lnTo>
                  <a:lnTo>
                    <a:pt x="51315" y="6220"/>
                  </a:lnTo>
                  <a:lnTo>
                    <a:pt x="51404" y="6080"/>
                  </a:lnTo>
                  <a:lnTo>
                    <a:pt x="51481" y="5952"/>
                  </a:lnTo>
                  <a:lnTo>
                    <a:pt x="51545" y="5812"/>
                  </a:lnTo>
                  <a:lnTo>
                    <a:pt x="51583" y="5671"/>
                  </a:lnTo>
                  <a:lnTo>
                    <a:pt x="51609" y="5531"/>
                  </a:lnTo>
                  <a:lnTo>
                    <a:pt x="51609" y="5390"/>
                  </a:lnTo>
                  <a:lnTo>
                    <a:pt x="51609" y="1"/>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2629221" y="3461549"/>
              <a:ext cx="764071" cy="159598"/>
            </a:xfrm>
            <a:custGeom>
              <a:rect b="b" l="l" r="r" t="t"/>
              <a:pathLst>
                <a:path extrusionOk="0" h="10780" w="51609">
                  <a:moveTo>
                    <a:pt x="25811" y="0"/>
                  </a:moveTo>
                  <a:lnTo>
                    <a:pt x="24483" y="13"/>
                  </a:lnTo>
                  <a:lnTo>
                    <a:pt x="23167" y="26"/>
                  </a:lnTo>
                  <a:lnTo>
                    <a:pt x="21877" y="64"/>
                  </a:lnTo>
                  <a:lnTo>
                    <a:pt x="20600" y="115"/>
                  </a:lnTo>
                  <a:lnTo>
                    <a:pt x="19361" y="166"/>
                  </a:lnTo>
                  <a:lnTo>
                    <a:pt x="18135" y="243"/>
                  </a:lnTo>
                  <a:lnTo>
                    <a:pt x="16935" y="332"/>
                  </a:lnTo>
                  <a:lnTo>
                    <a:pt x="15760" y="422"/>
                  </a:lnTo>
                  <a:lnTo>
                    <a:pt x="14623" y="537"/>
                  </a:lnTo>
                  <a:lnTo>
                    <a:pt x="13499" y="652"/>
                  </a:lnTo>
                  <a:lnTo>
                    <a:pt x="12427" y="779"/>
                  </a:lnTo>
                  <a:lnTo>
                    <a:pt x="11379" y="920"/>
                  </a:lnTo>
                  <a:lnTo>
                    <a:pt x="10370" y="1073"/>
                  </a:lnTo>
                  <a:lnTo>
                    <a:pt x="9387" y="1226"/>
                  </a:lnTo>
                  <a:lnTo>
                    <a:pt x="8455" y="1405"/>
                  </a:lnTo>
                  <a:lnTo>
                    <a:pt x="7561" y="1584"/>
                  </a:lnTo>
                  <a:lnTo>
                    <a:pt x="6705" y="1763"/>
                  </a:lnTo>
                  <a:lnTo>
                    <a:pt x="5888" y="1967"/>
                  </a:lnTo>
                  <a:lnTo>
                    <a:pt x="5122" y="2171"/>
                  </a:lnTo>
                  <a:lnTo>
                    <a:pt x="4406" y="2376"/>
                  </a:lnTo>
                  <a:lnTo>
                    <a:pt x="3729" y="2593"/>
                  </a:lnTo>
                  <a:lnTo>
                    <a:pt x="3116" y="2823"/>
                  </a:lnTo>
                  <a:lnTo>
                    <a:pt x="2542" y="3053"/>
                  </a:lnTo>
                  <a:lnTo>
                    <a:pt x="2031" y="3295"/>
                  </a:lnTo>
                  <a:lnTo>
                    <a:pt x="1788" y="3410"/>
                  </a:lnTo>
                  <a:lnTo>
                    <a:pt x="1571" y="3538"/>
                  </a:lnTo>
                  <a:lnTo>
                    <a:pt x="1354" y="3666"/>
                  </a:lnTo>
                  <a:lnTo>
                    <a:pt x="1162" y="3793"/>
                  </a:lnTo>
                  <a:lnTo>
                    <a:pt x="984" y="3921"/>
                  </a:lnTo>
                  <a:lnTo>
                    <a:pt x="818" y="4049"/>
                  </a:lnTo>
                  <a:lnTo>
                    <a:pt x="664" y="4177"/>
                  </a:lnTo>
                  <a:lnTo>
                    <a:pt x="524" y="4304"/>
                  </a:lnTo>
                  <a:lnTo>
                    <a:pt x="396" y="4432"/>
                  </a:lnTo>
                  <a:lnTo>
                    <a:pt x="294" y="4572"/>
                  </a:lnTo>
                  <a:lnTo>
                    <a:pt x="205" y="4700"/>
                  </a:lnTo>
                  <a:lnTo>
                    <a:pt x="128" y="4841"/>
                  </a:lnTo>
                  <a:lnTo>
                    <a:pt x="77" y="4981"/>
                  </a:lnTo>
                  <a:lnTo>
                    <a:pt x="39" y="5122"/>
                  </a:lnTo>
                  <a:lnTo>
                    <a:pt x="13" y="5249"/>
                  </a:lnTo>
                  <a:lnTo>
                    <a:pt x="0" y="5390"/>
                  </a:lnTo>
                  <a:lnTo>
                    <a:pt x="13" y="5530"/>
                  </a:lnTo>
                  <a:lnTo>
                    <a:pt x="39" y="5671"/>
                  </a:lnTo>
                  <a:lnTo>
                    <a:pt x="77" y="5811"/>
                  </a:lnTo>
                  <a:lnTo>
                    <a:pt x="128" y="5939"/>
                  </a:lnTo>
                  <a:lnTo>
                    <a:pt x="205" y="6079"/>
                  </a:lnTo>
                  <a:lnTo>
                    <a:pt x="294" y="6220"/>
                  </a:lnTo>
                  <a:lnTo>
                    <a:pt x="396" y="6348"/>
                  </a:lnTo>
                  <a:lnTo>
                    <a:pt x="524" y="6475"/>
                  </a:lnTo>
                  <a:lnTo>
                    <a:pt x="664" y="6616"/>
                  </a:lnTo>
                  <a:lnTo>
                    <a:pt x="818" y="6744"/>
                  </a:lnTo>
                  <a:lnTo>
                    <a:pt x="984" y="6871"/>
                  </a:lnTo>
                  <a:lnTo>
                    <a:pt x="1162" y="6999"/>
                  </a:lnTo>
                  <a:lnTo>
                    <a:pt x="1354" y="7127"/>
                  </a:lnTo>
                  <a:lnTo>
                    <a:pt x="1571" y="7242"/>
                  </a:lnTo>
                  <a:lnTo>
                    <a:pt x="1788" y="7369"/>
                  </a:lnTo>
                  <a:lnTo>
                    <a:pt x="2031" y="7497"/>
                  </a:lnTo>
                  <a:lnTo>
                    <a:pt x="2542" y="7727"/>
                  </a:lnTo>
                  <a:lnTo>
                    <a:pt x="3116" y="7970"/>
                  </a:lnTo>
                  <a:lnTo>
                    <a:pt x="3729" y="8187"/>
                  </a:lnTo>
                  <a:lnTo>
                    <a:pt x="4406" y="8404"/>
                  </a:lnTo>
                  <a:lnTo>
                    <a:pt x="5122" y="8621"/>
                  </a:lnTo>
                  <a:lnTo>
                    <a:pt x="5888" y="8825"/>
                  </a:lnTo>
                  <a:lnTo>
                    <a:pt x="6705" y="9017"/>
                  </a:lnTo>
                  <a:lnTo>
                    <a:pt x="7561" y="9208"/>
                  </a:lnTo>
                  <a:lnTo>
                    <a:pt x="8455" y="9387"/>
                  </a:lnTo>
                  <a:lnTo>
                    <a:pt x="9387" y="9553"/>
                  </a:lnTo>
                  <a:lnTo>
                    <a:pt x="10370" y="9719"/>
                  </a:lnTo>
                  <a:lnTo>
                    <a:pt x="11379" y="9860"/>
                  </a:lnTo>
                  <a:lnTo>
                    <a:pt x="12427" y="10000"/>
                  </a:lnTo>
                  <a:lnTo>
                    <a:pt x="13499" y="10141"/>
                  </a:lnTo>
                  <a:lnTo>
                    <a:pt x="14623" y="10256"/>
                  </a:lnTo>
                  <a:lnTo>
                    <a:pt x="15760" y="10358"/>
                  </a:lnTo>
                  <a:lnTo>
                    <a:pt x="16935" y="10460"/>
                  </a:lnTo>
                  <a:lnTo>
                    <a:pt x="18135" y="10549"/>
                  </a:lnTo>
                  <a:lnTo>
                    <a:pt x="19361" y="10613"/>
                  </a:lnTo>
                  <a:lnTo>
                    <a:pt x="20600" y="10677"/>
                  </a:lnTo>
                  <a:lnTo>
                    <a:pt x="21877" y="10728"/>
                  </a:lnTo>
                  <a:lnTo>
                    <a:pt x="23167" y="10754"/>
                  </a:lnTo>
                  <a:lnTo>
                    <a:pt x="24483" y="10779"/>
                  </a:lnTo>
                  <a:lnTo>
                    <a:pt x="27139" y="10779"/>
                  </a:lnTo>
                  <a:lnTo>
                    <a:pt x="28442" y="10754"/>
                  </a:lnTo>
                  <a:lnTo>
                    <a:pt x="29732" y="10728"/>
                  </a:lnTo>
                  <a:lnTo>
                    <a:pt x="31009" y="10677"/>
                  </a:lnTo>
                  <a:lnTo>
                    <a:pt x="32260" y="10613"/>
                  </a:lnTo>
                  <a:lnTo>
                    <a:pt x="33486" y="10549"/>
                  </a:lnTo>
                  <a:lnTo>
                    <a:pt x="34674" y="10460"/>
                  </a:lnTo>
                  <a:lnTo>
                    <a:pt x="35849" y="10358"/>
                  </a:lnTo>
                  <a:lnTo>
                    <a:pt x="36998" y="10256"/>
                  </a:lnTo>
                  <a:lnTo>
                    <a:pt x="38109" y="10141"/>
                  </a:lnTo>
                  <a:lnTo>
                    <a:pt x="39182" y="10000"/>
                  </a:lnTo>
                  <a:lnTo>
                    <a:pt x="40229" y="9860"/>
                  </a:lnTo>
                  <a:lnTo>
                    <a:pt x="41251" y="9719"/>
                  </a:lnTo>
                  <a:lnTo>
                    <a:pt x="42222" y="9553"/>
                  </a:lnTo>
                  <a:lnTo>
                    <a:pt x="43154" y="9387"/>
                  </a:lnTo>
                  <a:lnTo>
                    <a:pt x="44061" y="9208"/>
                  </a:lnTo>
                  <a:lnTo>
                    <a:pt x="44904" y="9017"/>
                  </a:lnTo>
                  <a:lnTo>
                    <a:pt x="45721" y="8825"/>
                  </a:lnTo>
                  <a:lnTo>
                    <a:pt x="46487" y="8621"/>
                  </a:lnTo>
                  <a:lnTo>
                    <a:pt x="47203" y="8404"/>
                  </a:lnTo>
                  <a:lnTo>
                    <a:pt x="47879" y="8187"/>
                  </a:lnTo>
                  <a:lnTo>
                    <a:pt x="48505" y="7970"/>
                  </a:lnTo>
                  <a:lnTo>
                    <a:pt x="49067" y="7727"/>
                  </a:lnTo>
                  <a:lnTo>
                    <a:pt x="49591" y="7497"/>
                  </a:lnTo>
                  <a:lnTo>
                    <a:pt x="49821" y="7369"/>
                  </a:lnTo>
                  <a:lnTo>
                    <a:pt x="50050" y="7242"/>
                  </a:lnTo>
                  <a:lnTo>
                    <a:pt x="50255" y="7127"/>
                  </a:lnTo>
                  <a:lnTo>
                    <a:pt x="50459" y="6999"/>
                  </a:lnTo>
                  <a:lnTo>
                    <a:pt x="50638" y="6871"/>
                  </a:lnTo>
                  <a:lnTo>
                    <a:pt x="50804" y="6744"/>
                  </a:lnTo>
                  <a:lnTo>
                    <a:pt x="50957" y="6616"/>
                  </a:lnTo>
                  <a:lnTo>
                    <a:pt x="51085" y="6475"/>
                  </a:lnTo>
                  <a:lnTo>
                    <a:pt x="51213" y="6348"/>
                  </a:lnTo>
                  <a:lnTo>
                    <a:pt x="51315" y="6220"/>
                  </a:lnTo>
                  <a:lnTo>
                    <a:pt x="51404" y="6079"/>
                  </a:lnTo>
                  <a:lnTo>
                    <a:pt x="51481" y="5939"/>
                  </a:lnTo>
                  <a:lnTo>
                    <a:pt x="51545" y="5811"/>
                  </a:lnTo>
                  <a:lnTo>
                    <a:pt x="51583" y="5671"/>
                  </a:lnTo>
                  <a:lnTo>
                    <a:pt x="51609" y="5530"/>
                  </a:lnTo>
                  <a:lnTo>
                    <a:pt x="51609" y="5390"/>
                  </a:lnTo>
                  <a:lnTo>
                    <a:pt x="51609" y="5249"/>
                  </a:lnTo>
                  <a:lnTo>
                    <a:pt x="51583" y="5122"/>
                  </a:lnTo>
                  <a:lnTo>
                    <a:pt x="51545" y="4981"/>
                  </a:lnTo>
                  <a:lnTo>
                    <a:pt x="51481" y="4841"/>
                  </a:lnTo>
                  <a:lnTo>
                    <a:pt x="51404" y="4700"/>
                  </a:lnTo>
                  <a:lnTo>
                    <a:pt x="51315" y="4572"/>
                  </a:lnTo>
                  <a:lnTo>
                    <a:pt x="51213" y="4432"/>
                  </a:lnTo>
                  <a:lnTo>
                    <a:pt x="51085" y="4304"/>
                  </a:lnTo>
                  <a:lnTo>
                    <a:pt x="50957" y="4177"/>
                  </a:lnTo>
                  <a:lnTo>
                    <a:pt x="50804" y="4049"/>
                  </a:lnTo>
                  <a:lnTo>
                    <a:pt x="50638" y="3921"/>
                  </a:lnTo>
                  <a:lnTo>
                    <a:pt x="50459" y="3793"/>
                  </a:lnTo>
                  <a:lnTo>
                    <a:pt x="50255" y="3666"/>
                  </a:lnTo>
                  <a:lnTo>
                    <a:pt x="50050" y="3538"/>
                  </a:lnTo>
                  <a:lnTo>
                    <a:pt x="49821" y="3410"/>
                  </a:lnTo>
                  <a:lnTo>
                    <a:pt x="49591" y="3295"/>
                  </a:lnTo>
                  <a:lnTo>
                    <a:pt x="49067" y="3053"/>
                  </a:lnTo>
                  <a:lnTo>
                    <a:pt x="48505" y="2823"/>
                  </a:lnTo>
                  <a:lnTo>
                    <a:pt x="47879" y="2593"/>
                  </a:lnTo>
                  <a:lnTo>
                    <a:pt x="47203" y="2376"/>
                  </a:lnTo>
                  <a:lnTo>
                    <a:pt x="46487" y="2171"/>
                  </a:lnTo>
                  <a:lnTo>
                    <a:pt x="45721" y="1967"/>
                  </a:lnTo>
                  <a:lnTo>
                    <a:pt x="44904" y="1763"/>
                  </a:lnTo>
                  <a:lnTo>
                    <a:pt x="44061" y="1584"/>
                  </a:lnTo>
                  <a:lnTo>
                    <a:pt x="43154" y="1405"/>
                  </a:lnTo>
                  <a:lnTo>
                    <a:pt x="42222" y="1226"/>
                  </a:lnTo>
                  <a:lnTo>
                    <a:pt x="41251" y="1073"/>
                  </a:lnTo>
                  <a:lnTo>
                    <a:pt x="40229" y="920"/>
                  </a:lnTo>
                  <a:lnTo>
                    <a:pt x="39182" y="779"/>
                  </a:lnTo>
                  <a:lnTo>
                    <a:pt x="38109" y="652"/>
                  </a:lnTo>
                  <a:lnTo>
                    <a:pt x="36998" y="537"/>
                  </a:lnTo>
                  <a:lnTo>
                    <a:pt x="35849" y="422"/>
                  </a:lnTo>
                  <a:lnTo>
                    <a:pt x="34674" y="332"/>
                  </a:lnTo>
                  <a:lnTo>
                    <a:pt x="33486" y="243"/>
                  </a:lnTo>
                  <a:lnTo>
                    <a:pt x="32260" y="166"/>
                  </a:lnTo>
                  <a:lnTo>
                    <a:pt x="31009" y="115"/>
                  </a:lnTo>
                  <a:lnTo>
                    <a:pt x="29732" y="64"/>
                  </a:lnTo>
                  <a:lnTo>
                    <a:pt x="28442" y="26"/>
                  </a:lnTo>
                  <a:lnTo>
                    <a:pt x="27139" y="13"/>
                  </a:lnTo>
                  <a:lnTo>
                    <a:pt x="258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2697472" y="3475732"/>
              <a:ext cx="627569" cy="112326"/>
            </a:xfrm>
            <a:custGeom>
              <a:rect b="b" l="l" r="r" t="t"/>
              <a:pathLst>
                <a:path extrusionOk="0" h="7587" w="42389">
                  <a:moveTo>
                    <a:pt x="21201" y="0"/>
                  </a:moveTo>
                  <a:lnTo>
                    <a:pt x="20102" y="13"/>
                  </a:lnTo>
                  <a:lnTo>
                    <a:pt x="19030" y="26"/>
                  </a:lnTo>
                  <a:lnTo>
                    <a:pt x="17970" y="51"/>
                  </a:lnTo>
                  <a:lnTo>
                    <a:pt x="16922" y="77"/>
                  </a:lnTo>
                  <a:lnTo>
                    <a:pt x="15901" y="128"/>
                  </a:lnTo>
                  <a:lnTo>
                    <a:pt x="14892" y="179"/>
                  </a:lnTo>
                  <a:lnTo>
                    <a:pt x="13908" y="230"/>
                  </a:lnTo>
                  <a:lnTo>
                    <a:pt x="12951" y="307"/>
                  </a:lnTo>
                  <a:lnTo>
                    <a:pt x="12006" y="383"/>
                  </a:lnTo>
                  <a:lnTo>
                    <a:pt x="11099" y="460"/>
                  </a:lnTo>
                  <a:lnTo>
                    <a:pt x="10205" y="549"/>
                  </a:lnTo>
                  <a:lnTo>
                    <a:pt x="9349" y="651"/>
                  </a:lnTo>
                  <a:lnTo>
                    <a:pt x="8519" y="754"/>
                  </a:lnTo>
                  <a:lnTo>
                    <a:pt x="7714" y="869"/>
                  </a:lnTo>
                  <a:lnTo>
                    <a:pt x="6948" y="996"/>
                  </a:lnTo>
                  <a:lnTo>
                    <a:pt x="6207" y="1111"/>
                  </a:lnTo>
                  <a:lnTo>
                    <a:pt x="5505" y="1252"/>
                  </a:lnTo>
                  <a:lnTo>
                    <a:pt x="4841" y="1379"/>
                  </a:lnTo>
                  <a:lnTo>
                    <a:pt x="4215" y="1533"/>
                  </a:lnTo>
                  <a:lnTo>
                    <a:pt x="3615" y="1673"/>
                  </a:lnTo>
                  <a:lnTo>
                    <a:pt x="3066" y="1826"/>
                  </a:lnTo>
                  <a:lnTo>
                    <a:pt x="2555" y="1992"/>
                  </a:lnTo>
                  <a:lnTo>
                    <a:pt x="2095" y="2158"/>
                  </a:lnTo>
                  <a:lnTo>
                    <a:pt x="1661" y="2325"/>
                  </a:lnTo>
                  <a:lnTo>
                    <a:pt x="1291" y="2491"/>
                  </a:lnTo>
                  <a:lnTo>
                    <a:pt x="959" y="2669"/>
                  </a:lnTo>
                  <a:lnTo>
                    <a:pt x="665" y="2848"/>
                  </a:lnTo>
                  <a:lnTo>
                    <a:pt x="550" y="2938"/>
                  </a:lnTo>
                  <a:lnTo>
                    <a:pt x="435" y="3027"/>
                  </a:lnTo>
                  <a:lnTo>
                    <a:pt x="333" y="3129"/>
                  </a:lnTo>
                  <a:lnTo>
                    <a:pt x="243" y="3219"/>
                  </a:lnTo>
                  <a:lnTo>
                    <a:pt x="167" y="3308"/>
                  </a:lnTo>
                  <a:lnTo>
                    <a:pt x="116" y="3410"/>
                  </a:lnTo>
                  <a:lnTo>
                    <a:pt x="65" y="3499"/>
                  </a:lnTo>
                  <a:lnTo>
                    <a:pt x="26" y="3602"/>
                  </a:lnTo>
                  <a:lnTo>
                    <a:pt x="13" y="3704"/>
                  </a:lnTo>
                  <a:lnTo>
                    <a:pt x="1" y="3793"/>
                  </a:lnTo>
                  <a:lnTo>
                    <a:pt x="13" y="3895"/>
                  </a:lnTo>
                  <a:lnTo>
                    <a:pt x="26" y="3985"/>
                  </a:lnTo>
                  <a:lnTo>
                    <a:pt x="65" y="4087"/>
                  </a:lnTo>
                  <a:lnTo>
                    <a:pt x="116" y="4189"/>
                  </a:lnTo>
                  <a:lnTo>
                    <a:pt x="167" y="4279"/>
                  </a:lnTo>
                  <a:lnTo>
                    <a:pt x="243" y="4368"/>
                  </a:lnTo>
                  <a:lnTo>
                    <a:pt x="333" y="4470"/>
                  </a:lnTo>
                  <a:lnTo>
                    <a:pt x="435" y="4559"/>
                  </a:lnTo>
                  <a:lnTo>
                    <a:pt x="550" y="4649"/>
                  </a:lnTo>
                  <a:lnTo>
                    <a:pt x="665" y="4738"/>
                  </a:lnTo>
                  <a:lnTo>
                    <a:pt x="959" y="4917"/>
                  </a:lnTo>
                  <a:lnTo>
                    <a:pt x="1291" y="5096"/>
                  </a:lnTo>
                  <a:lnTo>
                    <a:pt x="1661" y="5275"/>
                  </a:lnTo>
                  <a:lnTo>
                    <a:pt x="2095" y="5441"/>
                  </a:lnTo>
                  <a:lnTo>
                    <a:pt x="2555" y="5607"/>
                  </a:lnTo>
                  <a:lnTo>
                    <a:pt x="3066" y="5760"/>
                  </a:lnTo>
                  <a:lnTo>
                    <a:pt x="3615" y="5913"/>
                  </a:lnTo>
                  <a:lnTo>
                    <a:pt x="4215" y="6066"/>
                  </a:lnTo>
                  <a:lnTo>
                    <a:pt x="4841" y="6207"/>
                  </a:lnTo>
                  <a:lnTo>
                    <a:pt x="5505" y="6347"/>
                  </a:lnTo>
                  <a:lnTo>
                    <a:pt x="6207" y="6475"/>
                  </a:lnTo>
                  <a:lnTo>
                    <a:pt x="6948" y="6603"/>
                  </a:lnTo>
                  <a:lnTo>
                    <a:pt x="7714" y="6718"/>
                  </a:lnTo>
                  <a:lnTo>
                    <a:pt x="8519" y="6833"/>
                  </a:lnTo>
                  <a:lnTo>
                    <a:pt x="9349" y="6935"/>
                  </a:lnTo>
                  <a:lnTo>
                    <a:pt x="10205" y="7037"/>
                  </a:lnTo>
                  <a:lnTo>
                    <a:pt x="11099" y="7126"/>
                  </a:lnTo>
                  <a:lnTo>
                    <a:pt x="12006" y="7216"/>
                  </a:lnTo>
                  <a:lnTo>
                    <a:pt x="12951" y="7293"/>
                  </a:lnTo>
                  <a:lnTo>
                    <a:pt x="13908" y="7356"/>
                  </a:lnTo>
                  <a:lnTo>
                    <a:pt x="14892" y="7420"/>
                  </a:lnTo>
                  <a:lnTo>
                    <a:pt x="15901" y="7471"/>
                  </a:lnTo>
                  <a:lnTo>
                    <a:pt x="16922" y="7510"/>
                  </a:lnTo>
                  <a:lnTo>
                    <a:pt x="17970" y="7548"/>
                  </a:lnTo>
                  <a:lnTo>
                    <a:pt x="19030" y="7561"/>
                  </a:lnTo>
                  <a:lnTo>
                    <a:pt x="20102" y="7586"/>
                  </a:lnTo>
                  <a:lnTo>
                    <a:pt x="22286" y="7586"/>
                  </a:lnTo>
                  <a:lnTo>
                    <a:pt x="23359" y="7561"/>
                  </a:lnTo>
                  <a:lnTo>
                    <a:pt x="24419" y="7548"/>
                  </a:lnTo>
                  <a:lnTo>
                    <a:pt x="25466" y="7510"/>
                  </a:lnTo>
                  <a:lnTo>
                    <a:pt x="26488" y="7471"/>
                  </a:lnTo>
                  <a:lnTo>
                    <a:pt x="27497" y="7420"/>
                  </a:lnTo>
                  <a:lnTo>
                    <a:pt x="28480" y="7356"/>
                  </a:lnTo>
                  <a:lnTo>
                    <a:pt x="29451" y="7293"/>
                  </a:lnTo>
                  <a:lnTo>
                    <a:pt x="30383" y="7216"/>
                  </a:lnTo>
                  <a:lnTo>
                    <a:pt x="31303" y="7126"/>
                  </a:lnTo>
                  <a:lnTo>
                    <a:pt x="32184" y="7037"/>
                  </a:lnTo>
                  <a:lnTo>
                    <a:pt x="33052" y="6935"/>
                  </a:lnTo>
                  <a:lnTo>
                    <a:pt x="33883" y="6833"/>
                  </a:lnTo>
                  <a:lnTo>
                    <a:pt x="34674" y="6718"/>
                  </a:lnTo>
                  <a:lnTo>
                    <a:pt x="35453" y="6603"/>
                  </a:lnTo>
                  <a:lnTo>
                    <a:pt x="36181" y="6475"/>
                  </a:lnTo>
                  <a:lnTo>
                    <a:pt x="36884" y="6347"/>
                  </a:lnTo>
                  <a:lnTo>
                    <a:pt x="37548" y="6207"/>
                  </a:lnTo>
                  <a:lnTo>
                    <a:pt x="38186" y="6066"/>
                  </a:lnTo>
                  <a:lnTo>
                    <a:pt x="38774" y="5913"/>
                  </a:lnTo>
                  <a:lnTo>
                    <a:pt x="39323" y="5760"/>
                  </a:lnTo>
                  <a:lnTo>
                    <a:pt x="39834" y="5607"/>
                  </a:lnTo>
                  <a:lnTo>
                    <a:pt x="40306" y="5441"/>
                  </a:lnTo>
                  <a:lnTo>
                    <a:pt x="40728" y="5275"/>
                  </a:lnTo>
                  <a:lnTo>
                    <a:pt x="41111" y="5096"/>
                  </a:lnTo>
                  <a:lnTo>
                    <a:pt x="41443" y="4917"/>
                  </a:lnTo>
                  <a:lnTo>
                    <a:pt x="41724" y="4738"/>
                  </a:lnTo>
                  <a:lnTo>
                    <a:pt x="41852" y="4649"/>
                  </a:lnTo>
                  <a:lnTo>
                    <a:pt x="41967" y="4559"/>
                  </a:lnTo>
                  <a:lnTo>
                    <a:pt x="42056" y="4470"/>
                  </a:lnTo>
                  <a:lnTo>
                    <a:pt x="42146" y="4368"/>
                  </a:lnTo>
                  <a:lnTo>
                    <a:pt x="42222" y="4279"/>
                  </a:lnTo>
                  <a:lnTo>
                    <a:pt x="42286" y="4189"/>
                  </a:lnTo>
                  <a:lnTo>
                    <a:pt x="42324" y="4087"/>
                  </a:lnTo>
                  <a:lnTo>
                    <a:pt x="42363" y="3985"/>
                  </a:lnTo>
                  <a:lnTo>
                    <a:pt x="42388" y="3895"/>
                  </a:lnTo>
                  <a:lnTo>
                    <a:pt x="42388" y="3793"/>
                  </a:lnTo>
                  <a:lnTo>
                    <a:pt x="42388" y="3704"/>
                  </a:lnTo>
                  <a:lnTo>
                    <a:pt x="42363" y="3602"/>
                  </a:lnTo>
                  <a:lnTo>
                    <a:pt x="42324" y="3499"/>
                  </a:lnTo>
                  <a:lnTo>
                    <a:pt x="42286" y="3410"/>
                  </a:lnTo>
                  <a:lnTo>
                    <a:pt x="42222" y="3308"/>
                  </a:lnTo>
                  <a:lnTo>
                    <a:pt x="42146" y="3219"/>
                  </a:lnTo>
                  <a:lnTo>
                    <a:pt x="42056" y="3129"/>
                  </a:lnTo>
                  <a:lnTo>
                    <a:pt x="41967" y="3027"/>
                  </a:lnTo>
                  <a:lnTo>
                    <a:pt x="41852" y="2938"/>
                  </a:lnTo>
                  <a:lnTo>
                    <a:pt x="41724" y="2848"/>
                  </a:lnTo>
                  <a:lnTo>
                    <a:pt x="41443" y="2669"/>
                  </a:lnTo>
                  <a:lnTo>
                    <a:pt x="41111" y="2491"/>
                  </a:lnTo>
                  <a:lnTo>
                    <a:pt x="40728" y="2325"/>
                  </a:lnTo>
                  <a:lnTo>
                    <a:pt x="40306" y="2158"/>
                  </a:lnTo>
                  <a:lnTo>
                    <a:pt x="39834" y="1992"/>
                  </a:lnTo>
                  <a:lnTo>
                    <a:pt x="39323" y="1826"/>
                  </a:lnTo>
                  <a:lnTo>
                    <a:pt x="38774" y="1673"/>
                  </a:lnTo>
                  <a:lnTo>
                    <a:pt x="38186" y="1533"/>
                  </a:lnTo>
                  <a:lnTo>
                    <a:pt x="37548" y="1379"/>
                  </a:lnTo>
                  <a:lnTo>
                    <a:pt x="36884" y="1252"/>
                  </a:lnTo>
                  <a:lnTo>
                    <a:pt x="36181" y="1111"/>
                  </a:lnTo>
                  <a:lnTo>
                    <a:pt x="35453" y="996"/>
                  </a:lnTo>
                  <a:lnTo>
                    <a:pt x="34674" y="869"/>
                  </a:lnTo>
                  <a:lnTo>
                    <a:pt x="33883" y="754"/>
                  </a:lnTo>
                  <a:lnTo>
                    <a:pt x="33052" y="651"/>
                  </a:lnTo>
                  <a:lnTo>
                    <a:pt x="32184" y="549"/>
                  </a:lnTo>
                  <a:lnTo>
                    <a:pt x="31303" y="460"/>
                  </a:lnTo>
                  <a:lnTo>
                    <a:pt x="30383" y="383"/>
                  </a:lnTo>
                  <a:lnTo>
                    <a:pt x="29451" y="307"/>
                  </a:lnTo>
                  <a:lnTo>
                    <a:pt x="28480" y="230"/>
                  </a:lnTo>
                  <a:lnTo>
                    <a:pt x="27497" y="179"/>
                  </a:lnTo>
                  <a:lnTo>
                    <a:pt x="26488" y="128"/>
                  </a:lnTo>
                  <a:lnTo>
                    <a:pt x="25466" y="77"/>
                  </a:lnTo>
                  <a:lnTo>
                    <a:pt x="24419" y="51"/>
                  </a:lnTo>
                  <a:lnTo>
                    <a:pt x="23359" y="26"/>
                  </a:lnTo>
                  <a:lnTo>
                    <a:pt x="22286" y="13"/>
                  </a:lnTo>
                  <a:lnTo>
                    <a:pt x="21201" y="0"/>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2706740" y="3475732"/>
              <a:ext cx="609226" cy="83397"/>
            </a:xfrm>
            <a:custGeom>
              <a:rect b="b" l="l" r="r" t="t"/>
              <a:pathLst>
                <a:path extrusionOk="0" h="5633" w="41150">
                  <a:moveTo>
                    <a:pt x="19949" y="0"/>
                  </a:moveTo>
                  <a:lnTo>
                    <a:pt x="18238" y="13"/>
                  </a:lnTo>
                  <a:lnTo>
                    <a:pt x="16577" y="51"/>
                  </a:lnTo>
                  <a:lnTo>
                    <a:pt x="14943" y="115"/>
                  </a:lnTo>
                  <a:lnTo>
                    <a:pt x="13372" y="192"/>
                  </a:lnTo>
                  <a:lnTo>
                    <a:pt x="11839" y="294"/>
                  </a:lnTo>
                  <a:lnTo>
                    <a:pt x="10371" y="409"/>
                  </a:lnTo>
                  <a:lnTo>
                    <a:pt x="8966" y="549"/>
                  </a:lnTo>
                  <a:lnTo>
                    <a:pt x="7625" y="715"/>
                  </a:lnTo>
                  <a:lnTo>
                    <a:pt x="6361" y="881"/>
                  </a:lnTo>
                  <a:lnTo>
                    <a:pt x="5173" y="1073"/>
                  </a:lnTo>
                  <a:lnTo>
                    <a:pt x="4074" y="1290"/>
                  </a:lnTo>
                  <a:lnTo>
                    <a:pt x="3551" y="1392"/>
                  </a:lnTo>
                  <a:lnTo>
                    <a:pt x="3066" y="1507"/>
                  </a:lnTo>
                  <a:lnTo>
                    <a:pt x="2593" y="1622"/>
                  </a:lnTo>
                  <a:lnTo>
                    <a:pt x="2146" y="1737"/>
                  </a:lnTo>
                  <a:lnTo>
                    <a:pt x="1725" y="1865"/>
                  </a:lnTo>
                  <a:lnTo>
                    <a:pt x="1316" y="1992"/>
                  </a:lnTo>
                  <a:lnTo>
                    <a:pt x="946" y="2120"/>
                  </a:lnTo>
                  <a:lnTo>
                    <a:pt x="601" y="2248"/>
                  </a:lnTo>
                  <a:lnTo>
                    <a:pt x="281" y="2376"/>
                  </a:lnTo>
                  <a:lnTo>
                    <a:pt x="0" y="2516"/>
                  </a:lnTo>
                  <a:lnTo>
                    <a:pt x="716" y="2299"/>
                  </a:lnTo>
                  <a:lnTo>
                    <a:pt x="1507" y="2095"/>
                  </a:lnTo>
                  <a:lnTo>
                    <a:pt x="2363" y="1903"/>
                  </a:lnTo>
                  <a:lnTo>
                    <a:pt x="3295" y="1724"/>
                  </a:lnTo>
                  <a:lnTo>
                    <a:pt x="4292" y="1545"/>
                  </a:lnTo>
                  <a:lnTo>
                    <a:pt x="5352" y="1392"/>
                  </a:lnTo>
                  <a:lnTo>
                    <a:pt x="6463" y="1239"/>
                  </a:lnTo>
                  <a:lnTo>
                    <a:pt x="7625" y="1098"/>
                  </a:lnTo>
                  <a:lnTo>
                    <a:pt x="8851" y="984"/>
                  </a:lnTo>
                  <a:lnTo>
                    <a:pt x="10115" y="881"/>
                  </a:lnTo>
                  <a:lnTo>
                    <a:pt x="11431" y="779"/>
                  </a:lnTo>
                  <a:lnTo>
                    <a:pt x="12784" y="703"/>
                  </a:lnTo>
                  <a:lnTo>
                    <a:pt x="14164" y="651"/>
                  </a:lnTo>
                  <a:lnTo>
                    <a:pt x="15594" y="600"/>
                  </a:lnTo>
                  <a:lnTo>
                    <a:pt x="17050" y="575"/>
                  </a:lnTo>
                  <a:lnTo>
                    <a:pt x="18531" y="562"/>
                  </a:lnTo>
                  <a:lnTo>
                    <a:pt x="19617" y="575"/>
                  </a:lnTo>
                  <a:lnTo>
                    <a:pt x="20690" y="588"/>
                  </a:lnTo>
                  <a:lnTo>
                    <a:pt x="21750" y="613"/>
                  </a:lnTo>
                  <a:lnTo>
                    <a:pt x="22797" y="639"/>
                  </a:lnTo>
                  <a:lnTo>
                    <a:pt x="23819" y="690"/>
                  </a:lnTo>
                  <a:lnTo>
                    <a:pt x="24828" y="741"/>
                  </a:lnTo>
                  <a:lnTo>
                    <a:pt x="25811" y="792"/>
                  </a:lnTo>
                  <a:lnTo>
                    <a:pt x="26782" y="869"/>
                  </a:lnTo>
                  <a:lnTo>
                    <a:pt x="27714" y="932"/>
                  </a:lnTo>
                  <a:lnTo>
                    <a:pt x="28633" y="1022"/>
                  </a:lnTo>
                  <a:lnTo>
                    <a:pt x="29515" y="1111"/>
                  </a:lnTo>
                  <a:lnTo>
                    <a:pt x="30383" y="1213"/>
                  </a:lnTo>
                  <a:lnTo>
                    <a:pt x="31213" y="1316"/>
                  </a:lnTo>
                  <a:lnTo>
                    <a:pt x="32005" y="1431"/>
                  </a:lnTo>
                  <a:lnTo>
                    <a:pt x="32784" y="1545"/>
                  </a:lnTo>
                  <a:lnTo>
                    <a:pt x="33512" y="1673"/>
                  </a:lnTo>
                  <a:lnTo>
                    <a:pt x="34214" y="1801"/>
                  </a:lnTo>
                  <a:lnTo>
                    <a:pt x="34879" y="1941"/>
                  </a:lnTo>
                  <a:lnTo>
                    <a:pt x="35517" y="2082"/>
                  </a:lnTo>
                  <a:lnTo>
                    <a:pt x="36105" y="2235"/>
                  </a:lnTo>
                  <a:lnTo>
                    <a:pt x="36654" y="2388"/>
                  </a:lnTo>
                  <a:lnTo>
                    <a:pt x="37165" y="2554"/>
                  </a:lnTo>
                  <a:lnTo>
                    <a:pt x="37637" y="2708"/>
                  </a:lnTo>
                  <a:lnTo>
                    <a:pt x="38059" y="2874"/>
                  </a:lnTo>
                  <a:lnTo>
                    <a:pt x="38442" y="3052"/>
                  </a:lnTo>
                  <a:lnTo>
                    <a:pt x="38774" y="3231"/>
                  </a:lnTo>
                  <a:lnTo>
                    <a:pt x="39055" y="3410"/>
                  </a:lnTo>
                  <a:lnTo>
                    <a:pt x="39182" y="3499"/>
                  </a:lnTo>
                  <a:lnTo>
                    <a:pt x="39297" y="3589"/>
                  </a:lnTo>
                  <a:lnTo>
                    <a:pt x="39387" y="3678"/>
                  </a:lnTo>
                  <a:lnTo>
                    <a:pt x="39476" y="3780"/>
                  </a:lnTo>
                  <a:lnTo>
                    <a:pt x="39553" y="3870"/>
                  </a:lnTo>
                  <a:lnTo>
                    <a:pt x="39617" y="3972"/>
                  </a:lnTo>
                  <a:lnTo>
                    <a:pt x="39655" y="4061"/>
                  </a:lnTo>
                  <a:lnTo>
                    <a:pt x="39693" y="4164"/>
                  </a:lnTo>
                  <a:lnTo>
                    <a:pt x="39719" y="4253"/>
                  </a:lnTo>
                  <a:lnTo>
                    <a:pt x="39719" y="4355"/>
                  </a:lnTo>
                  <a:lnTo>
                    <a:pt x="39719" y="4445"/>
                  </a:lnTo>
                  <a:lnTo>
                    <a:pt x="39706" y="4521"/>
                  </a:lnTo>
                  <a:lnTo>
                    <a:pt x="39680" y="4611"/>
                  </a:lnTo>
                  <a:lnTo>
                    <a:pt x="39642" y="4687"/>
                  </a:lnTo>
                  <a:lnTo>
                    <a:pt x="39591" y="4777"/>
                  </a:lnTo>
                  <a:lnTo>
                    <a:pt x="39540" y="4853"/>
                  </a:lnTo>
                  <a:lnTo>
                    <a:pt x="39400" y="5019"/>
                  </a:lnTo>
                  <a:lnTo>
                    <a:pt x="39221" y="5172"/>
                  </a:lnTo>
                  <a:lnTo>
                    <a:pt x="39016" y="5326"/>
                  </a:lnTo>
                  <a:lnTo>
                    <a:pt x="38761" y="5479"/>
                  </a:lnTo>
                  <a:lnTo>
                    <a:pt x="38480" y="5632"/>
                  </a:lnTo>
                  <a:lnTo>
                    <a:pt x="38480" y="5632"/>
                  </a:lnTo>
                  <a:lnTo>
                    <a:pt x="39080" y="5428"/>
                  </a:lnTo>
                  <a:lnTo>
                    <a:pt x="39361" y="5326"/>
                  </a:lnTo>
                  <a:lnTo>
                    <a:pt x="39617" y="5211"/>
                  </a:lnTo>
                  <a:lnTo>
                    <a:pt x="39846" y="5096"/>
                  </a:lnTo>
                  <a:lnTo>
                    <a:pt x="40064" y="4994"/>
                  </a:lnTo>
                  <a:lnTo>
                    <a:pt x="40268" y="4879"/>
                  </a:lnTo>
                  <a:lnTo>
                    <a:pt x="40447" y="4764"/>
                  </a:lnTo>
                  <a:lnTo>
                    <a:pt x="40613" y="4649"/>
                  </a:lnTo>
                  <a:lnTo>
                    <a:pt x="40753" y="4534"/>
                  </a:lnTo>
                  <a:lnTo>
                    <a:pt x="40868" y="4406"/>
                  </a:lnTo>
                  <a:lnTo>
                    <a:pt x="40970" y="4291"/>
                  </a:lnTo>
                  <a:lnTo>
                    <a:pt x="41047" y="4164"/>
                  </a:lnTo>
                  <a:lnTo>
                    <a:pt x="41098" y="4049"/>
                  </a:lnTo>
                  <a:lnTo>
                    <a:pt x="41136" y="3921"/>
                  </a:lnTo>
                  <a:lnTo>
                    <a:pt x="41149" y="3793"/>
                  </a:lnTo>
                  <a:lnTo>
                    <a:pt x="41136" y="3704"/>
                  </a:lnTo>
                  <a:lnTo>
                    <a:pt x="41111" y="3602"/>
                  </a:lnTo>
                  <a:lnTo>
                    <a:pt x="41085" y="3499"/>
                  </a:lnTo>
                  <a:lnTo>
                    <a:pt x="41034" y="3410"/>
                  </a:lnTo>
                  <a:lnTo>
                    <a:pt x="40970" y="3308"/>
                  </a:lnTo>
                  <a:lnTo>
                    <a:pt x="40894" y="3219"/>
                  </a:lnTo>
                  <a:lnTo>
                    <a:pt x="40817" y="3129"/>
                  </a:lnTo>
                  <a:lnTo>
                    <a:pt x="40715" y="3027"/>
                  </a:lnTo>
                  <a:lnTo>
                    <a:pt x="40600" y="2938"/>
                  </a:lnTo>
                  <a:lnTo>
                    <a:pt x="40472" y="2848"/>
                  </a:lnTo>
                  <a:lnTo>
                    <a:pt x="40191" y="2669"/>
                  </a:lnTo>
                  <a:lnTo>
                    <a:pt x="39859" y="2491"/>
                  </a:lnTo>
                  <a:lnTo>
                    <a:pt x="39476" y="2325"/>
                  </a:lnTo>
                  <a:lnTo>
                    <a:pt x="39055" y="2158"/>
                  </a:lnTo>
                  <a:lnTo>
                    <a:pt x="38582" y="1992"/>
                  </a:lnTo>
                  <a:lnTo>
                    <a:pt x="38071" y="1826"/>
                  </a:lnTo>
                  <a:lnTo>
                    <a:pt x="37522" y="1673"/>
                  </a:lnTo>
                  <a:lnTo>
                    <a:pt x="36935" y="1533"/>
                  </a:lnTo>
                  <a:lnTo>
                    <a:pt x="36309" y="1379"/>
                  </a:lnTo>
                  <a:lnTo>
                    <a:pt x="35632" y="1252"/>
                  </a:lnTo>
                  <a:lnTo>
                    <a:pt x="34930" y="1111"/>
                  </a:lnTo>
                  <a:lnTo>
                    <a:pt x="34202" y="996"/>
                  </a:lnTo>
                  <a:lnTo>
                    <a:pt x="33435" y="869"/>
                  </a:lnTo>
                  <a:lnTo>
                    <a:pt x="32631" y="754"/>
                  </a:lnTo>
                  <a:lnTo>
                    <a:pt x="31801" y="651"/>
                  </a:lnTo>
                  <a:lnTo>
                    <a:pt x="30945" y="549"/>
                  </a:lnTo>
                  <a:lnTo>
                    <a:pt x="30051" y="460"/>
                  </a:lnTo>
                  <a:lnTo>
                    <a:pt x="29131" y="383"/>
                  </a:lnTo>
                  <a:lnTo>
                    <a:pt x="28199" y="307"/>
                  </a:lnTo>
                  <a:lnTo>
                    <a:pt x="27241" y="230"/>
                  </a:lnTo>
                  <a:lnTo>
                    <a:pt x="26245" y="179"/>
                  </a:lnTo>
                  <a:lnTo>
                    <a:pt x="25249" y="128"/>
                  </a:lnTo>
                  <a:lnTo>
                    <a:pt x="24215" y="77"/>
                  </a:lnTo>
                  <a:lnTo>
                    <a:pt x="23180" y="51"/>
                  </a:lnTo>
                  <a:lnTo>
                    <a:pt x="22120" y="26"/>
                  </a:lnTo>
                  <a:lnTo>
                    <a:pt x="21035" y="13"/>
                  </a:lnTo>
                  <a:lnTo>
                    <a:pt x="19949" y="0"/>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2915476" y="3506734"/>
              <a:ext cx="204028" cy="57118"/>
            </a:xfrm>
            <a:custGeom>
              <a:rect b="b" l="l" r="r" t="t"/>
              <a:pathLst>
                <a:path extrusionOk="0" h="3858" w="13781">
                  <a:moveTo>
                    <a:pt x="1" y="1"/>
                  </a:moveTo>
                  <a:lnTo>
                    <a:pt x="1" y="384"/>
                  </a:lnTo>
                  <a:lnTo>
                    <a:pt x="2325" y="384"/>
                  </a:lnTo>
                  <a:lnTo>
                    <a:pt x="3347" y="397"/>
                  </a:lnTo>
                  <a:lnTo>
                    <a:pt x="4254" y="422"/>
                  </a:lnTo>
                  <a:lnTo>
                    <a:pt x="5058" y="460"/>
                  </a:lnTo>
                  <a:lnTo>
                    <a:pt x="5748" y="511"/>
                  </a:lnTo>
                  <a:lnTo>
                    <a:pt x="6323" y="588"/>
                  </a:lnTo>
                  <a:lnTo>
                    <a:pt x="6578" y="626"/>
                  </a:lnTo>
                  <a:lnTo>
                    <a:pt x="6795" y="678"/>
                  </a:lnTo>
                  <a:lnTo>
                    <a:pt x="6987" y="716"/>
                  </a:lnTo>
                  <a:lnTo>
                    <a:pt x="7140" y="780"/>
                  </a:lnTo>
                  <a:lnTo>
                    <a:pt x="7268" y="831"/>
                  </a:lnTo>
                  <a:lnTo>
                    <a:pt x="7370" y="895"/>
                  </a:lnTo>
                  <a:lnTo>
                    <a:pt x="1" y="895"/>
                  </a:lnTo>
                  <a:lnTo>
                    <a:pt x="1" y="1188"/>
                  </a:lnTo>
                  <a:lnTo>
                    <a:pt x="7472" y="1188"/>
                  </a:lnTo>
                  <a:lnTo>
                    <a:pt x="7446" y="1227"/>
                  </a:lnTo>
                  <a:lnTo>
                    <a:pt x="7408" y="1265"/>
                  </a:lnTo>
                  <a:lnTo>
                    <a:pt x="7306" y="1329"/>
                  </a:lnTo>
                  <a:lnTo>
                    <a:pt x="7165" y="1393"/>
                  </a:lnTo>
                  <a:lnTo>
                    <a:pt x="6987" y="1457"/>
                  </a:lnTo>
                  <a:lnTo>
                    <a:pt x="6770" y="1520"/>
                  </a:lnTo>
                  <a:lnTo>
                    <a:pt x="6514" y="1571"/>
                  </a:lnTo>
                  <a:lnTo>
                    <a:pt x="6208" y="1623"/>
                  </a:lnTo>
                  <a:lnTo>
                    <a:pt x="5876" y="1674"/>
                  </a:lnTo>
                  <a:lnTo>
                    <a:pt x="5505" y="1712"/>
                  </a:lnTo>
                  <a:lnTo>
                    <a:pt x="5097" y="1750"/>
                  </a:lnTo>
                  <a:lnTo>
                    <a:pt x="4637" y="1776"/>
                  </a:lnTo>
                  <a:lnTo>
                    <a:pt x="4151" y="1801"/>
                  </a:lnTo>
                  <a:lnTo>
                    <a:pt x="3053" y="1840"/>
                  </a:lnTo>
                  <a:lnTo>
                    <a:pt x="1802" y="1852"/>
                  </a:lnTo>
                  <a:lnTo>
                    <a:pt x="1" y="1852"/>
                  </a:lnTo>
                  <a:lnTo>
                    <a:pt x="1" y="2223"/>
                  </a:lnTo>
                  <a:lnTo>
                    <a:pt x="2197" y="2644"/>
                  </a:lnTo>
                  <a:lnTo>
                    <a:pt x="4215" y="3053"/>
                  </a:lnTo>
                  <a:lnTo>
                    <a:pt x="6131" y="3449"/>
                  </a:lnTo>
                  <a:lnTo>
                    <a:pt x="8021" y="3858"/>
                  </a:lnTo>
                  <a:lnTo>
                    <a:pt x="11163" y="3858"/>
                  </a:lnTo>
                  <a:lnTo>
                    <a:pt x="9107" y="3411"/>
                  </a:lnTo>
                  <a:lnTo>
                    <a:pt x="7051" y="2976"/>
                  </a:lnTo>
                  <a:lnTo>
                    <a:pt x="5033" y="2568"/>
                  </a:lnTo>
                  <a:lnTo>
                    <a:pt x="3079" y="2185"/>
                  </a:lnTo>
                  <a:lnTo>
                    <a:pt x="3845" y="2185"/>
                  </a:lnTo>
                  <a:lnTo>
                    <a:pt x="4586" y="2159"/>
                  </a:lnTo>
                  <a:lnTo>
                    <a:pt x="5275" y="2133"/>
                  </a:lnTo>
                  <a:lnTo>
                    <a:pt x="5927" y="2108"/>
                  </a:lnTo>
                  <a:lnTo>
                    <a:pt x="6540" y="2070"/>
                  </a:lnTo>
                  <a:lnTo>
                    <a:pt x="7102" y="2018"/>
                  </a:lnTo>
                  <a:lnTo>
                    <a:pt x="7638" y="1967"/>
                  </a:lnTo>
                  <a:lnTo>
                    <a:pt x="8111" y="1904"/>
                  </a:lnTo>
                  <a:lnTo>
                    <a:pt x="8558" y="1840"/>
                  </a:lnTo>
                  <a:lnTo>
                    <a:pt x="8941" y="1763"/>
                  </a:lnTo>
                  <a:lnTo>
                    <a:pt x="9285" y="1674"/>
                  </a:lnTo>
                  <a:lnTo>
                    <a:pt x="9579" y="1597"/>
                  </a:lnTo>
                  <a:lnTo>
                    <a:pt x="9822" y="1495"/>
                  </a:lnTo>
                  <a:lnTo>
                    <a:pt x="10026" y="1405"/>
                  </a:lnTo>
                  <a:lnTo>
                    <a:pt x="10103" y="1354"/>
                  </a:lnTo>
                  <a:lnTo>
                    <a:pt x="10167" y="1291"/>
                  </a:lnTo>
                  <a:lnTo>
                    <a:pt x="10218" y="1239"/>
                  </a:lnTo>
                  <a:lnTo>
                    <a:pt x="10256" y="1188"/>
                  </a:lnTo>
                  <a:lnTo>
                    <a:pt x="13781" y="1188"/>
                  </a:lnTo>
                  <a:lnTo>
                    <a:pt x="13781" y="895"/>
                  </a:lnTo>
                  <a:lnTo>
                    <a:pt x="10218" y="895"/>
                  </a:lnTo>
                  <a:lnTo>
                    <a:pt x="10179" y="844"/>
                  </a:lnTo>
                  <a:lnTo>
                    <a:pt x="10128" y="792"/>
                  </a:lnTo>
                  <a:lnTo>
                    <a:pt x="9988" y="703"/>
                  </a:lnTo>
                  <a:lnTo>
                    <a:pt x="9809" y="626"/>
                  </a:lnTo>
                  <a:lnTo>
                    <a:pt x="9579" y="550"/>
                  </a:lnTo>
                  <a:lnTo>
                    <a:pt x="9337" y="473"/>
                  </a:lnTo>
                  <a:lnTo>
                    <a:pt x="9043" y="409"/>
                  </a:lnTo>
                  <a:lnTo>
                    <a:pt x="8724" y="345"/>
                  </a:lnTo>
                  <a:lnTo>
                    <a:pt x="8391" y="294"/>
                  </a:lnTo>
                  <a:lnTo>
                    <a:pt x="13781" y="294"/>
                  </a:lnTo>
                  <a:lnTo>
                    <a:pt x="13781" y="1"/>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629221" y="3435833"/>
              <a:ext cx="764071" cy="159790"/>
            </a:xfrm>
            <a:custGeom>
              <a:rect b="b" l="l" r="r" t="t"/>
              <a:pathLst>
                <a:path extrusionOk="0" h="10793" w="51609">
                  <a:moveTo>
                    <a:pt x="0" y="0"/>
                  </a:moveTo>
                  <a:lnTo>
                    <a:pt x="0" y="5403"/>
                  </a:lnTo>
                  <a:lnTo>
                    <a:pt x="13" y="5530"/>
                  </a:lnTo>
                  <a:lnTo>
                    <a:pt x="39" y="5671"/>
                  </a:lnTo>
                  <a:lnTo>
                    <a:pt x="77" y="5811"/>
                  </a:lnTo>
                  <a:lnTo>
                    <a:pt x="128" y="5952"/>
                  </a:lnTo>
                  <a:lnTo>
                    <a:pt x="205" y="6080"/>
                  </a:lnTo>
                  <a:lnTo>
                    <a:pt x="294" y="6220"/>
                  </a:lnTo>
                  <a:lnTo>
                    <a:pt x="396" y="6348"/>
                  </a:lnTo>
                  <a:lnTo>
                    <a:pt x="524" y="6488"/>
                  </a:lnTo>
                  <a:lnTo>
                    <a:pt x="664" y="6616"/>
                  </a:lnTo>
                  <a:lnTo>
                    <a:pt x="818" y="6744"/>
                  </a:lnTo>
                  <a:lnTo>
                    <a:pt x="984" y="6871"/>
                  </a:lnTo>
                  <a:lnTo>
                    <a:pt x="1162" y="6999"/>
                  </a:lnTo>
                  <a:lnTo>
                    <a:pt x="1354" y="7127"/>
                  </a:lnTo>
                  <a:lnTo>
                    <a:pt x="1571" y="7254"/>
                  </a:lnTo>
                  <a:lnTo>
                    <a:pt x="1788" y="7369"/>
                  </a:lnTo>
                  <a:lnTo>
                    <a:pt x="2031" y="7497"/>
                  </a:lnTo>
                  <a:lnTo>
                    <a:pt x="2542" y="7740"/>
                  </a:lnTo>
                  <a:lnTo>
                    <a:pt x="3116" y="7970"/>
                  </a:lnTo>
                  <a:lnTo>
                    <a:pt x="3729" y="8200"/>
                  </a:lnTo>
                  <a:lnTo>
                    <a:pt x="4406" y="8417"/>
                  </a:lnTo>
                  <a:lnTo>
                    <a:pt x="5122" y="8621"/>
                  </a:lnTo>
                  <a:lnTo>
                    <a:pt x="5888" y="8825"/>
                  </a:lnTo>
                  <a:lnTo>
                    <a:pt x="6705" y="9017"/>
                  </a:lnTo>
                  <a:lnTo>
                    <a:pt x="7561" y="9208"/>
                  </a:lnTo>
                  <a:lnTo>
                    <a:pt x="8455" y="9387"/>
                  </a:lnTo>
                  <a:lnTo>
                    <a:pt x="9387" y="9553"/>
                  </a:lnTo>
                  <a:lnTo>
                    <a:pt x="10370" y="9719"/>
                  </a:lnTo>
                  <a:lnTo>
                    <a:pt x="11379" y="9873"/>
                  </a:lnTo>
                  <a:lnTo>
                    <a:pt x="12427" y="10013"/>
                  </a:lnTo>
                  <a:lnTo>
                    <a:pt x="13499" y="10141"/>
                  </a:lnTo>
                  <a:lnTo>
                    <a:pt x="14623" y="10256"/>
                  </a:lnTo>
                  <a:lnTo>
                    <a:pt x="15760" y="10371"/>
                  </a:lnTo>
                  <a:lnTo>
                    <a:pt x="16935" y="10460"/>
                  </a:lnTo>
                  <a:lnTo>
                    <a:pt x="18135" y="10549"/>
                  </a:lnTo>
                  <a:lnTo>
                    <a:pt x="19361" y="10626"/>
                  </a:lnTo>
                  <a:lnTo>
                    <a:pt x="20600" y="10677"/>
                  </a:lnTo>
                  <a:lnTo>
                    <a:pt x="21877" y="10728"/>
                  </a:lnTo>
                  <a:lnTo>
                    <a:pt x="23167" y="10767"/>
                  </a:lnTo>
                  <a:lnTo>
                    <a:pt x="24483" y="10779"/>
                  </a:lnTo>
                  <a:lnTo>
                    <a:pt x="25811" y="10792"/>
                  </a:lnTo>
                  <a:lnTo>
                    <a:pt x="27139" y="10779"/>
                  </a:lnTo>
                  <a:lnTo>
                    <a:pt x="28442" y="10767"/>
                  </a:lnTo>
                  <a:lnTo>
                    <a:pt x="29732" y="10728"/>
                  </a:lnTo>
                  <a:lnTo>
                    <a:pt x="31009" y="10677"/>
                  </a:lnTo>
                  <a:lnTo>
                    <a:pt x="32260" y="10626"/>
                  </a:lnTo>
                  <a:lnTo>
                    <a:pt x="33486" y="10549"/>
                  </a:lnTo>
                  <a:lnTo>
                    <a:pt x="34674" y="10460"/>
                  </a:lnTo>
                  <a:lnTo>
                    <a:pt x="35849" y="10371"/>
                  </a:lnTo>
                  <a:lnTo>
                    <a:pt x="36998" y="10256"/>
                  </a:lnTo>
                  <a:lnTo>
                    <a:pt x="38109" y="10141"/>
                  </a:lnTo>
                  <a:lnTo>
                    <a:pt x="39182" y="10013"/>
                  </a:lnTo>
                  <a:lnTo>
                    <a:pt x="40229" y="9873"/>
                  </a:lnTo>
                  <a:lnTo>
                    <a:pt x="41251" y="9719"/>
                  </a:lnTo>
                  <a:lnTo>
                    <a:pt x="42222" y="9553"/>
                  </a:lnTo>
                  <a:lnTo>
                    <a:pt x="43154" y="9387"/>
                  </a:lnTo>
                  <a:lnTo>
                    <a:pt x="44061" y="9208"/>
                  </a:lnTo>
                  <a:lnTo>
                    <a:pt x="44904" y="9017"/>
                  </a:lnTo>
                  <a:lnTo>
                    <a:pt x="45721" y="8825"/>
                  </a:lnTo>
                  <a:lnTo>
                    <a:pt x="46487" y="8621"/>
                  </a:lnTo>
                  <a:lnTo>
                    <a:pt x="47203" y="8417"/>
                  </a:lnTo>
                  <a:lnTo>
                    <a:pt x="47879" y="8200"/>
                  </a:lnTo>
                  <a:lnTo>
                    <a:pt x="48505" y="7970"/>
                  </a:lnTo>
                  <a:lnTo>
                    <a:pt x="49067" y="7740"/>
                  </a:lnTo>
                  <a:lnTo>
                    <a:pt x="49591" y="7497"/>
                  </a:lnTo>
                  <a:lnTo>
                    <a:pt x="49821" y="7369"/>
                  </a:lnTo>
                  <a:lnTo>
                    <a:pt x="50050" y="7254"/>
                  </a:lnTo>
                  <a:lnTo>
                    <a:pt x="50255" y="7127"/>
                  </a:lnTo>
                  <a:lnTo>
                    <a:pt x="50459" y="6999"/>
                  </a:lnTo>
                  <a:lnTo>
                    <a:pt x="50638" y="6871"/>
                  </a:lnTo>
                  <a:lnTo>
                    <a:pt x="50804" y="6744"/>
                  </a:lnTo>
                  <a:lnTo>
                    <a:pt x="50957" y="6616"/>
                  </a:lnTo>
                  <a:lnTo>
                    <a:pt x="51085" y="6488"/>
                  </a:lnTo>
                  <a:lnTo>
                    <a:pt x="51213" y="6348"/>
                  </a:lnTo>
                  <a:lnTo>
                    <a:pt x="51315" y="6220"/>
                  </a:lnTo>
                  <a:lnTo>
                    <a:pt x="51404" y="6080"/>
                  </a:lnTo>
                  <a:lnTo>
                    <a:pt x="51481" y="5952"/>
                  </a:lnTo>
                  <a:lnTo>
                    <a:pt x="51545" y="5811"/>
                  </a:lnTo>
                  <a:lnTo>
                    <a:pt x="51583" y="5671"/>
                  </a:lnTo>
                  <a:lnTo>
                    <a:pt x="51609" y="5530"/>
                  </a:lnTo>
                  <a:lnTo>
                    <a:pt x="51609" y="5403"/>
                  </a:lnTo>
                  <a:lnTo>
                    <a:pt x="5160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629221" y="3356034"/>
              <a:ext cx="764071" cy="159790"/>
            </a:xfrm>
            <a:custGeom>
              <a:rect b="b" l="l" r="r" t="t"/>
              <a:pathLst>
                <a:path extrusionOk="0" h="10793" w="51609">
                  <a:moveTo>
                    <a:pt x="25811" y="1"/>
                  </a:moveTo>
                  <a:lnTo>
                    <a:pt x="24483" y="14"/>
                  </a:lnTo>
                  <a:lnTo>
                    <a:pt x="23167" y="27"/>
                  </a:lnTo>
                  <a:lnTo>
                    <a:pt x="21877" y="65"/>
                  </a:lnTo>
                  <a:lnTo>
                    <a:pt x="20600" y="116"/>
                  </a:lnTo>
                  <a:lnTo>
                    <a:pt x="19361" y="167"/>
                  </a:lnTo>
                  <a:lnTo>
                    <a:pt x="18135" y="244"/>
                  </a:lnTo>
                  <a:lnTo>
                    <a:pt x="16935" y="333"/>
                  </a:lnTo>
                  <a:lnTo>
                    <a:pt x="15760" y="422"/>
                  </a:lnTo>
                  <a:lnTo>
                    <a:pt x="14623" y="537"/>
                  </a:lnTo>
                  <a:lnTo>
                    <a:pt x="13499" y="652"/>
                  </a:lnTo>
                  <a:lnTo>
                    <a:pt x="12427" y="780"/>
                  </a:lnTo>
                  <a:lnTo>
                    <a:pt x="11379" y="921"/>
                  </a:lnTo>
                  <a:lnTo>
                    <a:pt x="10370" y="1074"/>
                  </a:lnTo>
                  <a:lnTo>
                    <a:pt x="9387" y="1240"/>
                  </a:lnTo>
                  <a:lnTo>
                    <a:pt x="8455" y="1406"/>
                  </a:lnTo>
                  <a:lnTo>
                    <a:pt x="7561" y="1585"/>
                  </a:lnTo>
                  <a:lnTo>
                    <a:pt x="6705" y="1763"/>
                  </a:lnTo>
                  <a:lnTo>
                    <a:pt x="5888" y="1968"/>
                  </a:lnTo>
                  <a:lnTo>
                    <a:pt x="5122" y="2172"/>
                  </a:lnTo>
                  <a:lnTo>
                    <a:pt x="4406" y="2376"/>
                  </a:lnTo>
                  <a:lnTo>
                    <a:pt x="3729" y="2594"/>
                  </a:lnTo>
                  <a:lnTo>
                    <a:pt x="3116" y="2823"/>
                  </a:lnTo>
                  <a:lnTo>
                    <a:pt x="2542" y="3053"/>
                  </a:lnTo>
                  <a:lnTo>
                    <a:pt x="2031" y="3296"/>
                  </a:lnTo>
                  <a:lnTo>
                    <a:pt x="1788" y="3424"/>
                  </a:lnTo>
                  <a:lnTo>
                    <a:pt x="1571" y="3539"/>
                  </a:lnTo>
                  <a:lnTo>
                    <a:pt x="1354" y="3666"/>
                  </a:lnTo>
                  <a:lnTo>
                    <a:pt x="1162" y="3794"/>
                  </a:lnTo>
                  <a:lnTo>
                    <a:pt x="984" y="3922"/>
                  </a:lnTo>
                  <a:lnTo>
                    <a:pt x="818" y="4049"/>
                  </a:lnTo>
                  <a:lnTo>
                    <a:pt x="664" y="4177"/>
                  </a:lnTo>
                  <a:lnTo>
                    <a:pt x="524" y="4305"/>
                  </a:lnTo>
                  <a:lnTo>
                    <a:pt x="396" y="4445"/>
                  </a:lnTo>
                  <a:lnTo>
                    <a:pt x="294" y="4573"/>
                  </a:lnTo>
                  <a:lnTo>
                    <a:pt x="205" y="4714"/>
                  </a:lnTo>
                  <a:lnTo>
                    <a:pt x="128" y="4841"/>
                  </a:lnTo>
                  <a:lnTo>
                    <a:pt x="77" y="4982"/>
                  </a:lnTo>
                  <a:lnTo>
                    <a:pt x="39" y="5122"/>
                  </a:lnTo>
                  <a:lnTo>
                    <a:pt x="13" y="5250"/>
                  </a:lnTo>
                  <a:lnTo>
                    <a:pt x="0" y="5390"/>
                  </a:lnTo>
                  <a:lnTo>
                    <a:pt x="13" y="5531"/>
                  </a:lnTo>
                  <a:lnTo>
                    <a:pt x="39" y="5671"/>
                  </a:lnTo>
                  <a:lnTo>
                    <a:pt x="77" y="5812"/>
                  </a:lnTo>
                  <a:lnTo>
                    <a:pt x="128" y="5952"/>
                  </a:lnTo>
                  <a:lnTo>
                    <a:pt x="205" y="6080"/>
                  </a:lnTo>
                  <a:lnTo>
                    <a:pt x="294" y="6221"/>
                  </a:lnTo>
                  <a:lnTo>
                    <a:pt x="396" y="6348"/>
                  </a:lnTo>
                  <a:lnTo>
                    <a:pt x="524" y="6476"/>
                  </a:lnTo>
                  <a:lnTo>
                    <a:pt x="664" y="6616"/>
                  </a:lnTo>
                  <a:lnTo>
                    <a:pt x="818" y="6744"/>
                  </a:lnTo>
                  <a:lnTo>
                    <a:pt x="984" y="6872"/>
                  </a:lnTo>
                  <a:lnTo>
                    <a:pt x="1162" y="7000"/>
                  </a:lnTo>
                  <a:lnTo>
                    <a:pt x="1354" y="7127"/>
                  </a:lnTo>
                  <a:lnTo>
                    <a:pt x="1571" y="7255"/>
                  </a:lnTo>
                  <a:lnTo>
                    <a:pt x="1788" y="7370"/>
                  </a:lnTo>
                  <a:lnTo>
                    <a:pt x="2031" y="7498"/>
                  </a:lnTo>
                  <a:lnTo>
                    <a:pt x="2542" y="7728"/>
                  </a:lnTo>
                  <a:lnTo>
                    <a:pt x="3116" y="7970"/>
                  </a:lnTo>
                  <a:lnTo>
                    <a:pt x="3729" y="8187"/>
                  </a:lnTo>
                  <a:lnTo>
                    <a:pt x="4406" y="8404"/>
                  </a:lnTo>
                  <a:lnTo>
                    <a:pt x="5122" y="8622"/>
                  </a:lnTo>
                  <a:lnTo>
                    <a:pt x="5888" y="8826"/>
                  </a:lnTo>
                  <a:lnTo>
                    <a:pt x="6705" y="9017"/>
                  </a:lnTo>
                  <a:lnTo>
                    <a:pt x="7561" y="9209"/>
                  </a:lnTo>
                  <a:lnTo>
                    <a:pt x="8455" y="9388"/>
                  </a:lnTo>
                  <a:lnTo>
                    <a:pt x="9387" y="9554"/>
                  </a:lnTo>
                  <a:lnTo>
                    <a:pt x="10370" y="9720"/>
                  </a:lnTo>
                  <a:lnTo>
                    <a:pt x="11379" y="9860"/>
                  </a:lnTo>
                  <a:lnTo>
                    <a:pt x="12427" y="10001"/>
                  </a:lnTo>
                  <a:lnTo>
                    <a:pt x="13499" y="10141"/>
                  </a:lnTo>
                  <a:lnTo>
                    <a:pt x="14623" y="10256"/>
                  </a:lnTo>
                  <a:lnTo>
                    <a:pt x="15760" y="10358"/>
                  </a:lnTo>
                  <a:lnTo>
                    <a:pt x="16935" y="10461"/>
                  </a:lnTo>
                  <a:lnTo>
                    <a:pt x="18135" y="10550"/>
                  </a:lnTo>
                  <a:lnTo>
                    <a:pt x="19361" y="10614"/>
                  </a:lnTo>
                  <a:lnTo>
                    <a:pt x="20600" y="10678"/>
                  </a:lnTo>
                  <a:lnTo>
                    <a:pt x="21877" y="10729"/>
                  </a:lnTo>
                  <a:lnTo>
                    <a:pt x="23167" y="10754"/>
                  </a:lnTo>
                  <a:lnTo>
                    <a:pt x="24483" y="10780"/>
                  </a:lnTo>
                  <a:lnTo>
                    <a:pt x="25811" y="10793"/>
                  </a:lnTo>
                  <a:lnTo>
                    <a:pt x="27139" y="10780"/>
                  </a:lnTo>
                  <a:lnTo>
                    <a:pt x="28442" y="10754"/>
                  </a:lnTo>
                  <a:lnTo>
                    <a:pt x="29732" y="10729"/>
                  </a:lnTo>
                  <a:lnTo>
                    <a:pt x="31009" y="10678"/>
                  </a:lnTo>
                  <a:lnTo>
                    <a:pt x="32260" y="10614"/>
                  </a:lnTo>
                  <a:lnTo>
                    <a:pt x="33486" y="10550"/>
                  </a:lnTo>
                  <a:lnTo>
                    <a:pt x="34674" y="10461"/>
                  </a:lnTo>
                  <a:lnTo>
                    <a:pt x="35849" y="10358"/>
                  </a:lnTo>
                  <a:lnTo>
                    <a:pt x="36998" y="10256"/>
                  </a:lnTo>
                  <a:lnTo>
                    <a:pt x="38109" y="10141"/>
                  </a:lnTo>
                  <a:lnTo>
                    <a:pt x="39182" y="10001"/>
                  </a:lnTo>
                  <a:lnTo>
                    <a:pt x="40229" y="9860"/>
                  </a:lnTo>
                  <a:lnTo>
                    <a:pt x="41251" y="9720"/>
                  </a:lnTo>
                  <a:lnTo>
                    <a:pt x="42222" y="9554"/>
                  </a:lnTo>
                  <a:lnTo>
                    <a:pt x="43154" y="9388"/>
                  </a:lnTo>
                  <a:lnTo>
                    <a:pt x="44061" y="9209"/>
                  </a:lnTo>
                  <a:lnTo>
                    <a:pt x="44904" y="9017"/>
                  </a:lnTo>
                  <a:lnTo>
                    <a:pt x="45721" y="8826"/>
                  </a:lnTo>
                  <a:lnTo>
                    <a:pt x="46487" y="8622"/>
                  </a:lnTo>
                  <a:lnTo>
                    <a:pt x="47203" y="8404"/>
                  </a:lnTo>
                  <a:lnTo>
                    <a:pt x="47879" y="8187"/>
                  </a:lnTo>
                  <a:lnTo>
                    <a:pt x="48505" y="7970"/>
                  </a:lnTo>
                  <a:lnTo>
                    <a:pt x="49067" y="7728"/>
                  </a:lnTo>
                  <a:lnTo>
                    <a:pt x="49591" y="7498"/>
                  </a:lnTo>
                  <a:lnTo>
                    <a:pt x="49821" y="7370"/>
                  </a:lnTo>
                  <a:lnTo>
                    <a:pt x="50050" y="7255"/>
                  </a:lnTo>
                  <a:lnTo>
                    <a:pt x="50255" y="7127"/>
                  </a:lnTo>
                  <a:lnTo>
                    <a:pt x="50459" y="7000"/>
                  </a:lnTo>
                  <a:lnTo>
                    <a:pt x="50638" y="6872"/>
                  </a:lnTo>
                  <a:lnTo>
                    <a:pt x="50804" y="6744"/>
                  </a:lnTo>
                  <a:lnTo>
                    <a:pt x="50957" y="6616"/>
                  </a:lnTo>
                  <a:lnTo>
                    <a:pt x="51085" y="6476"/>
                  </a:lnTo>
                  <a:lnTo>
                    <a:pt x="51213" y="6348"/>
                  </a:lnTo>
                  <a:lnTo>
                    <a:pt x="51315" y="6221"/>
                  </a:lnTo>
                  <a:lnTo>
                    <a:pt x="51404" y="6080"/>
                  </a:lnTo>
                  <a:lnTo>
                    <a:pt x="51481" y="5952"/>
                  </a:lnTo>
                  <a:lnTo>
                    <a:pt x="51545" y="5812"/>
                  </a:lnTo>
                  <a:lnTo>
                    <a:pt x="51583" y="5671"/>
                  </a:lnTo>
                  <a:lnTo>
                    <a:pt x="51609" y="5531"/>
                  </a:lnTo>
                  <a:lnTo>
                    <a:pt x="51609" y="5390"/>
                  </a:lnTo>
                  <a:lnTo>
                    <a:pt x="51609" y="5250"/>
                  </a:lnTo>
                  <a:lnTo>
                    <a:pt x="51583" y="5122"/>
                  </a:lnTo>
                  <a:lnTo>
                    <a:pt x="51545" y="4982"/>
                  </a:lnTo>
                  <a:lnTo>
                    <a:pt x="51481" y="4841"/>
                  </a:lnTo>
                  <a:lnTo>
                    <a:pt x="51404" y="4714"/>
                  </a:lnTo>
                  <a:lnTo>
                    <a:pt x="51315" y="4573"/>
                  </a:lnTo>
                  <a:lnTo>
                    <a:pt x="51213" y="4445"/>
                  </a:lnTo>
                  <a:lnTo>
                    <a:pt x="51085" y="4305"/>
                  </a:lnTo>
                  <a:lnTo>
                    <a:pt x="50957" y="4177"/>
                  </a:lnTo>
                  <a:lnTo>
                    <a:pt x="50804" y="4049"/>
                  </a:lnTo>
                  <a:lnTo>
                    <a:pt x="50638" y="3922"/>
                  </a:lnTo>
                  <a:lnTo>
                    <a:pt x="50459" y="3794"/>
                  </a:lnTo>
                  <a:lnTo>
                    <a:pt x="50255" y="3666"/>
                  </a:lnTo>
                  <a:lnTo>
                    <a:pt x="50050" y="3539"/>
                  </a:lnTo>
                  <a:lnTo>
                    <a:pt x="49821" y="3424"/>
                  </a:lnTo>
                  <a:lnTo>
                    <a:pt x="49591" y="3296"/>
                  </a:lnTo>
                  <a:lnTo>
                    <a:pt x="49067" y="3053"/>
                  </a:lnTo>
                  <a:lnTo>
                    <a:pt x="48505" y="2823"/>
                  </a:lnTo>
                  <a:lnTo>
                    <a:pt x="47879" y="2594"/>
                  </a:lnTo>
                  <a:lnTo>
                    <a:pt x="47203" y="2376"/>
                  </a:lnTo>
                  <a:lnTo>
                    <a:pt x="46487" y="2172"/>
                  </a:lnTo>
                  <a:lnTo>
                    <a:pt x="45721" y="1968"/>
                  </a:lnTo>
                  <a:lnTo>
                    <a:pt x="44904" y="1763"/>
                  </a:lnTo>
                  <a:lnTo>
                    <a:pt x="44061" y="1585"/>
                  </a:lnTo>
                  <a:lnTo>
                    <a:pt x="43154" y="1406"/>
                  </a:lnTo>
                  <a:lnTo>
                    <a:pt x="42222" y="1240"/>
                  </a:lnTo>
                  <a:lnTo>
                    <a:pt x="41251" y="1074"/>
                  </a:lnTo>
                  <a:lnTo>
                    <a:pt x="40229" y="921"/>
                  </a:lnTo>
                  <a:lnTo>
                    <a:pt x="39182" y="780"/>
                  </a:lnTo>
                  <a:lnTo>
                    <a:pt x="38109" y="652"/>
                  </a:lnTo>
                  <a:lnTo>
                    <a:pt x="36998" y="537"/>
                  </a:lnTo>
                  <a:lnTo>
                    <a:pt x="35849" y="422"/>
                  </a:lnTo>
                  <a:lnTo>
                    <a:pt x="34674" y="333"/>
                  </a:lnTo>
                  <a:lnTo>
                    <a:pt x="33486" y="244"/>
                  </a:lnTo>
                  <a:lnTo>
                    <a:pt x="32260" y="167"/>
                  </a:lnTo>
                  <a:lnTo>
                    <a:pt x="31009" y="116"/>
                  </a:lnTo>
                  <a:lnTo>
                    <a:pt x="29732" y="65"/>
                  </a:lnTo>
                  <a:lnTo>
                    <a:pt x="28442" y="27"/>
                  </a:lnTo>
                  <a:lnTo>
                    <a:pt x="27139" y="14"/>
                  </a:lnTo>
                  <a:lnTo>
                    <a:pt x="258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697472" y="3370409"/>
              <a:ext cx="627569" cy="112133"/>
            </a:xfrm>
            <a:custGeom>
              <a:rect b="b" l="l" r="r" t="t"/>
              <a:pathLst>
                <a:path extrusionOk="0" h="7574" w="42389">
                  <a:moveTo>
                    <a:pt x="20102" y="1"/>
                  </a:moveTo>
                  <a:lnTo>
                    <a:pt x="19030" y="13"/>
                  </a:lnTo>
                  <a:lnTo>
                    <a:pt x="17970" y="39"/>
                  </a:lnTo>
                  <a:lnTo>
                    <a:pt x="16922" y="77"/>
                  </a:lnTo>
                  <a:lnTo>
                    <a:pt x="15901" y="116"/>
                  </a:lnTo>
                  <a:lnTo>
                    <a:pt x="14892" y="167"/>
                  </a:lnTo>
                  <a:lnTo>
                    <a:pt x="13908" y="230"/>
                  </a:lnTo>
                  <a:lnTo>
                    <a:pt x="12951" y="294"/>
                  </a:lnTo>
                  <a:lnTo>
                    <a:pt x="12006" y="371"/>
                  </a:lnTo>
                  <a:lnTo>
                    <a:pt x="11099" y="448"/>
                  </a:lnTo>
                  <a:lnTo>
                    <a:pt x="10205" y="550"/>
                  </a:lnTo>
                  <a:lnTo>
                    <a:pt x="9349" y="639"/>
                  </a:lnTo>
                  <a:lnTo>
                    <a:pt x="8519" y="754"/>
                  </a:lnTo>
                  <a:lnTo>
                    <a:pt x="7714" y="856"/>
                  </a:lnTo>
                  <a:lnTo>
                    <a:pt x="6948" y="984"/>
                  </a:lnTo>
                  <a:lnTo>
                    <a:pt x="6207" y="1099"/>
                  </a:lnTo>
                  <a:lnTo>
                    <a:pt x="5505" y="1239"/>
                  </a:lnTo>
                  <a:lnTo>
                    <a:pt x="4841" y="1380"/>
                  </a:lnTo>
                  <a:lnTo>
                    <a:pt x="4215" y="1520"/>
                  </a:lnTo>
                  <a:lnTo>
                    <a:pt x="3615" y="1661"/>
                  </a:lnTo>
                  <a:lnTo>
                    <a:pt x="3066" y="1814"/>
                  </a:lnTo>
                  <a:lnTo>
                    <a:pt x="2555" y="1980"/>
                  </a:lnTo>
                  <a:lnTo>
                    <a:pt x="2095" y="2146"/>
                  </a:lnTo>
                  <a:lnTo>
                    <a:pt x="1661" y="2312"/>
                  </a:lnTo>
                  <a:lnTo>
                    <a:pt x="1291" y="2478"/>
                  </a:lnTo>
                  <a:lnTo>
                    <a:pt x="959" y="2657"/>
                  </a:lnTo>
                  <a:lnTo>
                    <a:pt x="665" y="2836"/>
                  </a:lnTo>
                  <a:lnTo>
                    <a:pt x="550" y="2925"/>
                  </a:lnTo>
                  <a:lnTo>
                    <a:pt x="435" y="3015"/>
                  </a:lnTo>
                  <a:lnTo>
                    <a:pt x="333" y="3117"/>
                  </a:lnTo>
                  <a:lnTo>
                    <a:pt x="243" y="3206"/>
                  </a:lnTo>
                  <a:lnTo>
                    <a:pt x="167" y="3308"/>
                  </a:lnTo>
                  <a:lnTo>
                    <a:pt x="116" y="3398"/>
                  </a:lnTo>
                  <a:lnTo>
                    <a:pt x="65" y="3487"/>
                  </a:lnTo>
                  <a:lnTo>
                    <a:pt x="26" y="3589"/>
                  </a:lnTo>
                  <a:lnTo>
                    <a:pt x="13" y="3691"/>
                  </a:lnTo>
                  <a:lnTo>
                    <a:pt x="1" y="3781"/>
                  </a:lnTo>
                  <a:lnTo>
                    <a:pt x="13" y="3883"/>
                  </a:lnTo>
                  <a:lnTo>
                    <a:pt x="26" y="3985"/>
                  </a:lnTo>
                  <a:lnTo>
                    <a:pt x="65" y="4075"/>
                  </a:lnTo>
                  <a:lnTo>
                    <a:pt x="116" y="4177"/>
                  </a:lnTo>
                  <a:lnTo>
                    <a:pt x="167" y="4266"/>
                  </a:lnTo>
                  <a:lnTo>
                    <a:pt x="243" y="4356"/>
                  </a:lnTo>
                  <a:lnTo>
                    <a:pt x="333" y="4458"/>
                  </a:lnTo>
                  <a:lnTo>
                    <a:pt x="435" y="4547"/>
                  </a:lnTo>
                  <a:lnTo>
                    <a:pt x="550" y="4637"/>
                  </a:lnTo>
                  <a:lnTo>
                    <a:pt x="665" y="4726"/>
                  </a:lnTo>
                  <a:lnTo>
                    <a:pt x="959" y="4918"/>
                  </a:lnTo>
                  <a:lnTo>
                    <a:pt x="1291" y="5084"/>
                  </a:lnTo>
                  <a:lnTo>
                    <a:pt x="1661" y="5262"/>
                  </a:lnTo>
                  <a:lnTo>
                    <a:pt x="2095" y="5428"/>
                  </a:lnTo>
                  <a:lnTo>
                    <a:pt x="2555" y="5594"/>
                  </a:lnTo>
                  <a:lnTo>
                    <a:pt x="3066" y="5748"/>
                  </a:lnTo>
                  <a:lnTo>
                    <a:pt x="3615" y="5901"/>
                  </a:lnTo>
                  <a:lnTo>
                    <a:pt x="4215" y="6054"/>
                  </a:lnTo>
                  <a:lnTo>
                    <a:pt x="4841" y="6195"/>
                  </a:lnTo>
                  <a:lnTo>
                    <a:pt x="5505" y="6335"/>
                  </a:lnTo>
                  <a:lnTo>
                    <a:pt x="6207" y="6463"/>
                  </a:lnTo>
                  <a:lnTo>
                    <a:pt x="6948" y="6591"/>
                  </a:lnTo>
                  <a:lnTo>
                    <a:pt x="7714" y="6705"/>
                  </a:lnTo>
                  <a:lnTo>
                    <a:pt x="8519" y="6820"/>
                  </a:lnTo>
                  <a:lnTo>
                    <a:pt x="9349" y="6923"/>
                  </a:lnTo>
                  <a:lnTo>
                    <a:pt x="10205" y="7025"/>
                  </a:lnTo>
                  <a:lnTo>
                    <a:pt x="11099" y="7114"/>
                  </a:lnTo>
                  <a:lnTo>
                    <a:pt x="12006" y="7204"/>
                  </a:lnTo>
                  <a:lnTo>
                    <a:pt x="12951" y="7280"/>
                  </a:lnTo>
                  <a:lnTo>
                    <a:pt x="13908" y="7344"/>
                  </a:lnTo>
                  <a:lnTo>
                    <a:pt x="14892" y="7408"/>
                  </a:lnTo>
                  <a:lnTo>
                    <a:pt x="15901" y="7459"/>
                  </a:lnTo>
                  <a:lnTo>
                    <a:pt x="16922" y="7497"/>
                  </a:lnTo>
                  <a:lnTo>
                    <a:pt x="17970" y="7536"/>
                  </a:lnTo>
                  <a:lnTo>
                    <a:pt x="19030" y="7561"/>
                  </a:lnTo>
                  <a:lnTo>
                    <a:pt x="20102" y="7574"/>
                  </a:lnTo>
                  <a:lnTo>
                    <a:pt x="22286" y="7574"/>
                  </a:lnTo>
                  <a:lnTo>
                    <a:pt x="23359" y="7561"/>
                  </a:lnTo>
                  <a:lnTo>
                    <a:pt x="24419" y="7536"/>
                  </a:lnTo>
                  <a:lnTo>
                    <a:pt x="25466" y="7497"/>
                  </a:lnTo>
                  <a:lnTo>
                    <a:pt x="26488" y="7459"/>
                  </a:lnTo>
                  <a:lnTo>
                    <a:pt x="27497" y="7408"/>
                  </a:lnTo>
                  <a:lnTo>
                    <a:pt x="28480" y="7344"/>
                  </a:lnTo>
                  <a:lnTo>
                    <a:pt x="29451" y="7280"/>
                  </a:lnTo>
                  <a:lnTo>
                    <a:pt x="30383" y="7204"/>
                  </a:lnTo>
                  <a:lnTo>
                    <a:pt x="31303" y="7114"/>
                  </a:lnTo>
                  <a:lnTo>
                    <a:pt x="32184" y="7025"/>
                  </a:lnTo>
                  <a:lnTo>
                    <a:pt x="33052" y="6923"/>
                  </a:lnTo>
                  <a:lnTo>
                    <a:pt x="33883" y="6820"/>
                  </a:lnTo>
                  <a:lnTo>
                    <a:pt x="34674" y="6705"/>
                  </a:lnTo>
                  <a:lnTo>
                    <a:pt x="35453" y="6591"/>
                  </a:lnTo>
                  <a:lnTo>
                    <a:pt x="36181" y="6463"/>
                  </a:lnTo>
                  <a:lnTo>
                    <a:pt x="36884" y="6335"/>
                  </a:lnTo>
                  <a:lnTo>
                    <a:pt x="37548" y="6195"/>
                  </a:lnTo>
                  <a:lnTo>
                    <a:pt x="38186" y="6054"/>
                  </a:lnTo>
                  <a:lnTo>
                    <a:pt x="38774" y="5901"/>
                  </a:lnTo>
                  <a:lnTo>
                    <a:pt x="39323" y="5748"/>
                  </a:lnTo>
                  <a:lnTo>
                    <a:pt x="39834" y="5594"/>
                  </a:lnTo>
                  <a:lnTo>
                    <a:pt x="40306" y="5428"/>
                  </a:lnTo>
                  <a:lnTo>
                    <a:pt x="40728" y="5262"/>
                  </a:lnTo>
                  <a:lnTo>
                    <a:pt x="41111" y="5084"/>
                  </a:lnTo>
                  <a:lnTo>
                    <a:pt x="41443" y="4918"/>
                  </a:lnTo>
                  <a:lnTo>
                    <a:pt x="41724" y="4726"/>
                  </a:lnTo>
                  <a:lnTo>
                    <a:pt x="41852" y="4637"/>
                  </a:lnTo>
                  <a:lnTo>
                    <a:pt x="41967" y="4547"/>
                  </a:lnTo>
                  <a:lnTo>
                    <a:pt x="42056" y="4458"/>
                  </a:lnTo>
                  <a:lnTo>
                    <a:pt x="42146" y="4356"/>
                  </a:lnTo>
                  <a:lnTo>
                    <a:pt x="42222" y="4266"/>
                  </a:lnTo>
                  <a:lnTo>
                    <a:pt x="42286" y="4177"/>
                  </a:lnTo>
                  <a:lnTo>
                    <a:pt x="42324" y="4075"/>
                  </a:lnTo>
                  <a:lnTo>
                    <a:pt x="42363" y="3985"/>
                  </a:lnTo>
                  <a:lnTo>
                    <a:pt x="42388" y="3883"/>
                  </a:lnTo>
                  <a:lnTo>
                    <a:pt x="42388" y="3781"/>
                  </a:lnTo>
                  <a:lnTo>
                    <a:pt x="42388" y="3691"/>
                  </a:lnTo>
                  <a:lnTo>
                    <a:pt x="42363" y="3589"/>
                  </a:lnTo>
                  <a:lnTo>
                    <a:pt x="42324" y="3487"/>
                  </a:lnTo>
                  <a:lnTo>
                    <a:pt x="42286" y="3398"/>
                  </a:lnTo>
                  <a:lnTo>
                    <a:pt x="42222" y="3308"/>
                  </a:lnTo>
                  <a:lnTo>
                    <a:pt x="42146" y="3206"/>
                  </a:lnTo>
                  <a:lnTo>
                    <a:pt x="42056" y="3117"/>
                  </a:lnTo>
                  <a:lnTo>
                    <a:pt x="41967" y="3015"/>
                  </a:lnTo>
                  <a:lnTo>
                    <a:pt x="41852" y="2925"/>
                  </a:lnTo>
                  <a:lnTo>
                    <a:pt x="41724" y="2836"/>
                  </a:lnTo>
                  <a:lnTo>
                    <a:pt x="41443" y="2657"/>
                  </a:lnTo>
                  <a:lnTo>
                    <a:pt x="41111" y="2478"/>
                  </a:lnTo>
                  <a:lnTo>
                    <a:pt x="40728" y="2312"/>
                  </a:lnTo>
                  <a:lnTo>
                    <a:pt x="40306" y="2146"/>
                  </a:lnTo>
                  <a:lnTo>
                    <a:pt x="39834" y="1980"/>
                  </a:lnTo>
                  <a:lnTo>
                    <a:pt x="39323" y="1814"/>
                  </a:lnTo>
                  <a:lnTo>
                    <a:pt x="38774" y="1661"/>
                  </a:lnTo>
                  <a:lnTo>
                    <a:pt x="38186" y="1520"/>
                  </a:lnTo>
                  <a:lnTo>
                    <a:pt x="37548" y="1380"/>
                  </a:lnTo>
                  <a:lnTo>
                    <a:pt x="36884" y="1239"/>
                  </a:lnTo>
                  <a:lnTo>
                    <a:pt x="36181" y="1099"/>
                  </a:lnTo>
                  <a:lnTo>
                    <a:pt x="35453" y="984"/>
                  </a:lnTo>
                  <a:lnTo>
                    <a:pt x="34674" y="856"/>
                  </a:lnTo>
                  <a:lnTo>
                    <a:pt x="33883" y="754"/>
                  </a:lnTo>
                  <a:lnTo>
                    <a:pt x="33052" y="639"/>
                  </a:lnTo>
                  <a:lnTo>
                    <a:pt x="32184" y="550"/>
                  </a:lnTo>
                  <a:lnTo>
                    <a:pt x="31303" y="448"/>
                  </a:lnTo>
                  <a:lnTo>
                    <a:pt x="30383" y="371"/>
                  </a:lnTo>
                  <a:lnTo>
                    <a:pt x="29451" y="294"/>
                  </a:lnTo>
                  <a:lnTo>
                    <a:pt x="28480" y="230"/>
                  </a:lnTo>
                  <a:lnTo>
                    <a:pt x="27497" y="167"/>
                  </a:lnTo>
                  <a:lnTo>
                    <a:pt x="26488" y="116"/>
                  </a:lnTo>
                  <a:lnTo>
                    <a:pt x="25466" y="77"/>
                  </a:lnTo>
                  <a:lnTo>
                    <a:pt x="24419" y="39"/>
                  </a:lnTo>
                  <a:lnTo>
                    <a:pt x="23359" y="13"/>
                  </a:lnTo>
                  <a:lnTo>
                    <a:pt x="22286" y="1"/>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2706740" y="3370409"/>
              <a:ext cx="609226" cy="83204"/>
            </a:xfrm>
            <a:custGeom>
              <a:rect b="b" l="l" r="r" t="t"/>
              <a:pathLst>
                <a:path extrusionOk="0" h="5620" w="41150">
                  <a:moveTo>
                    <a:pt x="18238" y="1"/>
                  </a:moveTo>
                  <a:lnTo>
                    <a:pt x="16577" y="39"/>
                  </a:lnTo>
                  <a:lnTo>
                    <a:pt x="14943" y="103"/>
                  </a:lnTo>
                  <a:lnTo>
                    <a:pt x="13372" y="179"/>
                  </a:lnTo>
                  <a:lnTo>
                    <a:pt x="11839" y="282"/>
                  </a:lnTo>
                  <a:lnTo>
                    <a:pt x="10371" y="409"/>
                  </a:lnTo>
                  <a:lnTo>
                    <a:pt x="8966" y="537"/>
                  </a:lnTo>
                  <a:lnTo>
                    <a:pt x="7625" y="703"/>
                  </a:lnTo>
                  <a:lnTo>
                    <a:pt x="6361" y="882"/>
                  </a:lnTo>
                  <a:lnTo>
                    <a:pt x="5173" y="1073"/>
                  </a:lnTo>
                  <a:lnTo>
                    <a:pt x="4074" y="1278"/>
                  </a:lnTo>
                  <a:lnTo>
                    <a:pt x="3551" y="1380"/>
                  </a:lnTo>
                  <a:lnTo>
                    <a:pt x="3066" y="1495"/>
                  </a:lnTo>
                  <a:lnTo>
                    <a:pt x="2593" y="1610"/>
                  </a:lnTo>
                  <a:lnTo>
                    <a:pt x="2146" y="1725"/>
                  </a:lnTo>
                  <a:lnTo>
                    <a:pt x="1725" y="1852"/>
                  </a:lnTo>
                  <a:lnTo>
                    <a:pt x="1316" y="1980"/>
                  </a:lnTo>
                  <a:lnTo>
                    <a:pt x="946" y="2108"/>
                  </a:lnTo>
                  <a:lnTo>
                    <a:pt x="601" y="2236"/>
                  </a:lnTo>
                  <a:lnTo>
                    <a:pt x="281" y="2363"/>
                  </a:lnTo>
                  <a:lnTo>
                    <a:pt x="0" y="2504"/>
                  </a:lnTo>
                  <a:lnTo>
                    <a:pt x="716" y="2287"/>
                  </a:lnTo>
                  <a:lnTo>
                    <a:pt x="1507" y="2082"/>
                  </a:lnTo>
                  <a:lnTo>
                    <a:pt x="2363" y="1891"/>
                  </a:lnTo>
                  <a:lnTo>
                    <a:pt x="3295" y="1712"/>
                  </a:lnTo>
                  <a:lnTo>
                    <a:pt x="4292" y="1533"/>
                  </a:lnTo>
                  <a:lnTo>
                    <a:pt x="5352" y="1380"/>
                  </a:lnTo>
                  <a:lnTo>
                    <a:pt x="6463" y="1227"/>
                  </a:lnTo>
                  <a:lnTo>
                    <a:pt x="7625" y="1099"/>
                  </a:lnTo>
                  <a:lnTo>
                    <a:pt x="8851" y="971"/>
                  </a:lnTo>
                  <a:lnTo>
                    <a:pt x="10115" y="869"/>
                  </a:lnTo>
                  <a:lnTo>
                    <a:pt x="11431" y="767"/>
                  </a:lnTo>
                  <a:lnTo>
                    <a:pt x="12784" y="690"/>
                  </a:lnTo>
                  <a:lnTo>
                    <a:pt x="14164" y="639"/>
                  </a:lnTo>
                  <a:lnTo>
                    <a:pt x="15594" y="588"/>
                  </a:lnTo>
                  <a:lnTo>
                    <a:pt x="17050" y="563"/>
                  </a:lnTo>
                  <a:lnTo>
                    <a:pt x="18531" y="550"/>
                  </a:lnTo>
                  <a:lnTo>
                    <a:pt x="19617" y="563"/>
                  </a:lnTo>
                  <a:lnTo>
                    <a:pt x="20690" y="575"/>
                  </a:lnTo>
                  <a:lnTo>
                    <a:pt x="21750" y="601"/>
                  </a:lnTo>
                  <a:lnTo>
                    <a:pt x="22797" y="626"/>
                  </a:lnTo>
                  <a:lnTo>
                    <a:pt x="23819" y="677"/>
                  </a:lnTo>
                  <a:lnTo>
                    <a:pt x="24828" y="729"/>
                  </a:lnTo>
                  <a:lnTo>
                    <a:pt x="25811" y="780"/>
                  </a:lnTo>
                  <a:lnTo>
                    <a:pt x="26782" y="856"/>
                  </a:lnTo>
                  <a:lnTo>
                    <a:pt x="27714" y="933"/>
                  </a:lnTo>
                  <a:lnTo>
                    <a:pt x="28633" y="1010"/>
                  </a:lnTo>
                  <a:lnTo>
                    <a:pt x="29515" y="1099"/>
                  </a:lnTo>
                  <a:lnTo>
                    <a:pt x="30383" y="1201"/>
                  </a:lnTo>
                  <a:lnTo>
                    <a:pt x="31213" y="1303"/>
                  </a:lnTo>
                  <a:lnTo>
                    <a:pt x="32005" y="1418"/>
                  </a:lnTo>
                  <a:lnTo>
                    <a:pt x="32784" y="1533"/>
                  </a:lnTo>
                  <a:lnTo>
                    <a:pt x="33512" y="1661"/>
                  </a:lnTo>
                  <a:lnTo>
                    <a:pt x="34214" y="1801"/>
                  </a:lnTo>
                  <a:lnTo>
                    <a:pt x="34879" y="1929"/>
                  </a:lnTo>
                  <a:lnTo>
                    <a:pt x="35517" y="2082"/>
                  </a:lnTo>
                  <a:lnTo>
                    <a:pt x="36105" y="2223"/>
                  </a:lnTo>
                  <a:lnTo>
                    <a:pt x="36654" y="2376"/>
                  </a:lnTo>
                  <a:lnTo>
                    <a:pt x="37165" y="2542"/>
                  </a:lnTo>
                  <a:lnTo>
                    <a:pt x="37637" y="2695"/>
                  </a:lnTo>
                  <a:lnTo>
                    <a:pt x="38059" y="2874"/>
                  </a:lnTo>
                  <a:lnTo>
                    <a:pt x="38442" y="3040"/>
                  </a:lnTo>
                  <a:lnTo>
                    <a:pt x="38774" y="3219"/>
                  </a:lnTo>
                  <a:lnTo>
                    <a:pt x="39055" y="3398"/>
                  </a:lnTo>
                  <a:lnTo>
                    <a:pt x="39182" y="3487"/>
                  </a:lnTo>
                  <a:lnTo>
                    <a:pt x="39297" y="3577"/>
                  </a:lnTo>
                  <a:lnTo>
                    <a:pt x="39387" y="3679"/>
                  </a:lnTo>
                  <a:lnTo>
                    <a:pt x="39476" y="3768"/>
                  </a:lnTo>
                  <a:lnTo>
                    <a:pt x="39553" y="3858"/>
                  </a:lnTo>
                  <a:lnTo>
                    <a:pt x="39617" y="3960"/>
                  </a:lnTo>
                  <a:lnTo>
                    <a:pt x="39655" y="4049"/>
                  </a:lnTo>
                  <a:lnTo>
                    <a:pt x="39693" y="4151"/>
                  </a:lnTo>
                  <a:lnTo>
                    <a:pt x="39719" y="4241"/>
                  </a:lnTo>
                  <a:lnTo>
                    <a:pt x="39719" y="4343"/>
                  </a:lnTo>
                  <a:lnTo>
                    <a:pt x="39719" y="4432"/>
                  </a:lnTo>
                  <a:lnTo>
                    <a:pt x="39706" y="4509"/>
                  </a:lnTo>
                  <a:lnTo>
                    <a:pt x="39680" y="4598"/>
                  </a:lnTo>
                  <a:lnTo>
                    <a:pt x="39642" y="4675"/>
                  </a:lnTo>
                  <a:lnTo>
                    <a:pt x="39591" y="4764"/>
                  </a:lnTo>
                  <a:lnTo>
                    <a:pt x="39540" y="4841"/>
                  </a:lnTo>
                  <a:lnTo>
                    <a:pt x="39400" y="5007"/>
                  </a:lnTo>
                  <a:lnTo>
                    <a:pt x="39221" y="5160"/>
                  </a:lnTo>
                  <a:lnTo>
                    <a:pt x="39016" y="5313"/>
                  </a:lnTo>
                  <a:lnTo>
                    <a:pt x="38761" y="5467"/>
                  </a:lnTo>
                  <a:lnTo>
                    <a:pt x="38480" y="5620"/>
                  </a:lnTo>
                  <a:lnTo>
                    <a:pt x="38480" y="5620"/>
                  </a:lnTo>
                  <a:lnTo>
                    <a:pt x="39080" y="5416"/>
                  </a:lnTo>
                  <a:lnTo>
                    <a:pt x="39361" y="5313"/>
                  </a:lnTo>
                  <a:lnTo>
                    <a:pt x="39617" y="5198"/>
                  </a:lnTo>
                  <a:lnTo>
                    <a:pt x="39846" y="5096"/>
                  </a:lnTo>
                  <a:lnTo>
                    <a:pt x="40064" y="4981"/>
                  </a:lnTo>
                  <a:lnTo>
                    <a:pt x="40268" y="4866"/>
                  </a:lnTo>
                  <a:lnTo>
                    <a:pt x="40447" y="4751"/>
                  </a:lnTo>
                  <a:lnTo>
                    <a:pt x="40613" y="4637"/>
                  </a:lnTo>
                  <a:lnTo>
                    <a:pt x="40753" y="4522"/>
                  </a:lnTo>
                  <a:lnTo>
                    <a:pt x="40868" y="4394"/>
                  </a:lnTo>
                  <a:lnTo>
                    <a:pt x="40970" y="4279"/>
                  </a:lnTo>
                  <a:lnTo>
                    <a:pt x="41047" y="4151"/>
                  </a:lnTo>
                  <a:lnTo>
                    <a:pt x="41098" y="4036"/>
                  </a:lnTo>
                  <a:lnTo>
                    <a:pt x="41136" y="3909"/>
                  </a:lnTo>
                  <a:lnTo>
                    <a:pt x="41149" y="3781"/>
                  </a:lnTo>
                  <a:lnTo>
                    <a:pt x="41136" y="3691"/>
                  </a:lnTo>
                  <a:lnTo>
                    <a:pt x="41111" y="3589"/>
                  </a:lnTo>
                  <a:lnTo>
                    <a:pt x="41085" y="3487"/>
                  </a:lnTo>
                  <a:lnTo>
                    <a:pt x="41034" y="3398"/>
                  </a:lnTo>
                  <a:lnTo>
                    <a:pt x="40970" y="3308"/>
                  </a:lnTo>
                  <a:lnTo>
                    <a:pt x="40894" y="3206"/>
                  </a:lnTo>
                  <a:lnTo>
                    <a:pt x="40817" y="3117"/>
                  </a:lnTo>
                  <a:lnTo>
                    <a:pt x="40715" y="3015"/>
                  </a:lnTo>
                  <a:lnTo>
                    <a:pt x="40600" y="2925"/>
                  </a:lnTo>
                  <a:lnTo>
                    <a:pt x="40472" y="2836"/>
                  </a:lnTo>
                  <a:lnTo>
                    <a:pt x="40191" y="2657"/>
                  </a:lnTo>
                  <a:lnTo>
                    <a:pt x="39859" y="2478"/>
                  </a:lnTo>
                  <a:lnTo>
                    <a:pt x="39476" y="2312"/>
                  </a:lnTo>
                  <a:lnTo>
                    <a:pt x="39055" y="2146"/>
                  </a:lnTo>
                  <a:lnTo>
                    <a:pt x="38582" y="1980"/>
                  </a:lnTo>
                  <a:lnTo>
                    <a:pt x="38071" y="1814"/>
                  </a:lnTo>
                  <a:lnTo>
                    <a:pt x="37522" y="1661"/>
                  </a:lnTo>
                  <a:lnTo>
                    <a:pt x="36935" y="1520"/>
                  </a:lnTo>
                  <a:lnTo>
                    <a:pt x="36309" y="1380"/>
                  </a:lnTo>
                  <a:lnTo>
                    <a:pt x="35632" y="1239"/>
                  </a:lnTo>
                  <a:lnTo>
                    <a:pt x="34930" y="1099"/>
                  </a:lnTo>
                  <a:lnTo>
                    <a:pt x="34202" y="984"/>
                  </a:lnTo>
                  <a:lnTo>
                    <a:pt x="33435" y="856"/>
                  </a:lnTo>
                  <a:lnTo>
                    <a:pt x="32631" y="754"/>
                  </a:lnTo>
                  <a:lnTo>
                    <a:pt x="31801" y="639"/>
                  </a:lnTo>
                  <a:lnTo>
                    <a:pt x="30945" y="550"/>
                  </a:lnTo>
                  <a:lnTo>
                    <a:pt x="30051" y="448"/>
                  </a:lnTo>
                  <a:lnTo>
                    <a:pt x="29131" y="371"/>
                  </a:lnTo>
                  <a:lnTo>
                    <a:pt x="28199" y="294"/>
                  </a:lnTo>
                  <a:lnTo>
                    <a:pt x="27241" y="230"/>
                  </a:lnTo>
                  <a:lnTo>
                    <a:pt x="26245" y="167"/>
                  </a:lnTo>
                  <a:lnTo>
                    <a:pt x="25249" y="116"/>
                  </a:lnTo>
                  <a:lnTo>
                    <a:pt x="24215" y="77"/>
                  </a:lnTo>
                  <a:lnTo>
                    <a:pt x="23180" y="39"/>
                  </a:lnTo>
                  <a:lnTo>
                    <a:pt x="22120" y="13"/>
                  </a:lnTo>
                  <a:lnTo>
                    <a:pt x="21035" y="1"/>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915476" y="3401233"/>
              <a:ext cx="204028" cy="57118"/>
            </a:xfrm>
            <a:custGeom>
              <a:rect b="b" l="l" r="r" t="t"/>
              <a:pathLst>
                <a:path extrusionOk="0" h="3858" w="13781">
                  <a:moveTo>
                    <a:pt x="1" y="0"/>
                  </a:moveTo>
                  <a:lnTo>
                    <a:pt x="1" y="383"/>
                  </a:lnTo>
                  <a:lnTo>
                    <a:pt x="2325" y="383"/>
                  </a:lnTo>
                  <a:lnTo>
                    <a:pt x="3347" y="396"/>
                  </a:lnTo>
                  <a:lnTo>
                    <a:pt x="4254" y="422"/>
                  </a:lnTo>
                  <a:lnTo>
                    <a:pt x="5058" y="460"/>
                  </a:lnTo>
                  <a:lnTo>
                    <a:pt x="5748" y="511"/>
                  </a:lnTo>
                  <a:lnTo>
                    <a:pt x="6323" y="588"/>
                  </a:lnTo>
                  <a:lnTo>
                    <a:pt x="6578" y="626"/>
                  </a:lnTo>
                  <a:lnTo>
                    <a:pt x="6795" y="677"/>
                  </a:lnTo>
                  <a:lnTo>
                    <a:pt x="6987" y="715"/>
                  </a:lnTo>
                  <a:lnTo>
                    <a:pt x="7140" y="779"/>
                  </a:lnTo>
                  <a:lnTo>
                    <a:pt x="7268" y="830"/>
                  </a:lnTo>
                  <a:lnTo>
                    <a:pt x="7370" y="894"/>
                  </a:lnTo>
                  <a:lnTo>
                    <a:pt x="1" y="894"/>
                  </a:lnTo>
                  <a:lnTo>
                    <a:pt x="1" y="1188"/>
                  </a:lnTo>
                  <a:lnTo>
                    <a:pt x="7472" y="1188"/>
                  </a:lnTo>
                  <a:lnTo>
                    <a:pt x="7446" y="1226"/>
                  </a:lnTo>
                  <a:lnTo>
                    <a:pt x="7408" y="1265"/>
                  </a:lnTo>
                  <a:lnTo>
                    <a:pt x="7306" y="1329"/>
                  </a:lnTo>
                  <a:lnTo>
                    <a:pt x="7165" y="1405"/>
                  </a:lnTo>
                  <a:lnTo>
                    <a:pt x="6987" y="1456"/>
                  </a:lnTo>
                  <a:lnTo>
                    <a:pt x="6770" y="1520"/>
                  </a:lnTo>
                  <a:lnTo>
                    <a:pt x="6514" y="1571"/>
                  </a:lnTo>
                  <a:lnTo>
                    <a:pt x="6208" y="1622"/>
                  </a:lnTo>
                  <a:lnTo>
                    <a:pt x="5876" y="1673"/>
                  </a:lnTo>
                  <a:lnTo>
                    <a:pt x="5505" y="1712"/>
                  </a:lnTo>
                  <a:lnTo>
                    <a:pt x="5097" y="1750"/>
                  </a:lnTo>
                  <a:lnTo>
                    <a:pt x="4637" y="1776"/>
                  </a:lnTo>
                  <a:lnTo>
                    <a:pt x="4151" y="1801"/>
                  </a:lnTo>
                  <a:lnTo>
                    <a:pt x="3053" y="1839"/>
                  </a:lnTo>
                  <a:lnTo>
                    <a:pt x="1802" y="1852"/>
                  </a:lnTo>
                  <a:lnTo>
                    <a:pt x="1" y="1852"/>
                  </a:lnTo>
                  <a:lnTo>
                    <a:pt x="1" y="2222"/>
                  </a:lnTo>
                  <a:lnTo>
                    <a:pt x="2197" y="2644"/>
                  </a:lnTo>
                  <a:lnTo>
                    <a:pt x="4215" y="3053"/>
                  </a:lnTo>
                  <a:lnTo>
                    <a:pt x="6131" y="3461"/>
                  </a:lnTo>
                  <a:lnTo>
                    <a:pt x="8021" y="3857"/>
                  </a:lnTo>
                  <a:lnTo>
                    <a:pt x="11163" y="3857"/>
                  </a:lnTo>
                  <a:lnTo>
                    <a:pt x="9107" y="3410"/>
                  </a:lnTo>
                  <a:lnTo>
                    <a:pt x="7051" y="2976"/>
                  </a:lnTo>
                  <a:lnTo>
                    <a:pt x="5033" y="2567"/>
                  </a:lnTo>
                  <a:lnTo>
                    <a:pt x="3079" y="2184"/>
                  </a:lnTo>
                  <a:lnTo>
                    <a:pt x="3845" y="2184"/>
                  </a:lnTo>
                  <a:lnTo>
                    <a:pt x="4586" y="2159"/>
                  </a:lnTo>
                  <a:lnTo>
                    <a:pt x="5275" y="2133"/>
                  </a:lnTo>
                  <a:lnTo>
                    <a:pt x="5927" y="2108"/>
                  </a:lnTo>
                  <a:lnTo>
                    <a:pt x="6540" y="2069"/>
                  </a:lnTo>
                  <a:lnTo>
                    <a:pt x="7102" y="2018"/>
                  </a:lnTo>
                  <a:lnTo>
                    <a:pt x="7638" y="1967"/>
                  </a:lnTo>
                  <a:lnTo>
                    <a:pt x="8111" y="1903"/>
                  </a:lnTo>
                  <a:lnTo>
                    <a:pt x="8558" y="1839"/>
                  </a:lnTo>
                  <a:lnTo>
                    <a:pt x="8941" y="1763"/>
                  </a:lnTo>
                  <a:lnTo>
                    <a:pt x="9285" y="1673"/>
                  </a:lnTo>
                  <a:lnTo>
                    <a:pt x="9579" y="1597"/>
                  </a:lnTo>
                  <a:lnTo>
                    <a:pt x="9822" y="1495"/>
                  </a:lnTo>
                  <a:lnTo>
                    <a:pt x="10026" y="1405"/>
                  </a:lnTo>
                  <a:lnTo>
                    <a:pt x="10103" y="1354"/>
                  </a:lnTo>
                  <a:lnTo>
                    <a:pt x="10167" y="1303"/>
                  </a:lnTo>
                  <a:lnTo>
                    <a:pt x="10218" y="1239"/>
                  </a:lnTo>
                  <a:lnTo>
                    <a:pt x="10256" y="1188"/>
                  </a:lnTo>
                  <a:lnTo>
                    <a:pt x="13781" y="1188"/>
                  </a:lnTo>
                  <a:lnTo>
                    <a:pt x="13781" y="894"/>
                  </a:lnTo>
                  <a:lnTo>
                    <a:pt x="10218" y="894"/>
                  </a:lnTo>
                  <a:lnTo>
                    <a:pt x="10179" y="843"/>
                  </a:lnTo>
                  <a:lnTo>
                    <a:pt x="10128" y="792"/>
                  </a:lnTo>
                  <a:lnTo>
                    <a:pt x="9988" y="703"/>
                  </a:lnTo>
                  <a:lnTo>
                    <a:pt x="9809" y="626"/>
                  </a:lnTo>
                  <a:lnTo>
                    <a:pt x="9579" y="549"/>
                  </a:lnTo>
                  <a:lnTo>
                    <a:pt x="9337" y="473"/>
                  </a:lnTo>
                  <a:lnTo>
                    <a:pt x="9043" y="409"/>
                  </a:lnTo>
                  <a:lnTo>
                    <a:pt x="8724" y="345"/>
                  </a:lnTo>
                  <a:lnTo>
                    <a:pt x="8391" y="294"/>
                  </a:lnTo>
                  <a:lnTo>
                    <a:pt x="13781" y="294"/>
                  </a:lnTo>
                  <a:lnTo>
                    <a:pt x="13781" y="0"/>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2629221" y="3330332"/>
              <a:ext cx="764071" cy="159776"/>
            </a:xfrm>
            <a:custGeom>
              <a:rect b="b" l="l" r="r" t="t"/>
              <a:pathLst>
                <a:path extrusionOk="0" h="10792" w="51609">
                  <a:moveTo>
                    <a:pt x="0" y="0"/>
                  </a:moveTo>
                  <a:lnTo>
                    <a:pt x="0" y="5402"/>
                  </a:lnTo>
                  <a:lnTo>
                    <a:pt x="13" y="5543"/>
                  </a:lnTo>
                  <a:lnTo>
                    <a:pt x="39" y="5671"/>
                  </a:lnTo>
                  <a:lnTo>
                    <a:pt x="77" y="5811"/>
                  </a:lnTo>
                  <a:lnTo>
                    <a:pt x="128" y="5951"/>
                  </a:lnTo>
                  <a:lnTo>
                    <a:pt x="205" y="6079"/>
                  </a:lnTo>
                  <a:lnTo>
                    <a:pt x="294" y="6220"/>
                  </a:lnTo>
                  <a:lnTo>
                    <a:pt x="396" y="6347"/>
                  </a:lnTo>
                  <a:lnTo>
                    <a:pt x="524" y="6488"/>
                  </a:lnTo>
                  <a:lnTo>
                    <a:pt x="664" y="6616"/>
                  </a:lnTo>
                  <a:lnTo>
                    <a:pt x="818" y="6743"/>
                  </a:lnTo>
                  <a:lnTo>
                    <a:pt x="984" y="6871"/>
                  </a:lnTo>
                  <a:lnTo>
                    <a:pt x="1162" y="6999"/>
                  </a:lnTo>
                  <a:lnTo>
                    <a:pt x="1354" y="7126"/>
                  </a:lnTo>
                  <a:lnTo>
                    <a:pt x="1571" y="7254"/>
                  </a:lnTo>
                  <a:lnTo>
                    <a:pt x="1788" y="7369"/>
                  </a:lnTo>
                  <a:lnTo>
                    <a:pt x="2031" y="7497"/>
                  </a:lnTo>
                  <a:lnTo>
                    <a:pt x="2542" y="7739"/>
                  </a:lnTo>
                  <a:lnTo>
                    <a:pt x="3116" y="7969"/>
                  </a:lnTo>
                  <a:lnTo>
                    <a:pt x="3729" y="8199"/>
                  </a:lnTo>
                  <a:lnTo>
                    <a:pt x="4406" y="8416"/>
                  </a:lnTo>
                  <a:lnTo>
                    <a:pt x="5122" y="8621"/>
                  </a:lnTo>
                  <a:lnTo>
                    <a:pt x="5888" y="8825"/>
                  </a:lnTo>
                  <a:lnTo>
                    <a:pt x="6705" y="9029"/>
                  </a:lnTo>
                  <a:lnTo>
                    <a:pt x="7561" y="9208"/>
                  </a:lnTo>
                  <a:lnTo>
                    <a:pt x="8455" y="9387"/>
                  </a:lnTo>
                  <a:lnTo>
                    <a:pt x="9387" y="9553"/>
                  </a:lnTo>
                  <a:lnTo>
                    <a:pt x="10370" y="9719"/>
                  </a:lnTo>
                  <a:lnTo>
                    <a:pt x="11379" y="9872"/>
                  </a:lnTo>
                  <a:lnTo>
                    <a:pt x="12427" y="10013"/>
                  </a:lnTo>
                  <a:lnTo>
                    <a:pt x="13499" y="10140"/>
                  </a:lnTo>
                  <a:lnTo>
                    <a:pt x="14623" y="10255"/>
                  </a:lnTo>
                  <a:lnTo>
                    <a:pt x="15760" y="10370"/>
                  </a:lnTo>
                  <a:lnTo>
                    <a:pt x="16935" y="10460"/>
                  </a:lnTo>
                  <a:lnTo>
                    <a:pt x="18135" y="10549"/>
                  </a:lnTo>
                  <a:lnTo>
                    <a:pt x="19361" y="10626"/>
                  </a:lnTo>
                  <a:lnTo>
                    <a:pt x="20600" y="10677"/>
                  </a:lnTo>
                  <a:lnTo>
                    <a:pt x="21877" y="10728"/>
                  </a:lnTo>
                  <a:lnTo>
                    <a:pt x="23167" y="10766"/>
                  </a:lnTo>
                  <a:lnTo>
                    <a:pt x="24483" y="10779"/>
                  </a:lnTo>
                  <a:lnTo>
                    <a:pt x="25811" y="10792"/>
                  </a:lnTo>
                  <a:lnTo>
                    <a:pt x="27139" y="10779"/>
                  </a:lnTo>
                  <a:lnTo>
                    <a:pt x="28442" y="10766"/>
                  </a:lnTo>
                  <a:lnTo>
                    <a:pt x="29732" y="10728"/>
                  </a:lnTo>
                  <a:lnTo>
                    <a:pt x="31009" y="10677"/>
                  </a:lnTo>
                  <a:lnTo>
                    <a:pt x="32260" y="10626"/>
                  </a:lnTo>
                  <a:lnTo>
                    <a:pt x="33486" y="10549"/>
                  </a:lnTo>
                  <a:lnTo>
                    <a:pt x="34674" y="10460"/>
                  </a:lnTo>
                  <a:lnTo>
                    <a:pt x="35849" y="10370"/>
                  </a:lnTo>
                  <a:lnTo>
                    <a:pt x="36998" y="10255"/>
                  </a:lnTo>
                  <a:lnTo>
                    <a:pt x="38109" y="10140"/>
                  </a:lnTo>
                  <a:lnTo>
                    <a:pt x="39182" y="10013"/>
                  </a:lnTo>
                  <a:lnTo>
                    <a:pt x="40229" y="9872"/>
                  </a:lnTo>
                  <a:lnTo>
                    <a:pt x="41251" y="9719"/>
                  </a:lnTo>
                  <a:lnTo>
                    <a:pt x="42222" y="9553"/>
                  </a:lnTo>
                  <a:lnTo>
                    <a:pt x="43154" y="9387"/>
                  </a:lnTo>
                  <a:lnTo>
                    <a:pt x="44061" y="9208"/>
                  </a:lnTo>
                  <a:lnTo>
                    <a:pt x="44904" y="9029"/>
                  </a:lnTo>
                  <a:lnTo>
                    <a:pt x="45721" y="8825"/>
                  </a:lnTo>
                  <a:lnTo>
                    <a:pt x="46487" y="8621"/>
                  </a:lnTo>
                  <a:lnTo>
                    <a:pt x="47203" y="8416"/>
                  </a:lnTo>
                  <a:lnTo>
                    <a:pt x="47879" y="8199"/>
                  </a:lnTo>
                  <a:lnTo>
                    <a:pt x="48505" y="7969"/>
                  </a:lnTo>
                  <a:lnTo>
                    <a:pt x="49067" y="7739"/>
                  </a:lnTo>
                  <a:lnTo>
                    <a:pt x="49591" y="7497"/>
                  </a:lnTo>
                  <a:lnTo>
                    <a:pt x="49821" y="7369"/>
                  </a:lnTo>
                  <a:lnTo>
                    <a:pt x="50050" y="7254"/>
                  </a:lnTo>
                  <a:lnTo>
                    <a:pt x="50255" y="7126"/>
                  </a:lnTo>
                  <a:lnTo>
                    <a:pt x="50459" y="6999"/>
                  </a:lnTo>
                  <a:lnTo>
                    <a:pt x="50638" y="6871"/>
                  </a:lnTo>
                  <a:lnTo>
                    <a:pt x="50804" y="6743"/>
                  </a:lnTo>
                  <a:lnTo>
                    <a:pt x="50957" y="6616"/>
                  </a:lnTo>
                  <a:lnTo>
                    <a:pt x="51085" y="6488"/>
                  </a:lnTo>
                  <a:lnTo>
                    <a:pt x="51213" y="6347"/>
                  </a:lnTo>
                  <a:lnTo>
                    <a:pt x="51315" y="6220"/>
                  </a:lnTo>
                  <a:lnTo>
                    <a:pt x="51404" y="6079"/>
                  </a:lnTo>
                  <a:lnTo>
                    <a:pt x="51481" y="5951"/>
                  </a:lnTo>
                  <a:lnTo>
                    <a:pt x="51545" y="5811"/>
                  </a:lnTo>
                  <a:lnTo>
                    <a:pt x="51583" y="5671"/>
                  </a:lnTo>
                  <a:lnTo>
                    <a:pt x="51609" y="5543"/>
                  </a:lnTo>
                  <a:lnTo>
                    <a:pt x="51609" y="5402"/>
                  </a:lnTo>
                  <a:lnTo>
                    <a:pt x="5160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2629221" y="3250533"/>
              <a:ext cx="764071" cy="159790"/>
            </a:xfrm>
            <a:custGeom>
              <a:rect b="b" l="l" r="r" t="t"/>
              <a:pathLst>
                <a:path extrusionOk="0" h="10793" w="51609">
                  <a:moveTo>
                    <a:pt x="25811" y="1"/>
                  </a:moveTo>
                  <a:lnTo>
                    <a:pt x="24483" y="13"/>
                  </a:lnTo>
                  <a:lnTo>
                    <a:pt x="23167" y="26"/>
                  </a:lnTo>
                  <a:lnTo>
                    <a:pt x="21877" y="65"/>
                  </a:lnTo>
                  <a:lnTo>
                    <a:pt x="20600" y="116"/>
                  </a:lnTo>
                  <a:lnTo>
                    <a:pt x="19361" y="167"/>
                  </a:lnTo>
                  <a:lnTo>
                    <a:pt x="18135" y="243"/>
                  </a:lnTo>
                  <a:lnTo>
                    <a:pt x="16935" y="333"/>
                  </a:lnTo>
                  <a:lnTo>
                    <a:pt x="15760" y="422"/>
                  </a:lnTo>
                  <a:lnTo>
                    <a:pt x="14623" y="537"/>
                  </a:lnTo>
                  <a:lnTo>
                    <a:pt x="13499" y="652"/>
                  </a:lnTo>
                  <a:lnTo>
                    <a:pt x="12427" y="780"/>
                  </a:lnTo>
                  <a:lnTo>
                    <a:pt x="11379" y="920"/>
                  </a:lnTo>
                  <a:lnTo>
                    <a:pt x="10370" y="1073"/>
                  </a:lnTo>
                  <a:lnTo>
                    <a:pt x="9387" y="1239"/>
                  </a:lnTo>
                  <a:lnTo>
                    <a:pt x="8455" y="1405"/>
                  </a:lnTo>
                  <a:lnTo>
                    <a:pt x="7561" y="1584"/>
                  </a:lnTo>
                  <a:lnTo>
                    <a:pt x="6705" y="1776"/>
                  </a:lnTo>
                  <a:lnTo>
                    <a:pt x="5888" y="1967"/>
                  </a:lnTo>
                  <a:lnTo>
                    <a:pt x="5122" y="2172"/>
                  </a:lnTo>
                  <a:lnTo>
                    <a:pt x="4406" y="2376"/>
                  </a:lnTo>
                  <a:lnTo>
                    <a:pt x="3729" y="2593"/>
                  </a:lnTo>
                  <a:lnTo>
                    <a:pt x="3116" y="2823"/>
                  </a:lnTo>
                  <a:lnTo>
                    <a:pt x="2542" y="3053"/>
                  </a:lnTo>
                  <a:lnTo>
                    <a:pt x="2031" y="3296"/>
                  </a:lnTo>
                  <a:lnTo>
                    <a:pt x="1788" y="3423"/>
                  </a:lnTo>
                  <a:lnTo>
                    <a:pt x="1571" y="3538"/>
                  </a:lnTo>
                  <a:lnTo>
                    <a:pt x="1354" y="3666"/>
                  </a:lnTo>
                  <a:lnTo>
                    <a:pt x="1162" y="3794"/>
                  </a:lnTo>
                  <a:lnTo>
                    <a:pt x="984" y="3921"/>
                  </a:lnTo>
                  <a:lnTo>
                    <a:pt x="818" y="4049"/>
                  </a:lnTo>
                  <a:lnTo>
                    <a:pt x="664" y="4177"/>
                  </a:lnTo>
                  <a:lnTo>
                    <a:pt x="524" y="4305"/>
                  </a:lnTo>
                  <a:lnTo>
                    <a:pt x="396" y="4445"/>
                  </a:lnTo>
                  <a:lnTo>
                    <a:pt x="294" y="4573"/>
                  </a:lnTo>
                  <a:lnTo>
                    <a:pt x="205" y="4713"/>
                  </a:lnTo>
                  <a:lnTo>
                    <a:pt x="128" y="4841"/>
                  </a:lnTo>
                  <a:lnTo>
                    <a:pt x="77" y="4981"/>
                  </a:lnTo>
                  <a:lnTo>
                    <a:pt x="39" y="5122"/>
                  </a:lnTo>
                  <a:lnTo>
                    <a:pt x="13" y="5262"/>
                  </a:lnTo>
                  <a:lnTo>
                    <a:pt x="0" y="5390"/>
                  </a:lnTo>
                  <a:lnTo>
                    <a:pt x="13" y="5531"/>
                  </a:lnTo>
                  <a:lnTo>
                    <a:pt x="39" y="5671"/>
                  </a:lnTo>
                  <a:lnTo>
                    <a:pt x="77" y="5812"/>
                  </a:lnTo>
                  <a:lnTo>
                    <a:pt x="128" y="5952"/>
                  </a:lnTo>
                  <a:lnTo>
                    <a:pt x="205" y="6080"/>
                  </a:lnTo>
                  <a:lnTo>
                    <a:pt x="294" y="6220"/>
                  </a:lnTo>
                  <a:lnTo>
                    <a:pt x="396" y="6348"/>
                  </a:lnTo>
                  <a:lnTo>
                    <a:pt x="524" y="6488"/>
                  </a:lnTo>
                  <a:lnTo>
                    <a:pt x="664" y="6616"/>
                  </a:lnTo>
                  <a:lnTo>
                    <a:pt x="818" y="6744"/>
                  </a:lnTo>
                  <a:lnTo>
                    <a:pt x="984" y="6872"/>
                  </a:lnTo>
                  <a:lnTo>
                    <a:pt x="1162" y="6999"/>
                  </a:lnTo>
                  <a:lnTo>
                    <a:pt x="1354" y="7127"/>
                  </a:lnTo>
                  <a:lnTo>
                    <a:pt x="1571" y="7255"/>
                  </a:lnTo>
                  <a:lnTo>
                    <a:pt x="1788" y="7370"/>
                  </a:lnTo>
                  <a:lnTo>
                    <a:pt x="2031" y="7497"/>
                  </a:lnTo>
                  <a:lnTo>
                    <a:pt x="2542" y="7727"/>
                  </a:lnTo>
                  <a:lnTo>
                    <a:pt x="3116" y="7970"/>
                  </a:lnTo>
                  <a:lnTo>
                    <a:pt x="3729" y="8187"/>
                  </a:lnTo>
                  <a:lnTo>
                    <a:pt x="4406" y="8417"/>
                  </a:lnTo>
                  <a:lnTo>
                    <a:pt x="5122" y="8621"/>
                  </a:lnTo>
                  <a:lnTo>
                    <a:pt x="5888" y="8826"/>
                  </a:lnTo>
                  <a:lnTo>
                    <a:pt x="6705" y="9017"/>
                  </a:lnTo>
                  <a:lnTo>
                    <a:pt x="7561" y="9209"/>
                  </a:lnTo>
                  <a:lnTo>
                    <a:pt x="8455" y="9387"/>
                  </a:lnTo>
                  <a:lnTo>
                    <a:pt x="9387" y="9554"/>
                  </a:lnTo>
                  <a:lnTo>
                    <a:pt x="10370" y="9720"/>
                  </a:lnTo>
                  <a:lnTo>
                    <a:pt x="11379" y="9873"/>
                  </a:lnTo>
                  <a:lnTo>
                    <a:pt x="12427" y="10013"/>
                  </a:lnTo>
                  <a:lnTo>
                    <a:pt x="13499" y="10141"/>
                  </a:lnTo>
                  <a:lnTo>
                    <a:pt x="14623" y="10256"/>
                  </a:lnTo>
                  <a:lnTo>
                    <a:pt x="15760" y="10358"/>
                  </a:lnTo>
                  <a:lnTo>
                    <a:pt x="16935" y="10460"/>
                  </a:lnTo>
                  <a:lnTo>
                    <a:pt x="18135" y="10550"/>
                  </a:lnTo>
                  <a:lnTo>
                    <a:pt x="19361" y="10614"/>
                  </a:lnTo>
                  <a:lnTo>
                    <a:pt x="20600" y="10677"/>
                  </a:lnTo>
                  <a:lnTo>
                    <a:pt x="21877" y="10728"/>
                  </a:lnTo>
                  <a:lnTo>
                    <a:pt x="23167" y="10754"/>
                  </a:lnTo>
                  <a:lnTo>
                    <a:pt x="24483" y="10780"/>
                  </a:lnTo>
                  <a:lnTo>
                    <a:pt x="25811" y="10792"/>
                  </a:lnTo>
                  <a:lnTo>
                    <a:pt x="27139" y="10780"/>
                  </a:lnTo>
                  <a:lnTo>
                    <a:pt x="28442" y="10754"/>
                  </a:lnTo>
                  <a:lnTo>
                    <a:pt x="29732" y="10728"/>
                  </a:lnTo>
                  <a:lnTo>
                    <a:pt x="31009" y="10677"/>
                  </a:lnTo>
                  <a:lnTo>
                    <a:pt x="32260" y="10614"/>
                  </a:lnTo>
                  <a:lnTo>
                    <a:pt x="33486" y="10550"/>
                  </a:lnTo>
                  <a:lnTo>
                    <a:pt x="34674" y="10460"/>
                  </a:lnTo>
                  <a:lnTo>
                    <a:pt x="35849" y="10358"/>
                  </a:lnTo>
                  <a:lnTo>
                    <a:pt x="36998" y="10256"/>
                  </a:lnTo>
                  <a:lnTo>
                    <a:pt x="38109" y="10141"/>
                  </a:lnTo>
                  <a:lnTo>
                    <a:pt x="39182" y="10013"/>
                  </a:lnTo>
                  <a:lnTo>
                    <a:pt x="40229" y="9873"/>
                  </a:lnTo>
                  <a:lnTo>
                    <a:pt x="41251" y="9720"/>
                  </a:lnTo>
                  <a:lnTo>
                    <a:pt x="42222" y="9554"/>
                  </a:lnTo>
                  <a:lnTo>
                    <a:pt x="43154" y="9387"/>
                  </a:lnTo>
                  <a:lnTo>
                    <a:pt x="44061" y="9209"/>
                  </a:lnTo>
                  <a:lnTo>
                    <a:pt x="44904" y="9017"/>
                  </a:lnTo>
                  <a:lnTo>
                    <a:pt x="45721" y="8826"/>
                  </a:lnTo>
                  <a:lnTo>
                    <a:pt x="46487" y="8621"/>
                  </a:lnTo>
                  <a:lnTo>
                    <a:pt x="47203" y="8417"/>
                  </a:lnTo>
                  <a:lnTo>
                    <a:pt x="47879" y="8187"/>
                  </a:lnTo>
                  <a:lnTo>
                    <a:pt x="48505" y="7970"/>
                  </a:lnTo>
                  <a:lnTo>
                    <a:pt x="49067" y="7727"/>
                  </a:lnTo>
                  <a:lnTo>
                    <a:pt x="49591" y="7497"/>
                  </a:lnTo>
                  <a:lnTo>
                    <a:pt x="49821" y="7370"/>
                  </a:lnTo>
                  <a:lnTo>
                    <a:pt x="50050" y="7255"/>
                  </a:lnTo>
                  <a:lnTo>
                    <a:pt x="50255" y="7127"/>
                  </a:lnTo>
                  <a:lnTo>
                    <a:pt x="50459" y="6999"/>
                  </a:lnTo>
                  <a:lnTo>
                    <a:pt x="50638" y="6872"/>
                  </a:lnTo>
                  <a:lnTo>
                    <a:pt x="50804" y="6744"/>
                  </a:lnTo>
                  <a:lnTo>
                    <a:pt x="50957" y="6616"/>
                  </a:lnTo>
                  <a:lnTo>
                    <a:pt x="51085" y="6488"/>
                  </a:lnTo>
                  <a:lnTo>
                    <a:pt x="51213" y="6348"/>
                  </a:lnTo>
                  <a:lnTo>
                    <a:pt x="51315" y="6220"/>
                  </a:lnTo>
                  <a:lnTo>
                    <a:pt x="51404" y="6080"/>
                  </a:lnTo>
                  <a:lnTo>
                    <a:pt x="51481" y="5952"/>
                  </a:lnTo>
                  <a:lnTo>
                    <a:pt x="51545" y="5812"/>
                  </a:lnTo>
                  <a:lnTo>
                    <a:pt x="51583" y="5671"/>
                  </a:lnTo>
                  <a:lnTo>
                    <a:pt x="51609" y="5531"/>
                  </a:lnTo>
                  <a:lnTo>
                    <a:pt x="51609" y="5390"/>
                  </a:lnTo>
                  <a:lnTo>
                    <a:pt x="51609" y="5262"/>
                  </a:lnTo>
                  <a:lnTo>
                    <a:pt x="51583" y="5122"/>
                  </a:lnTo>
                  <a:lnTo>
                    <a:pt x="51545" y="4981"/>
                  </a:lnTo>
                  <a:lnTo>
                    <a:pt x="51481" y="4841"/>
                  </a:lnTo>
                  <a:lnTo>
                    <a:pt x="51404" y="4713"/>
                  </a:lnTo>
                  <a:lnTo>
                    <a:pt x="51315" y="4573"/>
                  </a:lnTo>
                  <a:lnTo>
                    <a:pt x="51213" y="4445"/>
                  </a:lnTo>
                  <a:lnTo>
                    <a:pt x="51085" y="4305"/>
                  </a:lnTo>
                  <a:lnTo>
                    <a:pt x="50957" y="4177"/>
                  </a:lnTo>
                  <a:lnTo>
                    <a:pt x="50804" y="4049"/>
                  </a:lnTo>
                  <a:lnTo>
                    <a:pt x="50638" y="3921"/>
                  </a:lnTo>
                  <a:lnTo>
                    <a:pt x="50459" y="3794"/>
                  </a:lnTo>
                  <a:lnTo>
                    <a:pt x="50255" y="3666"/>
                  </a:lnTo>
                  <a:lnTo>
                    <a:pt x="50050" y="3538"/>
                  </a:lnTo>
                  <a:lnTo>
                    <a:pt x="49821" y="3423"/>
                  </a:lnTo>
                  <a:lnTo>
                    <a:pt x="49591" y="3296"/>
                  </a:lnTo>
                  <a:lnTo>
                    <a:pt x="49067" y="3053"/>
                  </a:lnTo>
                  <a:lnTo>
                    <a:pt x="48505" y="2823"/>
                  </a:lnTo>
                  <a:lnTo>
                    <a:pt x="47879" y="2593"/>
                  </a:lnTo>
                  <a:lnTo>
                    <a:pt x="47203" y="2376"/>
                  </a:lnTo>
                  <a:lnTo>
                    <a:pt x="46487" y="2172"/>
                  </a:lnTo>
                  <a:lnTo>
                    <a:pt x="45721" y="1967"/>
                  </a:lnTo>
                  <a:lnTo>
                    <a:pt x="44904" y="1776"/>
                  </a:lnTo>
                  <a:lnTo>
                    <a:pt x="44061" y="1584"/>
                  </a:lnTo>
                  <a:lnTo>
                    <a:pt x="43154" y="1405"/>
                  </a:lnTo>
                  <a:lnTo>
                    <a:pt x="42222" y="1239"/>
                  </a:lnTo>
                  <a:lnTo>
                    <a:pt x="41251" y="1073"/>
                  </a:lnTo>
                  <a:lnTo>
                    <a:pt x="40229" y="920"/>
                  </a:lnTo>
                  <a:lnTo>
                    <a:pt x="39182" y="780"/>
                  </a:lnTo>
                  <a:lnTo>
                    <a:pt x="38109" y="652"/>
                  </a:lnTo>
                  <a:lnTo>
                    <a:pt x="36998" y="537"/>
                  </a:lnTo>
                  <a:lnTo>
                    <a:pt x="35849" y="422"/>
                  </a:lnTo>
                  <a:lnTo>
                    <a:pt x="34674" y="333"/>
                  </a:lnTo>
                  <a:lnTo>
                    <a:pt x="33486" y="243"/>
                  </a:lnTo>
                  <a:lnTo>
                    <a:pt x="32260" y="167"/>
                  </a:lnTo>
                  <a:lnTo>
                    <a:pt x="31009" y="116"/>
                  </a:lnTo>
                  <a:lnTo>
                    <a:pt x="29732" y="65"/>
                  </a:lnTo>
                  <a:lnTo>
                    <a:pt x="28442" y="26"/>
                  </a:lnTo>
                  <a:lnTo>
                    <a:pt x="27139" y="13"/>
                  </a:lnTo>
                  <a:lnTo>
                    <a:pt x="258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2697472" y="3264909"/>
              <a:ext cx="627569" cy="112133"/>
            </a:xfrm>
            <a:custGeom>
              <a:rect b="b" l="l" r="r" t="t"/>
              <a:pathLst>
                <a:path extrusionOk="0" h="7574" w="42389">
                  <a:moveTo>
                    <a:pt x="20102" y="0"/>
                  </a:moveTo>
                  <a:lnTo>
                    <a:pt x="19030" y="13"/>
                  </a:lnTo>
                  <a:lnTo>
                    <a:pt x="17970" y="39"/>
                  </a:lnTo>
                  <a:lnTo>
                    <a:pt x="16922" y="77"/>
                  </a:lnTo>
                  <a:lnTo>
                    <a:pt x="15901" y="115"/>
                  </a:lnTo>
                  <a:lnTo>
                    <a:pt x="14892" y="166"/>
                  </a:lnTo>
                  <a:lnTo>
                    <a:pt x="13908" y="230"/>
                  </a:lnTo>
                  <a:lnTo>
                    <a:pt x="12951" y="294"/>
                  </a:lnTo>
                  <a:lnTo>
                    <a:pt x="12006" y="371"/>
                  </a:lnTo>
                  <a:lnTo>
                    <a:pt x="11099" y="447"/>
                  </a:lnTo>
                  <a:lnTo>
                    <a:pt x="10205" y="549"/>
                  </a:lnTo>
                  <a:lnTo>
                    <a:pt x="9349" y="639"/>
                  </a:lnTo>
                  <a:lnTo>
                    <a:pt x="8519" y="754"/>
                  </a:lnTo>
                  <a:lnTo>
                    <a:pt x="7714" y="856"/>
                  </a:lnTo>
                  <a:lnTo>
                    <a:pt x="6948" y="984"/>
                  </a:lnTo>
                  <a:lnTo>
                    <a:pt x="6207" y="1111"/>
                  </a:lnTo>
                  <a:lnTo>
                    <a:pt x="5505" y="1239"/>
                  </a:lnTo>
                  <a:lnTo>
                    <a:pt x="4841" y="1380"/>
                  </a:lnTo>
                  <a:lnTo>
                    <a:pt x="4215" y="1520"/>
                  </a:lnTo>
                  <a:lnTo>
                    <a:pt x="3615" y="1661"/>
                  </a:lnTo>
                  <a:lnTo>
                    <a:pt x="3066" y="1827"/>
                  </a:lnTo>
                  <a:lnTo>
                    <a:pt x="2555" y="1980"/>
                  </a:lnTo>
                  <a:lnTo>
                    <a:pt x="2095" y="2146"/>
                  </a:lnTo>
                  <a:lnTo>
                    <a:pt x="1661" y="2312"/>
                  </a:lnTo>
                  <a:lnTo>
                    <a:pt x="1291" y="2478"/>
                  </a:lnTo>
                  <a:lnTo>
                    <a:pt x="959" y="2657"/>
                  </a:lnTo>
                  <a:lnTo>
                    <a:pt x="665" y="2835"/>
                  </a:lnTo>
                  <a:lnTo>
                    <a:pt x="550" y="2925"/>
                  </a:lnTo>
                  <a:lnTo>
                    <a:pt x="435" y="3027"/>
                  </a:lnTo>
                  <a:lnTo>
                    <a:pt x="333" y="3116"/>
                  </a:lnTo>
                  <a:lnTo>
                    <a:pt x="243" y="3206"/>
                  </a:lnTo>
                  <a:lnTo>
                    <a:pt x="167" y="3308"/>
                  </a:lnTo>
                  <a:lnTo>
                    <a:pt x="116" y="3397"/>
                  </a:lnTo>
                  <a:lnTo>
                    <a:pt x="65" y="3500"/>
                  </a:lnTo>
                  <a:lnTo>
                    <a:pt x="26" y="3589"/>
                  </a:lnTo>
                  <a:lnTo>
                    <a:pt x="13" y="3691"/>
                  </a:lnTo>
                  <a:lnTo>
                    <a:pt x="1" y="3781"/>
                  </a:lnTo>
                  <a:lnTo>
                    <a:pt x="13" y="3883"/>
                  </a:lnTo>
                  <a:lnTo>
                    <a:pt x="26" y="3985"/>
                  </a:lnTo>
                  <a:lnTo>
                    <a:pt x="65" y="4074"/>
                  </a:lnTo>
                  <a:lnTo>
                    <a:pt x="116" y="4176"/>
                  </a:lnTo>
                  <a:lnTo>
                    <a:pt x="167" y="4266"/>
                  </a:lnTo>
                  <a:lnTo>
                    <a:pt x="243" y="4368"/>
                  </a:lnTo>
                  <a:lnTo>
                    <a:pt x="333" y="4457"/>
                  </a:lnTo>
                  <a:lnTo>
                    <a:pt x="435" y="4547"/>
                  </a:lnTo>
                  <a:lnTo>
                    <a:pt x="550" y="4636"/>
                  </a:lnTo>
                  <a:lnTo>
                    <a:pt x="665" y="4738"/>
                  </a:lnTo>
                  <a:lnTo>
                    <a:pt x="959" y="4917"/>
                  </a:lnTo>
                  <a:lnTo>
                    <a:pt x="1291" y="5083"/>
                  </a:lnTo>
                  <a:lnTo>
                    <a:pt x="1661" y="5262"/>
                  </a:lnTo>
                  <a:lnTo>
                    <a:pt x="2095" y="5428"/>
                  </a:lnTo>
                  <a:lnTo>
                    <a:pt x="2555" y="5594"/>
                  </a:lnTo>
                  <a:lnTo>
                    <a:pt x="3066" y="5747"/>
                  </a:lnTo>
                  <a:lnTo>
                    <a:pt x="3615" y="5901"/>
                  </a:lnTo>
                  <a:lnTo>
                    <a:pt x="4215" y="6054"/>
                  </a:lnTo>
                  <a:lnTo>
                    <a:pt x="4841" y="6194"/>
                  </a:lnTo>
                  <a:lnTo>
                    <a:pt x="5505" y="6335"/>
                  </a:lnTo>
                  <a:lnTo>
                    <a:pt x="6207" y="6462"/>
                  </a:lnTo>
                  <a:lnTo>
                    <a:pt x="6948" y="6590"/>
                  </a:lnTo>
                  <a:lnTo>
                    <a:pt x="7714" y="6705"/>
                  </a:lnTo>
                  <a:lnTo>
                    <a:pt x="8519" y="6820"/>
                  </a:lnTo>
                  <a:lnTo>
                    <a:pt x="9349" y="6922"/>
                  </a:lnTo>
                  <a:lnTo>
                    <a:pt x="10205" y="7024"/>
                  </a:lnTo>
                  <a:lnTo>
                    <a:pt x="11099" y="7114"/>
                  </a:lnTo>
                  <a:lnTo>
                    <a:pt x="12006" y="7203"/>
                  </a:lnTo>
                  <a:lnTo>
                    <a:pt x="12951" y="7280"/>
                  </a:lnTo>
                  <a:lnTo>
                    <a:pt x="13908" y="7344"/>
                  </a:lnTo>
                  <a:lnTo>
                    <a:pt x="14892" y="7408"/>
                  </a:lnTo>
                  <a:lnTo>
                    <a:pt x="15901" y="7459"/>
                  </a:lnTo>
                  <a:lnTo>
                    <a:pt x="16922" y="7497"/>
                  </a:lnTo>
                  <a:lnTo>
                    <a:pt x="17970" y="7535"/>
                  </a:lnTo>
                  <a:lnTo>
                    <a:pt x="19030" y="7561"/>
                  </a:lnTo>
                  <a:lnTo>
                    <a:pt x="20102" y="7574"/>
                  </a:lnTo>
                  <a:lnTo>
                    <a:pt x="22286" y="7574"/>
                  </a:lnTo>
                  <a:lnTo>
                    <a:pt x="23359" y="7561"/>
                  </a:lnTo>
                  <a:lnTo>
                    <a:pt x="24419" y="7535"/>
                  </a:lnTo>
                  <a:lnTo>
                    <a:pt x="25466" y="7497"/>
                  </a:lnTo>
                  <a:lnTo>
                    <a:pt x="26488" y="7459"/>
                  </a:lnTo>
                  <a:lnTo>
                    <a:pt x="27497" y="7408"/>
                  </a:lnTo>
                  <a:lnTo>
                    <a:pt x="28480" y="7344"/>
                  </a:lnTo>
                  <a:lnTo>
                    <a:pt x="29451" y="7280"/>
                  </a:lnTo>
                  <a:lnTo>
                    <a:pt x="30383" y="7203"/>
                  </a:lnTo>
                  <a:lnTo>
                    <a:pt x="31303" y="7114"/>
                  </a:lnTo>
                  <a:lnTo>
                    <a:pt x="32184" y="7024"/>
                  </a:lnTo>
                  <a:lnTo>
                    <a:pt x="33052" y="6922"/>
                  </a:lnTo>
                  <a:lnTo>
                    <a:pt x="33883" y="6820"/>
                  </a:lnTo>
                  <a:lnTo>
                    <a:pt x="34674" y="6705"/>
                  </a:lnTo>
                  <a:lnTo>
                    <a:pt x="35453" y="6590"/>
                  </a:lnTo>
                  <a:lnTo>
                    <a:pt x="36181" y="6462"/>
                  </a:lnTo>
                  <a:lnTo>
                    <a:pt x="36884" y="6335"/>
                  </a:lnTo>
                  <a:lnTo>
                    <a:pt x="37548" y="6194"/>
                  </a:lnTo>
                  <a:lnTo>
                    <a:pt x="38186" y="6054"/>
                  </a:lnTo>
                  <a:lnTo>
                    <a:pt x="38774" y="5901"/>
                  </a:lnTo>
                  <a:lnTo>
                    <a:pt x="39323" y="5747"/>
                  </a:lnTo>
                  <a:lnTo>
                    <a:pt x="39834" y="5594"/>
                  </a:lnTo>
                  <a:lnTo>
                    <a:pt x="40306" y="5428"/>
                  </a:lnTo>
                  <a:lnTo>
                    <a:pt x="40728" y="5262"/>
                  </a:lnTo>
                  <a:lnTo>
                    <a:pt x="41111" y="5083"/>
                  </a:lnTo>
                  <a:lnTo>
                    <a:pt x="41443" y="4917"/>
                  </a:lnTo>
                  <a:lnTo>
                    <a:pt x="41724" y="4738"/>
                  </a:lnTo>
                  <a:lnTo>
                    <a:pt x="41852" y="4636"/>
                  </a:lnTo>
                  <a:lnTo>
                    <a:pt x="41967" y="4547"/>
                  </a:lnTo>
                  <a:lnTo>
                    <a:pt x="42056" y="4457"/>
                  </a:lnTo>
                  <a:lnTo>
                    <a:pt x="42146" y="4368"/>
                  </a:lnTo>
                  <a:lnTo>
                    <a:pt x="42222" y="4266"/>
                  </a:lnTo>
                  <a:lnTo>
                    <a:pt x="42286" y="4176"/>
                  </a:lnTo>
                  <a:lnTo>
                    <a:pt x="42324" y="4074"/>
                  </a:lnTo>
                  <a:lnTo>
                    <a:pt x="42363" y="3985"/>
                  </a:lnTo>
                  <a:lnTo>
                    <a:pt x="42388" y="3883"/>
                  </a:lnTo>
                  <a:lnTo>
                    <a:pt x="42388" y="3781"/>
                  </a:lnTo>
                  <a:lnTo>
                    <a:pt x="42388" y="3691"/>
                  </a:lnTo>
                  <a:lnTo>
                    <a:pt x="42363" y="3589"/>
                  </a:lnTo>
                  <a:lnTo>
                    <a:pt x="42324" y="3500"/>
                  </a:lnTo>
                  <a:lnTo>
                    <a:pt x="42286" y="3397"/>
                  </a:lnTo>
                  <a:lnTo>
                    <a:pt x="42222" y="3308"/>
                  </a:lnTo>
                  <a:lnTo>
                    <a:pt x="42146" y="3206"/>
                  </a:lnTo>
                  <a:lnTo>
                    <a:pt x="42056" y="3116"/>
                  </a:lnTo>
                  <a:lnTo>
                    <a:pt x="41967" y="3027"/>
                  </a:lnTo>
                  <a:lnTo>
                    <a:pt x="41852" y="2925"/>
                  </a:lnTo>
                  <a:lnTo>
                    <a:pt x="41724" y="2835"/>
                  </a:lnTo>
                  <a:lnTo>
                    <a:pt x="41443" y="2657"/>
                  </a:lnTo>
                  <a:lnTo>
                    <a:pt x="41111" y="2478"/>
                  </a:lnTo>
                  <a:lnTo>
                    <a:pt x="40728" y="2312"/>
                  </a:lnTo>
                  <a:lnTo>
                    <a:pt x="40306" y="2146"/>
                  </a:lnTo>
                  <a:lnTo>
                    <a:pt x="39834" y="1980"/>
                  </a:lnTo>
                  <a:lnTo>
                    <a:pt x="39323" y="1827"/>
                  </a:lnTo>
                  <a:lnTo>
                    <a:pt x="38774" y="1661"/>
                  </a:lnTo>
                  <a:lnTo>
                    <a:pt x="38186" y="1520"/>
                  </a:lnTo>
                  <a:lnTo>
                    <a:pt x="37548" y="1380"/>
                  </a:lnTo>
                  <a:lnTo>
                    <a:pt x="36884" y="1239"/>
                  </a:lnTo>
                  <a:lnTo>
                    <a:pt x="36181" y="1111"/>
                  </a:lnTo>
                  <a:lnTo>
                    <a:pt x="35453" y="984"/>
                  </a:lnTo>
                  <a:lnTo>
                    <a:pt x="34674" y="856"/>
                  </a:lnTo>
                  <a:lnTo>
                    <a:pt x="33883" y="754"/>
                  </a:lnTo>
                  <a:lnTo>
                    <a:pt x="33052" y="639"/>
                  </a:lnTo>
                  <a:lnTo>
                    <a:pt x="32184" y="549"/>
                  </a:lnTo>
                  <a:lnTo>
                    <a:pt x="31303" y="447"/>
                  </a:lnTo>
                  <a:lnTo>
                    <a:pt x="30383" y="371"/>
                  </a:lnTo>
                  <a:lnTo>
                    <a:pt x="29451" y="294"/>
                  </a:lnTo>
                  <a:lnTo>
                    <a:pt x="28480" y="230"/>
                  </a:lnTo>
                  <a:lnTo>
                    <a:pt x="27497" y="166"/>
                  </a:lnTo>
                  <a:lnTo>
                    <a:pt x="26488" y="115"/>
                  </a:lnTo>
                  <a:lnTo>
                    <a:pt x="25466" y="77"/>
                  </a:lnTo>
                  <a:lnTo>
                    <a:pt x="24419" y="39"/>
                  </a:lnTo>
                  <a:lnTo>
                    <a:pt x="23359" y="13"/>
                  </a:lnTo>
                  <a:lnTo>
                    <a:pt x="22286" y="0"/>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2706740" y="3264909"/>
              <a:ext cx="609226" cy="83204"/>
            </a:xfrm>
            <a:custGeom>
              <a:rect b="b" l="l" r="r" t="t"/>
              <a:pathLst>
                <a:path extrusionOk="0" h="5620" w="41150">
                  <a:moveTo>
                    <a:pt x="19949" y="0"/>
                  </a:moveTo>
                  <a:lnTo>
                    <a:pt x="18238" y="13"/>
                  </a:lnTo>
                  <a:lnTo>
                    <a:pt x="16577" y="39"/>
                  </a:lnTo>
                  <a:lnTo>
                    <a:pt x="14943" y="102"/>
                  </a:lnTo>
                  <a:lnTo>
                    <a:pt x="13372" y="179"/>
                  </a:lnTo>
                  <a:lnTo>
                    <a:pt x="11839" y="281"/>
                  </a:lnTo>
                  <a:lnTo>
                    <a:pt x="10371" y="409"/>
                  </a:lnTo>
                  <a:lnTo>
                    <a:pt x="8966" y="549"/>
                  </a:lnTo>
                  <a:lnTo>
                    <a:pt x="7625" y="703"/>
                  </a:lnTo>
                  <a:lnTo>
                    <a:pt x="6361" y="881"/>
                  </a:lnTo>
                  <a:lnTo>
                    <a:pt x="5173" y="1073"/>
                  </a:lnTo>
                  <a:lnTo>
                    <a:pt x="4074" y="1277"/>
                  </a:lnTo>
                  <a:lnTo>
                    <a:pt x="3551" y="1380"/>
                  </a:lnTo>
                  <a:lnTo>
                    <a:pt x="3066" y="1494"/>
                  </a:lnTo>
                  <a:lnTo>
                    <a:pt x="2593" y="1609"/>
                  </a:lnTo>
                  <a:lnTo>
                    <a:pt x="2146" y="1724"/>
                  </a:lnTo>
                  <a:lnTo>
                    <a:pt x="1725" y="1852"/>
                  </a:lnTo>
                  <a:lnTo>
                    <a:pt x="1316" y="1980"/>
                  </a:lnTo>
                  <a:lnTo>
                    <a:pt x="946" y="2108"/>
                  </a:lnTo>
                  <a:lnTo>
                    <a:pt x="601" y="2235"/>
                  </a:lnTo>
                  <a:lnTo>
                    <a:pt x="281" y="2363"/>
                  </a:lnTo>
                  <a:lnTo>
                    <a:pt x="0" y="2503"/>
                  </a:lnTo>
                  <a:lnTo>
                    <a:pt x="0" y="2503"/>
                  </a:lnTo>
                  <a:lnTo>
                    <a:pt x="716" y="2286"/>
                  </a:lnTo>
                  <a:lnTo>
                    <a:pt x="1507" y="2082"/>
                  </a:lnTo>
                  <a:lnTo>
                    <a:pt x="2363" y="1890"/>
                  </a:lnTo>
                  <a:lnTo>
                    <a:pt x="3295" y="1712"/>
                  </a:lnTo>
                  <a:lnTo>
                    <a:pt x="4292" y="1533"/>
                  </a:lnTo>
                  <a:lnTo>
                    <a:pt x="5352" y="1380"/>
                  </a:lnTo>
                  <a:lnTo>
                    <a:pt x="6463" y="1226"/>
                  </a:lnTo>
                  <a:lnTo>
                    <a:pt x="7625" y="1099"/>
                  </a:lnTo>
                  <a:lnTo>
                    <a:pt x="8851" y="971"/>
                  </a:lnTo>
                  <a:lnTo>
                    <a:pt x="10115" y="869"/>
                  </a:lnTo>
                  <a:lnTo>
                    <a:pt x="11431" y="767"/>
                  </a:lnTo>
                  <a:lnTo>
                    <a:pt x="12784" y="690"/>
                  </a:lnTo>
                  <a:lnTo>
                    <a:pt x="14164" y="639"/>
                  </a:lnTo>
                  <a:lnTo>
                    <a:pt x="15594" y="588"/>
                  </a:lnTo>
                  <a:lnTo>
                    <a:pt x="17050" y="562"/>
                  </a:lnTo>
                  <a:lnTo>
                    <a:pt x="18531" y="549"/>
                  </a:lnTo>
                  <a:lnTo>
                    <a:pt x="19617" y="562"/>
                  </a:lnTo>
                  <a:lnTo>
                    <a:pt x="20690" y="575"/>
                  </a:lnTo>
                  <a:lnTo>
                    <a:pt x="21750" y="601"/>
                  </a:lnTo>
                  <a:lnTo>
                    <a:pt x="22797" y="626"/>
                  </a:lnTo>
                  <a:lnTo>
                    <a:pt x="23819" y="677"/>
                  </a:lnTo>
                  <a:lnTo>
                    <a:pt x="24828" y="728"/>
                  </a:lnTo>
                  <a:lnTo>
                    <a:pt x="25811" y="779"/>
                  </a:lnTo>
                  <a:lnTo>
                    <a:pt x="26782" y="856"/>
                  </a:lnTo>
                  <a:lnTo>
                    <a:pt x="27714" y="933"/>
                  </a:lnTo>
                  <a:lnTo>
                    <a:pt x="28633" y="1009"/>
                  </a:lnTo>
                  <a:lnTo>
                    <a:pt x="29515" y="1099"/>
                  </a:lnTo>
                  <a:lnTo>
                    <a:pt x="30383" y="1201"/>
                  </a:lnTo>
                  <a:lnTo>
                    <a:pt x="31213" y="1303"/>
                  </a:lnTo>
                  <a:lnTo>
                    <a:pt x="32005" y="1418"/>
                  </a:lnTo>
                  <a:lnTo>
                    <a:pt x="32784" y="1533"/>
                  </a:lnTo>
                  <a:lnTo>
                    <a:pt x="33512" y="1661"/>
                  </a:lnTo>
                  <a:lnTo>
                    <a:pt x="34214" y="1801"/>
                  </a:lnTo>
                  <a:lnTo>
                    <a:pt x="34879" y="1929"/>
                  </a:lnTo>
                  <a:lnTo>
                    <a:pt x="35517" y="2082"/>
                  </a:lnTo>
                  <a:lnTo>
                    <a:pt x="36105" y="2222"/>
                  </a:lnTo>
                  <a:lnTo>
                    <a:pt x="36654" y="2376"/>
                  </a:lnTo>
                  <a:lnTo>
                    <a:pt x="37165" y="2542"/>
                  </a:lnTo>
                  <a:lnTo>
                    <a:pt x="37637" y="2708"/>
                  </a:lnTo>
                  <a:lnTo>
                    <a:pt x="38059" y="2874"/>
                  </a:lnTo>
                  <a:lnTo>
                    <a:pt x="38442" y="3040"/>
                  </a:lnTo>
                  <a:lnTo>
                    <a:pt x="38774" y="3219"/>
                  </a:lnTo>
                  <a:lnTo>
                    <a:pt x="39055" y="3397"/>
                  </a:lnTo>
                  <a:lnTo>
                    <a:pt x="39182" y="3487"/>
                  </a:lnTo>
                  <a:lnTo>
                    <a:pt x="39297" y="3576"/>
                  </a:lnTo>
                  <a:lnTo>
                    <a:pt x="39387" y="3678"/>
                  </a:lnTo>
                  <a:lnTo>
                    <a:pt x="39476" y="3768"/>
                  </a:lnTo>
                  <a:lnTo>
                    <a:pt x="39553" y="3857"/>
                  </a:lnTo>
                  <a:lnTo>
                    <a:pt x="39617" y="3959"/>
                  </a:lnTo>
                  <a:lnTo>
                    <a:pt x="39655" y="4049"/>
                  </a:lnTo>
                  <a:lnTo>
                    <a:pt x="39693" y="4151"/>
                  </a:lnTo>
                  <a:lnTo>
                    <a:pt x="39719" y="4253"/>
                  </a:lnTo>
                  <a:lnTo>
                    <a:pt x="39719" y="4342"/>
                  </a:lnTo>
                  <a:lnTo>
                    <a:pt x="39719" y="4432"/>
                  </a:lnTo>
                  <a:lnTo>
                    <a:pt x="39706" y="4508"/>
                  </a:lnTo>
                  <a:lnTo>
                    <a:pt x="39680" y="4598"/>
                  </a:lnTo>
                  <a:lnTo>
                    <a:pt x="39642" y="4675"/>
                  </a:lnTo>
                  <a:lnTo>
                    <a:pt x="39591" y="4764"/>
                  </a:lnTo>
                  <a:lnTo>
                    <a:pt x="39540" y="4841"/>
                  </a:lnTo>
                  <a:lnTo>
                    <a:pt x="39400" y="5007"/>
                  </a:lnTo>
                  <a:lnTo>
                    <a:pt x="39221" y="5160"/>
                  </a:lnTo>
                  <a:lnTo>
                    <a:pt x="39016" y="5326"/>
                  </a:lnTo>
                  <a:lnTo>
                    <a:pt x="38761" y="5479"/>
                  </a:lnTo>
                  <a:lnTo>
                    <a:pt x="38480" y="5620"/>
                  </a:lnTo>
                  <a:lnTo>
                    <a:pt x="38480" y="5620"/>
                  </a:lnTo>
                  <a:lnTo>
                    <a:pt x="39080" y="5415"/>
                  </a:lnTo>
                  <a:lnTo>
                    <a:pt x="39361" y="5313"/>
                  </a:lnTo>
                  <a:lnTo>
                    <a:pt x="39617" y="5198"/>
                  </a:lnTo>
                  <a:lnTo>
                    <a:pt x="39846" y="5096"/>
                  </a:lnTo>
                  <a:lnTo>
                    <a:pt x="40064" y="4981"/>
                  </a:lnTo>
                  <a:lnTo>
                    <a:pt x="40268" y="4866"/>
                  </a:lnTo>
                  <a:lnTo>
                    <a:pt x="40447" y="4751"/>
                  </a:lnTo>
                  <a:lnTo>
                    <a:pt x="40613" y="4636"/>
                  </a:lnTo>
                  <a:lnTo>
                    <a:pt x="40753" y="4521"/>
                  </a:lnTo>
                  <a:lnTo>
                    <a:pt x="40868" y="4394"/>
                  </a:lnTo>
                  <a:lnTo>
                    <a:pt x="40970" y="4279"/>
                  </a:lnTo>
                  <a:lnTo>
                    <a:pt x="41047" y="4151"/>
                  </a:lnTo>
                  <a:lnTo>
                    <a:pt x="41098" y="4036"/>
                  </a:lnTo>
                  <a:lnTo>
                    <a:pt x="41136" y="3908"/>
                  </a:lnTo>
                  <a:lnTo>
                    <a:pt x="41149" y="3781"/>
                  </a:lnTo>
                  <a:lnTo>
                    <a:pt x="41136" y="3691"/>
                  </a:lnTo>
                  <a:lnTo>
                    <a:pt x="41111" y="3589"/>
                  </a:lnTo>
                  <a:lnTo>
                    <a:pt x="41085" y="3500"/>
                  </a:lnTo>
                  <a:lnTo>
                    <a:pt x="41034" y="3397"/>
                  </a:lnTo>
                  <a:lnTo>
                    <a:pt x="40970" y="3308"/>
                  </a:lnTo>
                  <a:lnTo>
                    <a:pt x="40894" y="3206"/>
                  </a:lnTo>
                  <a:lnTo>
                    <a:pt x="40817" y="3116"/>
                  </a:lnTo>
                  <a:lnTo>
                    <a:pt x="40715" y="3027"/>
                  </a:lnTo>
                  <a:lnTo>
                    <a:pt x="40600" y="2925"/>
                  </a:lnTo>
                  <a:lnTo>
                    <a:pt x="40472" y="2835"/>
                  </a:lnTo>
                  <a:lnTo>
                    <a:pt x="40191" y="2657"/>
                  </a:lnTo>
                  <a:lnTo>
                    <a:pt x="39859" y="2478"/>
                  </a:lnTo>
                  <a:lnTo>
                    <a:pt x="39476" y="2312"/>
                  </a:lnTo>
                  <a:lnTo>
                    <a:pt x="39055" y="2146"/>
                  </a:lnTo>
                  <a:lnTo>
                    <a:pt x="38582" y="1980"/>
                  </a:lnTo>
                  <a:lnTo>
                    <a:pt x="38071" y="1827"/>
                  </a:lnTo>
                  <a:lnTo>
                    <a:pt x="37522" y="1661"/>
                  </a:lnTo>
                  <a:lnTo>
                    <a:pt x="36935" y="1520"/>
                  </a:lnTo>
                  <a:lnTo>
                    <a:pt x="36309" y="1380"/>
                  </a:lnTo>
                  <a:lnTo>
                    <a:pt x="35632" y="1239"/>
                  </a:lnTo>
                  <a:lnTo>
                    <a:pt x="34930" y="1111"/>
                  </a:lnTo>
                  <a:lnTo>
                    <a:pt x="34202" y="984"/>
                  </a:lnTo>
                  <a:lnTo>
                    <a:pt x="33435" y="856"/>
                  </a:lnTo>
                  <a:lnTo>
                    <a:pt x="32631" y="754"/>
                  </a:lnTo>
                  <a:lnTo>
                    <a:pt x="31801" y="639"/>
                  </a:lnTo>
                  <a:lnTo>
                    <a:pt x="30945" y="549"/>
                  </a:lnTo>
                  <a:lnTo>
                    <a:pt x="30051" y="447"/>
                  </a:lnTo>
                  <a:lnTo>
                    <a:pt x="29131" y="371"/>
                  </a:lnTo>
                  <a:lnTo>
                    <a:pt x="28199" y="294"/>
                  </a:lnTo>
                  <a:lnTo>
                    <a:pt x="27241" y="230"/>
                  </a:lnTo>
                  <a:lnTo>
                    <a:pt x="26245" y="166"/>
                  </a:lnTo>
                  <a:lnTo>
                    <a:pt x="25249" y="115"/>
                  </a:lnTo>
                  <a:lnTo>
                    <a:pt x="24215" y="77"/>
                  </a:lnTo>
                  <a:lnTo>
                    <a:pt x="23180" y="39"/>
                  </a:lnTo>
                  <a:lnTo>
                    <a:pt x="22120" y="13"/>
                  </a:lnTo>
                  <a:lnTo>
                    <a:pt x="21035" y="0"/>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2915476" y="3295718"/>
              <a:ext cx="204028" cy="57118"/>
            </a:xfrm>
            <a:custGeom>
              <a:rect b="b" l="l" r="r" t="t"/>
              <a:pathLst>
                <a:path extrusionOk="0" h="3858" w="13781">
                  <a:moveTo>
                    <a:pt x="1" y="1"/>
                  </a:moveTo>
                  <a:lnTo>
                    <a:pt x="1" y="384"/>
                  </a:lnTo>
                  <a:lnTo>
                    <a:pt x="2325" y="384"/>
                  </a:lnTo>
                  <a:lnTo>
                    <a:pt x="3347" y="397"/>
                  </a:lnTo>
                  <a:lnTo>
                    <a:pt x="4254" y="422"/>
                  </a:lnTo>
                  <a:lnTo>
                    <a:pt x="5058" y="461"/>
                  </a:lnTo>
                  <a:lnTo>
                    <a:pt x="5748" y="512"/>
                  </a:lnTo>
                  <a:lnTo>
                    <a:pt x="6323" y="588"/>
                  </a:lnTo>
                  <a:lnTo>
                    <a:pt x="6578" y="627"/>
                  </a:lnTo>
                  <a:lnTo>
                    <a:pt x="6795" y="678"/>
                  </a:lnTo>
                  <a:lnTo>
                    <a:pt x="6987" y="729"/>
                  </a:lnTo>
                  <a:lnTo>
                    <a:pt x="7140" y="780"/>
                  </a:lnTo>
                  <a:lnTo>
                    <a:pt x="7268" y="831"/>
                  </a:lnTo>
                  <a:lnTo>
                    <a:pt x="7370" y="895"/>
                  </a:lnTo>
                  <a:lnTo>
                    <a:pt x="1" y="895"/>
                  </a:lnTo>
                  <a:lnTo>
                    <a:pt x="1" y="1189"/>
                  </a:lnTo>
                  <a:lnTo>
                    <a:pt x="7472" y="1189"/>
                  </a:lnTo>
                  <a:lnTo>
                    <a:pt x="7446" y="1227"/>
                  </a:lnTo>
                  <a:lnTo>
                    <a:pt x="7408" y="1265"/>
                  </a:lnTo>
                  <a:lnTo>
                    <a:pt x="7306" y="1329"/>
                  </a:lnTo>
                  <a:lnTo>
                    <a:pt x="7165" y="1406"/>
                  </a:lnTo>
                  <a:lnTo>
                    <a:pt x="6987" y="1470"/>
                  </a:lnTo>
                  <a:lnTo>
                    <a:pt x="6770" y="1521"/>
                  </a:lnTo>
                  <a:lnTo>
                    <a:pt x="6514" y="1572"/>
                  </a:lnTo>
                  <a:lnTo>
                    <a:pt x="6208" y="1623"/>
                  </a:lnTo>
                  <a:lnTo>
                    <a:pt x="5876" y="1674"/>
                  </a:lnTo>
                  <a:lnTo>
                    <a:pt x="5505" y="1712"/>
                  </a:lnTo>
                  <a:lnTo>
                    <a:pt x="5097" y="1751"/>
                  </a:lnTo>
                  <a:lnTo>
                    <a:pt x="4151" y="1814"/>
                  </a:lnTo>
                  <a:lnTo>
                    <a:pt x="3053" y="1840"/>
                  </a:lnTo>
                  <a:lnTo>
                    <a:pt x="1802" y="1853"/>
                  </a:lnTo>
                  <a:lnTo>
                    <a:pt x="1" y="1853"/>
                  </a:lnTo>
                  <a:lnTo>
                    <a:pt x="1" y="2223"/>
                  </a:lnTo>
                  <a:lnTo>
                    <a:pt x="2197" y="2645"/>
                  </a:lnTo>
                  <a:lnTo>
                    <a:pt x="4215" y="3053"/>
                  </a:lnTo>
                  <a:lnTo>
                    <a:pt x="6131" y="3462"/>
                  </a:lnTo>
                  <a:lnTo>
                    <a:pt x="8021" y="3858"/>
                  </a:lnTo>
                  <a:lnTo>
                    <a:pt x="11163" y="3858"/>
                  </a:lnTo>
                  <a:lnTo>
                    <a:pt x="9107" y="3411"/>
                  </a:lnTo>
                  <a:lnTo>
                    <a:pt x="7051" y="2977"/>
                  </a:lnTo>
                  <a:lnTo>
                    <a:pt x="5033" y="2568"/>
                  </a:lnTo>
                  <a:lnTo>
                    <a:pt x="3079" y="2185"/>
                  </a:lnTo>
                  <a:lnTo>
                    <a:pt x="3845" y="2185"/>
                  </a:lnTo>
                  <a:lnTo>
                    <a:pt x="4586" y="2159"/>
                  </a:lnTo>
                  <a:lnTo>
                    <a:pt x="5275" y="2134"/>
                  </a:lnTo>
                  <a:lnTo>
                    <a:pt x="5927" y="2108"/>
                  </a:lnTo>
                  <a:lnTo>
                    <a:pt x="6540" y="2070"/>
                  </a:lnTo>
                  <a:lnTo>
                    <a:pt x="7102" y="2019"/>
                  </a:lnTo>
                  <a:lnTo>
                    <a:pt x="7638" y="1968"/>
                  </a:lnTo>
                  <a:lnTo>
                    <a:pt x="8111" y="1904"/>
                  </a:lnTo>
                  <a:lnTo>
                    <a:pt x="8558" y="1840"/>
                  </a:lnTo>
                  <a:lnTo>
                    <a:pt x="8941" y="1763"/>
                  </a:lnTo>
                  <a:lnTo>
                    <a:pt x="9285" y="1687"/>
                  </a:lnTo>
                  <a:lnTo>
                    <a:pt x="9579" y="1597"/>
                  </a:lnTo>
                  <a:lnTo>
                    <a:pt x="9822" y="1495"/>
                  </a:lnTo>
                  <a:lnTo>
                    <a:pt x="10026" y="1406"/>
                  </a:lnTo>
                  <a:lnTo>
                    <a:pt x="10103" y="1355"/>
                  </a:lnTo>
                  <a:lnTo>
                    <a:pt x="10167" y="1304"/>
                  </a:lnTo>
                  <a:lnTo>
                    <a:pt x="10218" y="1240"/>
                  </a:lnTo>
                  <a:lnTo>
                    <a:pt x="10256" y="1189"/>
                  </a:lnTo>
                  <a:lnTo>
                    <a:pt x="13781" y="1189"/>
                  </a:lnTo>
                  <a:lnTo>
                    <a:pt x="13781" y="895"/>
                  </a:lnTo>
                  <a:lnTo>
                    <a:pt x="10218" y="895"/>
                  </a:lnTo>
                  <a:lnTo>
                    <a:pt x="10179" y="844"/>
                  </a:lnTo>
                  <a:lnTo>
                    <a:pt x="10128" y="793"/>
                  </a:lnTo>
                  <a:lnTo>
                    <a:pt x="9988" y="703"/>
                  </a:lnTo>
                  <a:lnTo>
                    <a:pt x="9809" y="627"/>
                  </a:lnTo>
                  <a:lnTo>
                    <a:pt x="9579" y="550"/>
                  </a:lnTo>
                  <a:lnTo>
                    <a:pt x="9337" y="474"/>
                  </a:lnTo>
                  <a:lnTo>
                    <a:pt x="9043" y="410"/>
                  </a:lnTo>
                  <a:lnTo>
                    <a:pt x="8724" y="359"/>
                  </a:lnTo>
                  <a:lnTo>
                    <a:pt x="8391" y="295"/>
                  </a:lnTo>
                  <a:lnTo>
                    <a:pt x="13781" y="295"/>
                  </a:lnTo>
                  <a:lnTo>
                    <a:pt x="13781" y="1"/>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2629221" y="3225009"/>
              <a:ext cx="764071" cy="159598"/>
            </a:xfrm>
            <a:custGeom>
              <a:rect b="b" l="l" r="r" t="t"/>
              <a:pathLst>
                <a:path extrusionOk="0" h="10780" w="51609">
                  <a:moveTo>
                    <a:pt x="0" y="1"/>
                  </a:moveTo>
                  <a:lnTo>
                    <a:pt x="0" y="5390"/>
                  </a:lnTo>
                  <a:lnTo>
                    <a:pt x="13" y="5530"/>
                  </a:lnTo>
                  <a:lnTo>
                    <a:pt x="39" y="5658"/>
                  </a:lnTo>
                  <a:lnTo>
                    <a:pt x="77" y="5799"/>
                  </a:lnTo>
                  <a:lnTo>
                    <a:pt x="128" y="5939"/>
                  </a:lnTo>
                  <a:lnTo>
                    <a:pt x="205" y="6080"/>
                  </a:lnTo>
                  <a:lnTo>
                    <a:pt x="294" y="6207"/>
                  </a:lnTo>
                  <a:lnTo>
                    <a:pt x="396" y="6348"/>
                  </a:lnTo>
                  <a:lnTo>
                    <a:pt x="524" y="6476"/>
                  </a:lnTo>
                  <a:lnTo>
                    <a:pt x="664" y="6603"/>
                  </a:lnTo>
                  <a:lnTo>
                    <a:pt x="818" y="6731"/>
                  </a:lnTo>
                  <a:lnTo>
                    <a:pt x="984" y="6859"/>
                  </a:lnTo>
                  <a:lnTo>
                    <a:pt x="1162" y="6986"/>
                  </a:lnTo>
                  <a:lnTo>
                    <a:pt x="1354" y="7114"/>
                  </a:lnTo>
                  <a:lnTo>
                    <a:pt x="1571" y="7242"/>
                  </a:lnTo>
                  <a:lnTo>
                    <a:pt x="1788" y="7370"/>
                  </a:lnTo>
                  <a:lnTo>
                    <a:pt x="2031" y="7484"/>
                  </a:lnTo>
                  <a:lnTo>
                    <a:pt x="2542" y="7727"/>
                  </a:lnTo>
                  <a:lnTo>
                    <a:pt x="3116" y="7957"/>
                  </a:lnTo>
                  <a:lnTo>
                    <a:pt x="3729" y="8187"/>
                  </a:lnTo>
                  <a:lnTo>
                    <a:pt x="4406" y="8404"/>
                  </a:lnTo>
                  <a:lnTo>
                    <a:pt x="5122" y="8608"/>
                  </a:lnTo>
                  <a:lnTo>
                    <a:pt x="5888" y="8813"/>
                  </a:lnTo>
                  <a:lnTo>
                    <a:pt x="6705" y="9017"/>
                  </a:lnTo>
                  <a:lnTo>
                    <a:pt x="7561" y="9196"/>
                  </a:lnTo>
                  <a:lnTo>
                    <a:pt x="8455" y="9375"/>
                  </a:lnTo>
                  <a:lnTo>
                    <a:pt x="9387" y="9553"/>
                  </a:lnTo>
                  <a:lnTo>
                    <a:pt x="10370" y="9707"/>
                  </a:lnTo>
                  <a:lnTo>
                    <a:pt x="11379" y="9860"/>
                  </a:lnTo>
                  <a:lnTo>
                    <a:pt x="12427" y="10000"/>
                  </a:lnTo>
                  <a:lnTo>
                    <a:pt x="13499" y="10128"/>
                  </a:lnTo>
                  <a:lnTo>
                    <a:pt x="14623" y="10243"/>
                  </a:lnTo>
                  <a:lnTo>
                    <a:pt x="15760" y="10358"/>
                  </a:lnTo>
                  <a:lnTo>
                    <a:pt x="16935" y="10447"/>
                  </a:lnTo>
                  <a:lnTo>
                    <a:pt x="18135" y="10537"/>
                  </a:lnTo>
                  <a:lnTo>
                    <a:pt x="19361" y="10613"/>
                  </a:lnTo>
                  <a:lnTo>
                    <a:pt x="20600" y="10664"/>
                  </a:lnTo>
                  <a:lnTo>
                    <a:pt x="21877" y="10716"/>
                  </a:lnTo>
                  <a:lnTo>
                    <a:pt x="23167" y="10754"/>
                  </a:lnTo>
                  <a:lnTo>
                    <a:pt x="24483" y="10767"/>
                  </a:lnTo>
                  <a:lnTo>
                    <a:pt x="25811" y="10779"/>
                  </a:lnTo>
                  <a:lnTo>
                    <a:pt x="27139" y="10767"/>
                  </a:lnTo>
                  <a:lnTo>
                    <a:pt x="28442" y="10754"/>
                  </a:lnTo>
                  <a:lnTo>
                    <a:pt x="29732" y="10716"/>
                  </a:lnTo>
                  <a:lnTo>
                    <a:pt x="31009" y="10664"/>
                  </a:lnTo>
                  <a:lnTo>
                    <a:pt x="32260" y="10613"/>
                  </a:lnTo>
                  <a:lnTo>
                    <a:pt x="33486" y="10537"/>
                  </a:lnTo>
                  <a:lnTo>
                    <a:pt x="34674" y="10447"/>
                  </a:lnTo>
                  <a:lnTo>
                    <a:pt x="35849" y="10358"/>
                  </a:lnTo>
                  <a:lnTo>
                    <a:pt x="36998" y="10243"/>
                  </a:lnTo>
                  <a:lnTo>
                    <a:pt x="38109" y="10128"/>
                  </a:lnTo>
                  <a:lnTo>
                    <a:pt x="39182" y="10000"/>
                  </a:lnTo>
                  <a:lnTo>
                    <a:pt x="40229" y="9860"/>
                  </a:lnTo>
                  <a:lnTo>
                    <a:pt x="41251" y="9707"/>
                  </a:lnTo>
                  <a:lnTo>
                    <a:pt x="42222" y="9553"/>
                  </a:lnTo>
                  <a:lnTo>
                    <a:pt x="43154" y="9375"/>
                  </a:lnTo>
                  <a:lnTo>
                    <a:pt x="44061" y="9196"/>
                  </a:lnTo>
                  <a:lnTo>
                    <a:pt x="44904" y="9017"/>
                  </a:lnTo>
                  <a:lnTo>
                    <a:pt x="45721" y="8813"/>
                  </a:lnTo>
                  <a:lnTo>
                    <a:pt x="46487" y="8608"/>
                  </a:lnTo>
                  <a:lnTo>
                    <a:pt x="47203" y="8404"/>
                  </a:lnTo>
                  <a:lnTo>
                    <a:pt x="47879" y="8187"/>
                  </a:lnTo>
                  <a:lnTo>
                    <a:pt x="48505" y="7957"/>
                  </a:lnTo>
                  <a:lnTo>
                    <a:pt x="49067" y="7727"/>
                  </a:lnTo>
                  <a:lnTo>
                    <a:pt x="49591" y="7484"/>
                  </a:lnTo>
                  <a:lnTo>
                    <a:pt x="49821" y="7370"/>
                  </a:lnTo>
                  <a:lnTo>
                    <a:pt x="50050" y="7242"/>
                  </a:lnTo>
                  <a:lnTo>
                    <a:pt x="50255" y="7114"/>
                  </a:lnTo>
                  <a:lnTo>
                    <a:pt x="50459" y="6986"/>
                  </a:lnTo>
                  <a:lnTo>
                    <a:pt x="50638" y="6859"/>
                  </a:lnTo>
                  <a:lnTo>
                    <a:pt x="50804" y="6731"/>
                  </a:lnTo>
                  <a:lnTo>
                    <a:pt x="50957" y="6603"/>
                  </a:lnTo>
                  <a:lnTo>
                    <a:pt x="51085" y="6476"/>
                  </a:lnTo>
                  <a:lnTo>
                    <a:pt x="51213" y="6348"/>
                  </a:lnTo>
                  <a:lnTo>
                    <a:pt x="51315" y="6207"/>
                  </a:lnTo>
                  <a:lnTo>
                    <a:pt x="51404" y="6080"/>
                  </a:lnTo>
                  <a:lnTo>
                    <a:pt x="51481" y="5939"/>
                  </a:lnTo>
                  <a:lnTo>
                    <a:pt x="51545" y="5799"/>
                  </a:lnTo>
                  <a:lnTo>
                    <a:pt x="51583" y="5658"/>
                  </a:lnTo>
                  <a:lnTo>
                    <a:pt x="51609" y="5530"/>
                  </a:lnTo>
                  <a:lnTo>
                    <a:pt x="51609" y="5390"/>
                  </a:lnTo>
                  <a:lnTo>
                    <a:pt x="51609" y="1"/>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2629221" y="3145033"/>
              <a:ext cx="764071" cy="159776"/>
            </a:xfrm>
            <a:custGeom>
              <a:rect b="b" l="l" r="r" t="t"/>
              <a:pathLst>
                <a:path extrusionOk="0" h="10792" w="51609">
                  <a:moveTo>
                    <a:pt x="25811" y="0"/>
                  </a:moveTo>
                  <a:lnTo>
                    <a:pt x="24483" y="13"/>
                  </a:lnTo>
                  <a:lnTo>
                    <a:pt x="23167" y="26"/>
                  </a:lnTo>
                  <a:lnTo>
                    <a:pt x="21877" y="64"/>
                  </a:lnTo>
                  <a:lnTo>
                    <a:pt x="20600" y="115"/>
                  </a:lnTo>
                  <a:lnTo>
                    <a:pt x="19361" y="179"/>
                  </a:lnTo>
                  <a:lnTo>
                    <a:pt x="18135" y="243"/>
                  </a:lnTo>
                  <a:lnTo>
                    <a:pt x="16935" y="332"/>
                  </a:lnTo>
                  <a:lnTo>
                    <a:pt x="15760" y="422"/>
                  </a:lnTo>
                  <a:lnTo>
                    <a:pt x="14623" y="537"/>
                  </a:lnTo>
                  <a:lnTo>
                    <a:pt x="13499" y="652"/>
                  </a:lnTo>
                  <a:lnTo>
                    <a:pt x="12427" y="779"/>
                  </a:lnTo>
                  <a:lnTo>
                    <a:pt x="11379" y="920"/>
                  </a:lnTo>
                  <a:lnTo>
                    <a:pt x="10370" y="1073"/>
                  </a:lnTo>
                  <a:lnTo>
                    <a:pt x="9387" y="1239"/>
                  </a:lnTo>
                  <a:lnTo>
                    <a:pt x="8455" y="1405"/>
                  </a:lnTo>
                  <a:lnTo>
                    <a:pt x="7561" y="1584"/>
                  </a:lnTo>
                  <a:lnTo>
                    <a:pt x="6705" y="1776"/>
                  </a:lnTo>
                  <a:lnTo>
                    <a:pt x="5888" y="1967"/>
                  </a:lnTo>
                  <a:lnTo>
                    <a:pt x="5122" y="2171"/>
                  </a:lnTo>
                  <a:lnTo>
                    <a:pt x="4406" y="2376"/>
                  </a:lnTo>
                  <a:lnTo>
                    <a:pt x="3729" y="2606"/>
                  </a:lnTo>
                  <a:lnTo>
                    <a:pt x="3116" y="2823"/>
                  </a:lnTo>
                  <a:lnTo>
                    <a:pt x="2542" y="3053"/>
                  </a:lnTo>
                  <a:lnTo>
                    <a:pt x="2031" y="3295"/>
                  </a:lnTo>
                  <a:lnTo>
                    <a:pt x="1788" y="3423"/>
                  </a:lnTo>
                  <a:lnTo>
                    <a:pt x="1571" y="3538"/>
                  </a:lnTo>
                  <a:lnTo>
                    <a:pt x="1354" y="3666"/>
                  </a:lnTo>
                  <a:lnTo>
                    <a:pt x="1162" y="3793"/>
                  </a:lnTo>
                  <a:lnTo>
                    <a:pt x="984" y="3921"/>
                  </a:lnTo>
                  <a:lnTo>
                    <a:pt x="818" y="4049"/>
                  </a:lnTo>
                  <a:lnTo>
                    <a:pt x="664" y="4176"/>
                  </a:lnTo>
                  <a:lnTo>
                    <a:pt x="524" y="4304"/>
                  </a:lnTo>
                  <a:lnTo>
                    <a:pt x="396" y="4445"/>
                  </a:lnTo>
                  <a:lnTo>
                    <a:pt x="294" y="4572"/>
                  </a:lnTo>
                  <a:lnTo>
                    <a:pt x="205" y="4713"/>
                  </a:lnTo>
                  <a:lnTo>
                    <a:pt x="128" y="4841"/>
                  </a:lnTo>
                  <a:lnTo>
                    <a:pt x="77" y="4981"/>
                  </a:lnTo>
                  <a:lnTo>
                    <a:pt x="39" y="5122"/>
                  </a:lnTo>
                  <a:lnTo>
                    <a:pt x="13" y="5262"/>
                  </a:lnTo>
                  <a:lnTo>
                    <a:pt x="0" y="5403"/>
                  </a:lnTo>
                  <a:lnTo>
                    <a:pt x="13" y="5530"/>
                  </a:lnTo>
                  <a:lnTo>
                    <a:pt x="39" y="5671"/>
                  </a:lnTo>
                  <a:lnTo>
                    <a:pt x="77" y="5811"/>
                  </a:lnTo>
                  <a:lnTo>
                    <a:pt x="128" y="5952"/>
                  </a:lnTo>
                  <a:lnTo>
                    <a:pt x="205" y="6079"/>
                  </a:lnTo>
                  <a:lnTo>
                    <a:pt x="294" y="6220"/>
                  </a:lnTo>
                  <a:lnTo>
                    <a:pt x="396" y="6348"/>
                  </a:lnTo>
                  <a:lnTo>
                    <a:pt x="524" y="6488"/>
                  </a:lnTo>
                  <a:lnTo>
                    <a:pt x="664" y="6616"/>
                  </a:lnTo>
                  <a:lnTo>
                    <a:pt x="818" y="6744"/>
                  </a:lnTo>
                  <a:lnTo>
                    <a:pt x="984" y="6871"/>
                  </a:lnTo>
                  <a:lnTo>
                    <a:pt x="1162" y="6999"/>
                  </a:lnTo>
                  <a:lnTo>
                    <a:pt x="1354" y="7127"/>
                  </a:lnTo>
                  <a:lnTo>
                    <a:pt x="1571" y="7254"/>
                  </a:lnTo>
                  <a:lnTo>
                    <a:pt x="1788" y="7369"/>
                  </a:lnTo>
                  <a:lnTo>
                    <a:pt x="2031" y="7497"/>
                  </a:lnTo>
                  <a:lnTo>
                    <a:pt x="2542" y="7740"/>
                  </a:lnTo>
                  <a:lnTo>
                    <a:pt x="3116" y="7970"/>
                  </a:lnTo>
                  <a:lnTo>
                    <a:pt x="3729" y="8187"/>
                  </a:lnTo>
                  <a:lnTo>
                    <a:pt x="4406" y="8417"/>
                  </a:lnTo>
                  <a:lnTo>
                    <a:pt x="5122" y="8621"/>
                  </a:lnTo>
                  <a:lnTo>
                    <a:pt x="5888" y="8825"/>
                  </a:lnTo>
                  <a:lnTo>
                    <a:pt x="6705" y="9017"/>
                  </a:lnTo>
                  <a:lnTo>
                    <a:pt x="7561" y="9208"/>
                  </a:lnTo>
                  <a:lnTo>
                    <a:pt x="8455" y="9387"/>
                  </a:lnTo>
                  <a:lnTo>
                    <a:pt x="9387" y="9553"/>
                  </a:lnTo>
                  <a:lnTo>
                    <a:pt x="10370" y="9719"/>
                  </a:lnTo>
                  <a:lnTo>
                    <a:pt x="11379" y="9872"/>
                  </a:lnTo>
                  <a:lnTo>
                    <a:pt x="12427" y="10013"/>
                  </a:lnTo>
                  <a:lnTo>
                    <a:pt x="13499" y="10141"/>
                  </a:lnTo>
                  <a:lnTo>
                    <a:pt x="14623" y="10256"/>
                  </a:lnTo>
                  <a:lnTo>
                    <a:pt x="15760" y="10371"/>
                  </a:lnTo>
                  <a:lnTo>
                    <a:pt x="16935" y="10460"/>
                  </a:lnTo>
                  <a:lnTo>
                    <a:pt x="18135" y="10549"/>
                  </a:lnTo>
                  <a:lnTo>
                    <a:pt x="19361" y="10613"/>
                  </a:lnTo>
                  <a:lnTo>
                    <a:pt x="20600" y="10677"/>
                  </a:lnTo>
                  <a:lnTo>
                    <a:pt x="21877" y="10728"/>
                  </a:lnTo>
                  <a:lnTo>
                    <a:pt x="23167" y="10766"/>
                  </a:lnTo>
                  <a:lnTo>
                    <a:pt x="24483" y="10779"/>
                  </a:lnTo>
                  <a:lnTo>
                    <a:pt x="25811" y="10792"/>
                  </a:lnTo>
                  <a:lnTo>
                    <a:pt x="27139" y="10779"/>
                  </a:lnTo>
                  <a:lnTo>
                    <a:pt x="28442" y="10766"/>
                  </a:lnTo>
                  <a:lnTo>
                    <a:pt x="29732" y="10728"/>
                  </a:lnTo>
                  <a:lnTo>
                    <a:pt x="31009" y="10677"/>
                  </a:lnTo>
                  <a:lnTo>
                    <a:pt x="32260" y="10613"/>
                  </a:lnTo>
                  <a:lnTo>
                    <a:pt x="33486" y="10549"/>
                  </a:lnTo>
                  <a:lnTo>
                    <a:pt x="34674" y="10460"/>
                  </a:lnTo>
                  <a:lnTo>
                    <a:pt x="35849" y="10371"/>
                  </a:lnTo>
                  <a:lnTo>
                    <a:pt x="36998" y="10256"/>
                  </a:lnTo>
                  <a:lnTo>
                    <a:pt x="38109" y="10141"/>
                  </a:lnTo>
                  <a:lnTo>
                    <a:pt x="39182" y="10013"/>
                  </a:lnTo>
                  <a:lnTo>
                    <a:pt x="40229" y="9872"/>
                  </a:lnTo>
                  <a:lnTo>
                    <a:pt x="41251" y="9719"/>
                  </a:lnTo>
                  <a:lnTo>
                    <a:pt x="42222" y="9553"/>
                  </a:lnTo>
                  <a:lnTo>
                    <a:pt x="43154" y="9387"/>
                  </a:lnTo>
                  <a:lnTo>
                    <a:pt x="44061" y="9208"/>
                  </a:lnTo>
                  <a:lnTo>
                    <a:pt x="44904" y="9017"/>
                  </a:lnTo>
                  <a:lnTo>
                    <a:pt x="45721" y="8825"/>
                  </a:lnTo>
                  <a:lnTo>
                    <a:pt x="46487" y="8621"/>
                  </a:lnTo>
                  <a:lnTo>
                    <a:pt x="47203" y="8417"/>
                  </a:lnTo>
                  <a:lnTo>
                    <a:pt x="47879" y="8187"/>
                  </a:lnTo>
                  <a:lnTo>
                    <a:pt x="48505" y="7970"/>
                  </a:lnTo>
                  <a:lnTo>
                    <a:pt x="49067" y="7740"/>
                  </a:lnTo>
                  <a:lnTo>
                    <a:pt x="49591" y="7497"/>
                  </a:lnTo>
                  <a:lnTo>
                    <a:pt x="49821" y="7369"/>
                  </a:lnTo>
                  <a:lnTo>
                    <a:pt x="50050" y="7254"/>
                  </a:lnTo>
                  <a:lnTo>
                    <a:pt x="50255" y="7127"/>
                  </a:lnTo>
                  <a:lnTo>
                    <a:pt x="50459" y="6999"/>
                  </a:lnTo>
                  <a:lnTo>
                    <a:pt x="50638" y="6871"/>
                  </a:lnTo>
                  <a:lnTo>
                    <a:pt x="50804" y="6744"/>
                  </a:lnTo>
                  <a:lnTo>
                    <a:pt x="50957" y="6616"/>
                  </a:lnTo>
                  <a:lnTo>
                    <a:pt x="51085" y="6488"/>
                  </a:lnTo>
                  <a:lnTo>
                    <a:pt x="51213" y="6348"/>
                  </a:lnTo>
                  <a:lnTo>
                    <a:pt x="51315" y="6220"/>
                  </a:lnTo>
                  <a:lnTo>
                    <a:pt x="51404" y="6079"/>
                  </a:lnTo>
                  <a:lnTo>
                    <a:pt x="51481" y="5952"/>
                  </a:lnTo>
                  <a:lnTo>
                    <a:pt x="51545" y="5811"/>
                  </a:lnTo>
                  <a:lnTo>
                    <a:pt x="51583" y="5671"/>
                  </a:lnTo>
                  <a:lnTo>
                    <a:pt x="51609" y="5530"/>
                  </a:lnTo>
                  <a:lnTo>
                    <a:pt x="51609" y="5403"/>
                  </a:lnTo>
                  <a:lnTo>
                    <a:pt x="51609" y="5262"/>
                  </a:lnTo>
                  <a:lnTo>
                    <a:pt x="51583" y="5122"/>
                  </a:lnTo>
                  <a:lnTo>
                    <a:pt x="51545" y="4981"/>
                  </a:lnTo>
                  <a:lnTo>
                    <a:pt x="51481" y="4841"/>
                  </a:lnTo>
                  <a:lnTo>
                    <a:pt x="51404" y="4713"/>
                  </a:lnTo>
                  <a:lnTo>
                    <a:pt x="51315" y="4572"/>
                  </a:lnTo>
                  <a:lnTo>
                    <a:pt x="51213" y="4445"/>
                  </a:lnTo>
                  <a:lnTo>
                    <a:pt x="51085" y="4304"/>
                  </a:lnTo>
                  <a:lnTo>
                    <a:pt x="50957" y="4176"/>
                  </a:lnTo>
                  <a:lnTo>
                    <a:pt x="50804" y="4049"/>
                  </a:lnTo>
                  <a:lnTo>
                    <a:pt x="50638" y="3921"/>
                  </a:lnTo>
                  <a:lnTo>
                    <a:pt x="50459" y="3793"/>
                  </a:lnTo>
                  <a:lnTo>
                    <a:pt x="50255" y="3666"/>
                  </a:lnTo>
                  <a:lnTo>
                    <a:pt x="50050" y="3538"/>
                  </a:lnTo>
                  <a:lnTo>
                    <a:pt x="49821" y="3423"/>
                  </a:lnTo>
                  <a:lnTo>
                    <a:pt x="49591" y="3295"/>
                  </a:lnTo>
                  <a:lnTo>
                    <a:pt x="49067" y="3053"/>
                  </a:lnTo>
                  <a:lnTo>
                    <a:pt x="48505" y="2823"/>
                  </a:lnTo>
                  <a:lnTo>
                    <a:pt x="47879" y="2606"/>
                  </a:lnTo>
                  <a:lnTo>
                    <a:pt x="47203" y="2376"/>
                  </a:lnTo>
                  <a:lnTo>
                    <a:pt x="46487" y="2171"/>
                  </a:lnTo>
                  <a:lnTo>
                    <a:pt x="45721" y="1967"/>
                  </a:lnTo>
                  <a:lnTo>
                    <a:pt x="44904" y="1776"/>
                  </a:lnTo>
                  <a:lnTo>
                    <a:pt x="44061" y="1584"/>
                  </a:lnTo>
                  <a:lnTo>
                    <a:pt x="43154" y="1405"/>
                  </a:lnTo>
                  <a:lnTo>
                    <a:pt x="42222" y="1239"/>
                  </a:lnTo>
                  <a:lnTo>
                    <a:pt x="41251" y="1073"/>
                  </a:lnTo>
                  <a:lnTo>
                    <a:pt x="40229" y="920"/>
                  </a:lnTo>
                  <a:lnTo>
                    <a:pt x="39182" y="779"/>
                  </a:lnTo>
                  <a:lnTo>
                    <a:pt x="38109" y="652"/>
                  </a:lnTo>
                  <a:lnTo>
                    <a:pt x="36998" y="537"/>
                  </a:lnTo>
                  <a:lnTo>
                    <a:pt x="35849" y="422"/>
                  </a:lnTo>
                  <a:lnTo>
                    <a:pt x="34674" y="332"/>
                  </a:lnTo>
                  <a:lnTo>
                    <a:pt x="33486" y="243"/>
                  </a:lnTo>
                  <a:lnTo>
                    <a:pt x="32260" y="179"/>
                  </a:lnTo>
                  <a:lnTo>
                    <a:pt x="31009" y="115"/>
                  </a:lnTo>
                  <a:lnTo>
                    <a:pt x="29732" y="64"/>
                  </a:lnTo>
                  <a:lnTo>
                    <a:pt x="28442" y="26"/>
                  </a:lnTo>
                  <a:lnTo>
                    <a:pt x="27139" y="13"/>
                  </a:lnTo>
                  <a:lnTo>
                    <a:pt x="258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2697472" y="3159394"/>
              <a:ext cx="627569" cy="112148"/>
            </a:xfrm>
            <a:custGeom>
              <a:rect b="b" l="l" r="r" t="t"/>
              <a:pathLst>
                <a:path extrusionOk="0" h="7575" w="42389">
                  <a:moveTo>
                    <a:pt x="20102" y="1"/>
                  </a:moveTo>
                  <a:lnTo>
                    <a:pt x="19030" y="14"/>
                  </a:lnTo>
                  <a:lnTo>
                    <a:pt x="17970" y="39"/>
                  </a:lnTo>
                  <a:lnTo>
                    <a:pt x="16922" y="78"/>
                  </a:lnTo>
                  <a:lnTo>
                    <a:pt x="15901" y="116"/>
                  </a:lnTo>
                  <a:lnTo>
                    <a:pt x="14892" y="167"/>
                  </a:lnTo>
                  <a:lnTo>
                    <a:pt x="13908" y="231"/>
                  </a:lnTo>
                  <a:lnTo>
                    <a:pt x="12951" y="295"/>
                  </a:lnTo>
                  <a:lnTo>
                    <a:pt x="12006" y="371"/>
                  </a:lnTo>
                  <a:lnTo>
                    <a:pt x="11099" y="461"/>
                  </a:lnTo>
                  <a:lnTo>
                    <a:pt x="10205" y="550"/>
                  </a:lnTo>
                  <a:lnTo>
                    <a:pt x="9349" y="639"/>
                  </a:lnTo>
                  <a:lnTo>
                    <a:pt x="8519" y="754"/>
                  </a:lnTo>
                  <a:lnTo>
                    <a:pt x="7714" y="857"/>
                  </a:lnTo>
                  <a:lnTo>
                    <a:pt x="6948" y="984"/>
                  </a:lnTo>
                  <a:lnTo>
                    <a:pt x="6207" y="1112"/>
                  </a:lnTo>
                  <a:lnTo>
                    <a:pt x="5505" y="1240"/>
                  </a:lnTo>
                  <a:lnTo>
                    <a:pt x="4841" y="1380"/>
                  </a:lnTo>
                  <a:lnTo>
                    <a:pt x="4215" y="1521"/>
                  </a:lnTo>
                  <a:lnTo>
                    <a:pt x="3615" y="1674"/>
                  </a:lnTo>
                  <a:lnTo>
                    <a:pt x="3066" y="1827"/>
                  </a:lnTo>
                  <a:lnTo>
                    <a:pt x="2555" y="1980"/>
                  </a:lnTo>
                  <a:lnTo>
                    <a:pt x="2095" y="2146"/>
                  </a:lnTo>
                  <a:lnTo>
                    <a:pt x="1661" y="2313"/>
                  </a:lnTo>
                  <a:lnTo>
                    <a:pt x="1291" y="2479"/>
                  </a:lnTo>
                  <a:lnTo>
                    <a:pt x="959" y="2657"/>
                  </a:lnTo>
                  <a:lnTo>
                    <a:pt x="665" y="2836"/>
                  </a:lnTo>
                  <a:lnTo>
                    <a:pt x="550" y="2926"/>
                  </a:lnTo>
                  <a:lnTo>
                    <a:pt x="435" y="3028"/>
                  </a:lnTo>
                  <a:lnTo>
                    <a:pt x="333" y="3117"/>
                  </a:lnTo>
                  <a:lnTo>
                    <a:pt x="243" y="3206"/>
                  </a:lnTo>
                  <a:lnTo>
                    <a:pt x="167" y="3309"/>
                  </a:lnTo>
                  <a:lnTo>
                    <a:pt x="116" y="3398"/>
                  </a:lnTo>
                  <a:lnTo>
                    <a:pt x="65" y="3500"/>
                  </a:lnTo>
                  <a:lnTo>
                    <a:pt x="26" y="3590"/>
                  </a:lnTo>
                  <a:lnTo>
                    <a:pt x="13" y="3692"/>
                  </a:lnTo>
                  <a:lnTo>
                    <a:pt x="1" y="3781"/>
                  </a:lnTo>
                  <a:lnTo>
                    <a:pt x="13" y="3883"/>
                  </a:lnTo>
                  <a:lnTo>
                    <a:pt x="26" y="3986"/>
                  </a:lnTo>
                  <a:lnTo>
                    <a:pt x="65" y="4075"/>
                  </a:lnTo>
                  <a:lnTo>
                    <a:pt x="116" y="4177"/>
                  </a:lnTo>
                  <a:lnTo>
                    <a:pt x="167" y="4267"/>
                  </a:lnTo>
                  <a:lnTo>
                    <a:pt x="243" y="4369"/>
                  </a:lnTo>
                  <a:lnTo>
                    <a:pt x="333" y="4458"/>
                  </a:lnTo>
                  <a:lnTo>
                    <a:pt x="435" y="4547"/>
                  </a:lnTo>
                  <a:lnTo>
                    <a:pt x="550" y="4650"/>
                  </a:lnTo>
                  <a:lnTo>
                    <a:pt x="665" y="4739"/>
                  </a:lnTo>
                  <a:lnTo>
                    <a:pt x="959" y="4918"/>
                  </a:lnTo>
                  <a:lnTo>
                    <a:pt x="1291" y="5097"/>
                  </a:lnTo>
                  <a:lnTo>
                    <a:pt x="1661" y="5263"/>
                  </a:lnTo>
                  <a:lnTo>
                    <a:pt x="2095" y="5429"/>
                  </a:lnTo>
                  <a:lnTo>
                    <a:pt x="2555" y="5595"/>
                  </a:lnTo>
                  <a:lnTo>
                    <a:pt x="3066" y="5748"/>
                  </a:lnTo>
                  <a:lnTo>
                    <a:pt x="3615" y="5901"/>
                  </a:lnTo>
                  <a:lnTo>
                    <a:pt x="4215" y="6054"/>
                  </a:lnTo>
                  <a:lnTo>
                    <a:pt x="4841" y="6195"/>
                  </a:lnTo>
                  <a:lnTo>
                    <a:pt x="5505" y="6335"/>
                  </a:lnTo>
                  <a:lnTo>
                    <a:pt x="6207" y="6463"/>
                  </a:lnTo>
                  <a:lnTo>
                    <a:pt x="6948" y="6591"/>
                  </a:lnTo>
                  <a:lnTo>
                    <a:pt x="7714" y="6706"/>
                  </a:lnTo>
                  <a:lnTo>
                    <a:pt x="8519" y="6821"/>
                  </a:lnTo>
                  <a:lnTo>
                    <a:pt x="9349" y="6936"/>
                  </a:lnTo>
                  <a:lnTo>
                    <a:pt x="10205" y="7025"/>
                  </a:lnTo>
                  <a:lnTo>
                    <a:pt x="11099" y="7114"/>
                  </a:lnTo>
                  <a:lnTo>
                    <a:pt x="12006" y="7204"/>
                  </a:lnTo>
                  <a:lnTo>
                    <a:pt x="12951" y="7281"/>
                  </a:lnTo>
                  <a:lnTo>
                    <a:pt x="13908" y="7344"/>
                  </a:lnTo>
                  <a:lnTo>
                    <a:pt x="14892" y="7408"/>
                  </a:lnTo>
                  <a:lnTo>
                    <a:pt x="15901" y="7459"/>
                  </a:lnTo>
                  <a:lnTo>
                    <a:pt x="16922" y="7498"/>
                  </a:lnTo>
                  <a:lnTo>
                    <a:pt x="17970" y="7536"/>
                  </a:lnTo>
                  <a:lnTo>
                    <a:pt x="19030" y="7561"/>
                  </a:lnTo>
                  <a:lnTo>
                    <a:pt x="20102" y="7574"/>
                  </a:lnTo>
                  <a:lnTo>
                    <a:pt x="22286" y="7574"/>
                  </a:lnTo>
                  <a:lnTo>
                    <a:pt x="23359" y="7561"/>
                  </a:lnTo>
                  <a:lnTo>
                    <a:pt x="24419" y="7536"/>
                  </a:lnTo>
                  <a:lnTo>
                    <a:pt x="25466" y="7498"/>
                  </a:lnTo>
                  <a:lnTo>
                    <a:pt x="26488" y="7459"/>
                  </a:lnTo>
                  <a:lnTo>
                    <a:pt x="27497" y="7408"/>
                  </a:lnTo>
                  <a:lnTo>
                    <a:pt x="28480" y="7344"/>
                  </a:lnTo>
                  <a:lnTo>
                    <a:pt x="29451" y="7281"/>
                  </a:lnTo>
                  <a:lnTo>
                    <a:pt x="30383" y="7204"/>
                  </a:lnTo>
                  <a:lnTo>
                    <a:pt x="31303" y="7114"/>
                  </a:lnTo>
                  <a:lnTo>
                    <a:pt x="32184" y="7025"/>
                  </a:lnTo>
                  <a:lnTo>
                    <a:pt x="33052" y="6936"/>
                  </a:lnTo>
                  <a:lnTo>
                    <a:pt x="33883" y="6821"/>
                  </a:lnTo>
                  <a:lnTo>
                    <a:pt x="34674" y="6706"/>
                  </a:lnTo>
                  <a:lnTo>
                    <a:pt x="35453" y="6591"/>
                  </a:lnTo>
                  <a:lnTo>
                    <a:pt x="36181" y="6463"/>
                  </a:lnTo>
                  <a:lnTo>
                    <a:pt x="36884" y="6335"/>
                  </a:lnTo>
                  <a:lnTo>
                    <a:pt x="37548" y="6195"/>
                  </a:lnTo>
                  <a:lnTo>
                    <a:pt x="38186" y="6054"/>
                  </a:lnTo>
                  <a:lnTo>
                    <a:pt x="38774" y="5901"/>
                  </a:lnTo>
                  <a:lnTo>
                    <a:pt x="39323" y="5748"/>
                  </a:lnTo>
                  <a:lnTo>
                    <a:pt x="39834" y="5595"/>
                  </a:lnTo>
                  <a:lnTo>
                    <a:pt x="40306" y="5429"/>
                  </a:lnTo>
                  <a:lnTo>
                    <a:pt x="40728" y="5263"/>
                  </a:lnTo>
                  <a:lnTo>
                    <a:pt x="41111" y="5097"/>
                  </a:lnTo>
                  <a:lnTo>
                    <a:pt x="41443" y="4918"/>
                  </a:lnTo>
                  <a:lnTo>
                    <a:pt x="41724" y="4739"/>
                  </a:lnTo>
                  <a:lnTo>
                    <a:pt x="41852" y="4650"/>
                  </a:lnTo>
                  <a:lnTo>
                    <a:pt x="41967" y="4547"/>
                  </a:lnTo>
                  <a:lnTo>
                    <a:pt x="42056" y="4458"/>
                  </a:lnTo>
                  <a:lnTo>
                    <a:pt x="42146" y="4369"/>
                  </a:lnTo>
                  <a:lnTo>
                    <a:pt x="42222" y="4267"/>
                  </a:lnTo>
                  <a:lnTo>
                    <a:pt x="42286" y="4177"/>
                  </a:lnTo>
                  <a:lnTo>
                    <a:pt x="42324" y="4075"/>
                  </a:lnTo>
                  <a:lnTo>
                    <a:pt x="42363" y="3986"/>
                  </a:lnTo>
                  <a:lnTo>
                    <a:pt x="42388" y="3883"/>
                  </a:lnTo>
                  <a:lnTo>
                    <a:pt x="42388" y="3781"/>
                  </a:lnTo>
                  <a:lnTo>
                    <a:pt x="42388" y="3692"/>
                  </a:lnTo>
                  <a:lnTo>
                    <a:pt x="42363" y="3590"/>
                  </a:lnTo>
                  <a:lnTo>
                    <a:pt x="42324" y="3500"/>
                  </a:lnTo>
                  <a:lnTo>
                    <a:pt x="42286" y="3398"/>
                  </a:lnTo>
                  <a:lnTo>
                    <a:pt x="42222" y="3309"/>
                  </a:lnTo>
                  <a:lnTo>
                    <a:pt x="42146" y="3206"/>
                  </a:lnTo>
                  <a:lnTo>
                    <a:pt x="42056" y="3117"/>
                  </a:lnTo>
                  <a:lnTo>
                    <a:pt x="41967" y="3028"/>
                  </a:lnTo>
                  <a:lnTo>
                    <a:pt x="41852" y="2926"/>
                  </a:lnTo>
                  <a:lnTo>
                    <a:pt x="41724" y="2836"/>
                  </a:lnTo>
                  <a:lnTo>
                    <a:pt x="41443" y="2657"/>
                  </a:lnTo>
                  <a:lnTo>
                    <a:pt x="41111" y="2479"/>
                  </a:lnTo>
                  <a:lnTo>
                    <a:pt x="40728" y="2313"/>
                  </a:lnTo>
                  <a:lnTo>
                    <a:pt x="40306" y="2146"/>
                  </a:lnTo>
                  <a:lnTo>
                    <a:pt x="39834" y="1980"/>
                  </a:lnTo>
                  <a:lnTo>
                    <a:pt x="39323" y="1827"/>
                  </a:lnTo>
                  <a:lnTo>
                    <a:pt x="38774" y="1674"/>
                  </a:lnTo>
                  <a:lnTo>
                    <a:pt x="38186" y="1521"/>
                  </a:lnTo>
                  <a:lnTo>
                    <a:pt x="37548" y="1380"/>
                  </a:lnTo>
                  <a:lnTo>
                    <a:pt x="36884" y="1240"/>
                  </a:lnTo>
                  <a:lnTo>
                    <a:pt x="36181" y="1112"/>
                  </a:lnTo>
                  <a:lnTo>
                    <a:pt x="35453" y="984"/>
                  </a:lnTo>
                  <a:lnTo>
                    <a:pt x="34674" y="857"/>
                  </a:lnTo>
                  <a:lnTo>
                    <a:pt x="33883" y="754"/>
                  </a:lnTo>
                  <a:lnTo>
                    <a:pt x="33052" y="639"/>
                  </a:lnTo>
                  <a:lnTo>
                    <a:pt x="32184" y="550"/>
                  </a:lnTo>
                  <a:lnTo>
                    <a:pt x="31303" y="461"/>
                  </a:lnTo>
                  <a:lnTo>
                    <a:pt x="30383" y="371"/>
                  </a:lnTo>
                  <a:lnTo>
                    <a:pt x="29451" y="295"/>
                  </a:lnTo>
                  <a:lnTo>
                    <a:pt x="28480" y="231"/>
                  </a:lnTo>
                  <a:lnTo>
                    <a:pt x="27497" y="167"/>
                  </a:lnTo>
                  <a:lnTo>
                    <a:pt x="26488" y="116"/>
                  </a:lnTo>
                  <a:lnTo>
                    <a:pt x="25466" y="78"/>
                  </a:lnTo>
                  <a:lnTo>
                    <a:pt x="24419" y="39"/>
                  </a:lnTo>
                  <a:lnTo>
                    <a:pt x="23359" y="14"/>
                  </a:lnTo>
                  <a:lnTo>
                    <a:pt x="22286" y="1"/>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2706740" y="3159394"/>
              <a:ext cx="609226" cy="83411"/>
            </a:xfrm>
            <a:custGeom>
              <a:rect b="b" l="l" r="r" t="t"/>
              <a:pathLst>
                <a:path extrusionOk="0" h="5634" w="41150">
                  <a:moveTo>
                    <a:pt x="19949" y="1"/>
                  </a:moveTo>
                  <a:lnTo>
                    <a:pt x="18238" y="14"/>
                  </a:lnTo>
                  <a:lnTo>
                    <a:pt x="16577" y="39"/>
                  </a:lnTo>
                  <a:lnTo>
                    <a:pt x="14943" y="103"/>
                  </a:lnTo>
                  <a:lnTo>
                    <a:pt x="13372" y="180"/>
                  </a:lnTo>
                  <a:lnTo>
                    <a:pt x="11839" y="282"/>
                  </a:lnTo>
                  <a:lnTo>
                    <a:pt x="10371" y="410"/>
                  </a:lnTo>
                  <a:lnTo>
                    <a:pt x="8966" y="550"/>
                  </a:lnTo>
                  <a:lnTo>
                    <a:pt x="7625" y="703"/>
                  </a:lnTo>
                  <a:lnTo>
                    <a:pt x="6361" y="882"/>
                  </a:lnTo>
                  <a:lnTo>
                    <a:pt x="5173" y="1074"/>
                  </a:lnTo>
                  <a:lnTo>
                    <a:pt x="4074" y="1278"/>
                  </a:lnTo>
                  <a:lnTo>
                    <a:pt x="3551" y="1380"/>
                  </a:lnTo>
                  <a:lnTo>
                    <a:pt x="3066" y="1495"/>
                  </a:lnTo>
                  <a:lnTo>
                    <a:pt x="2593" y="1610"/>
                  </a:lnTo>
                  <a:lnTo>
                    <a:pt x="2146" y="1738"/>
                  </a:lnTo>
                  <a:lnTo>
                    <a:pt x="1725" y="1853"/>
                  </a:lnTo>
                  <a:lnTo>
                    <a:pt x="1316" y="1980"/>
                  </a:lnTo>
                  <a:lnTo>
                    <a:pt x="946" y="2108"/>
                  </a:lnTo>
                  <a:lnTo>
                    <a:pt x="601" y="2236"/>
                  </a:lnTo>
                  <a:lnTo>
                    <a:pt x="281" y="2376"/>
                  </a:lnTo>
                  <a:lnTo>
                    <a:pt x="0" y="2504"/>
                  </a:lnTo>
                  <a:lnTo>
                    <a:pt x="716" y="2287"/>
                  </a:lnTo>
                  <a:lnTo>
                    <a:pt x="1507" y="2095"/>
                  </a:lnTo>
                  <a:lnTo>
                    <a:pt x="2363" y="1891"/>
                  </a:lnTo>
                  <a:lnTo>
                    <a:pt x="3295" y="1712"/>
                  </a:lnTo>
                  <a:lnTo>
                    <a:pt x="4292" y="1533"/>
                  </a:lnTo>
                  <a:lnTo>
                    <a:pt x="5352" y="1380"/>
                  </a:lnTo>
                  <a:lnTo>
                    <a:pt x="6463" y="1227"/>
                  </a:lnTo>
                  <a:lnTo>
                    <a:pt x="7625" y="1099"/>
                  </a:lnTo>
                  <a:lnTo>
                    <a:pt x="8851" y="972"/>
                  </a:lnTo>
                  <a:lnTo>
                    <a:pt x="10115" y="869"/>
                  </a:lnTo>
                  <a:lnTo>
                    <a:pt x="11431" y="780"/>
                  </a:lnTo>
                  <a:lnTo>
                    <a:pt x="12784" y="703"/>
                  </a:lnTo>
                  <a:lnTo>
                    <a:pt x="14164" y="639"/>
                  </a:lnTo>
                  <a:lnTo>
                    <a:pt x="15594" y="588"/>
                  </a:lnTo>
                  <a:lnTo>
                    <a:pt x="17050" y="563"/>
                  </a:lnTo>
                  <a:lnTo>
                    <a:pt x="18531" y="550"/>
                  </a:lnTo>
                  <a:lnTo>
                    <a:pt x="19617" y="563"/>
                  </a:lnTo>
                  <a:lnTo>
                    <a:pt x="20690" y="576"/>
                  </a:lnTo>
                  <a:lnTo>
                    <a:pt x="21750" y="601"/>
                  </a:lnTo>
                  <a:lnTo>
                    <a:pt x="22797" y="639"/>
                  </a:lnTo>
                  <a:lnTo>
                    <a:pt x="23819" y="678"/>
                  </a:lnTo>
                  <a:lnTo>
                    <a:pt x="24828" y="729"/>
                  </a:lnTo>
                  <a:lnTo>
                    <a:pt x="25811" y="793"/>
                  </a:lnTo>
                  <a:lnTo>
                    <a:pt x="26782" y="857"/>
                  </a:lnTo>
                  <a:lnTo>
                    <a:pt x="27714" y="933"/>
                  </a:lnTo>
                  <a:lnTo>
                    <a:pt x="28633" y="1010"/>
                  </a:lnTo>
                  <a:lnTo>
                    <a:pt x="29515" y="1099"/>
                  </a:lnTo>
                  <a:lnTo>
                    <a:pt x="30383" y="1201"/>
                  </a:lnTo>
                  <a:lnTo>
                    <a:pt x="31213" y="1304"/>
                  </a:lnTo>
                  <a:lnTo>
                    <a:pt x="32005" y="1419"/>
                  </a:lnTo>
                  <a:lnTo>
                    <a:pt x="32784" y="1546"/>
                  </a:lnTo>
                  <a:lnTo>
                    <a:pt x="33512" y="1661"/>
                  </a:lnTo>
                  <a:lnTo>
                    <a:pt x="34214" y="1802"/>
                  </a:lnTo>
                  <a:lnTo>
                    <a:pt x="34879" y="1929"/>
                  </a:lnTo>
                  <a:lnTo>
                    <a:pt x="35517" y="2083"/>
                  </a:lnTo>
                  <a:lnTo>
                    <a:pt x="36105" y="2223"/>
                  </a:lnTo>
                  <a:lnTo>
                    <a:pt x="36654" y="2376"/>
                  </a:lnTo>
                  <a:lnTo>
                    <a:pt x="37165" y="2542"/>
                  </a:lnTo>
                  <a:lnTo>
                    <a:pt x="37637" y="2708"/>
                  </a:lnTo>
                  <a:lnTo>
                    <a:pt x="38059" y="2874"/>
                  </a:lnTo>
                  <a:lnTo>
                    <a:pt x="38442" y="3040"/>
                  </a:lnTo>
                  <a:lnTo>
                    <a:pt x="38774" y="3219"/>
                  </a:lnTo>
                  <a:lnTo>
                    <a:pt x="39055" y="3398"/>
                  </a:lnTo>
                  <a:lnTo>
                    <a:pt x="39182" y="3487"/>
                  </a:lnTo>
                  <a:lnTo>
                    <a:pt x="39297" y="3577"/>
                  </a:lnTo>
                  <a:lnTo>
                    <a:pt x="39387" y="3679"/>
                  </a:lnTo>
                  <a:lnTo>
                    <a:pt x="39476" y="3768"/>
                  </a:lnTo>
                  <a:lnTo>
                    <a:pt x="39553" y="3858"/>
                  </a:lnTo>
                  <a:lnTo>
                    <a:pt x="39617" y="3960"/>
                  </a:lnTo>
                  <a:lnTo>
                    <a:pt x="39655" y="4049"/>
                  </a:lnTo>
                  <a:lnTo>
                    <a:pt x="39693" y="4152"/>
                  </a:lnTo>
                  <a:lnTo>
                    <a:pt x="39719" y="4254"/>
                  </a:lnTo>
                  <a:lnTo>
                    <a:pt x="39719" y="4343"/>
                  </a:lnTo>
                  <a:lnTo>
                    <a:pt x="39719" y="4433"/>
                  </a:lnTo>
                  <a:lnTo>
                    <a:pt x="39706" y="4509"/>
                  </a:lnTo>
                  <a:lnTo>
                    <a:pt x="39680" y="4599"/>
                  </a:lnTo>
                  <a:lnTo>
                    <a:pt x="39642" y="4675"/>
                  </a:lnTo>
                  <a:lnTo>
                    <a:pt x="39591" y="4765"/>
                  </a:lnTo>
                  <a:lnTo>
                    <a:pt x="39540" y="4841"/>
                  </a:lnTo>
                  <a:lnTo>
                    <a:pt x="39400" y="5007"/>
                  </a:lnTo>
                  <a:lnTo>
                    <a:pt x="39221" y="5160"/>
                  </a:lnTo>
                  <a:lnTo>
                    <a:pt x="39016" y="5327"/>
                  </a:lnTo>
                  <a:lnTo>
                    <a:pt x="38761" y="5480"/>
                  </a:lnTo>
                  <a:lnTo>
                    <a:pt x="38480" y="5633"/>
                  </a:lnTo>
                  <a:lnTo>
                    <a:pt x="39080" y="5416"/>
                  </a:lnTo>
                  <a:lnTo>
                    <a:pt x="39361" y="5314"/>
                  </a:lnTo>
                  <a:lnTo>
                    <a:pt x="39617" y="5199"/>
                  </a:lnTo>
                  <a:lnTo>
                    <a:pt x="39846" y="5097"/>
                  </a:lnTo>
                  <a:lnTo>
                    <a:pt x="40064" y="4982"/>
                  </a:lnTo>
                  <a:lnTo>
                    <a:pt x="40268" y="4867"/>
                  </a:lnTo>
                  <a:lnTo>
                    <a:pt x="40447" y="4752"/>
                  </a:lnTo>
                  <a:lnTo>
                    <a:pt x="40613" y="4637"/>
                  </a:lnTo>
                  <a:lnTo>
                    <a:pt x="40753" y="4522"/>
                  </a:lnTo>
                  <a:lnTo>
                    <a:pt x="40868" y="4394"/>
                  </a:lnTo>
                  <a:lnTo>
                    <a:pt x="40970" y="4279"/>
                  </a:lnTo>
                  <a:lnTo>
                    <a:pt x="41047" y="4164"/>
                  </a:lnTo>
                  <a:lnTo>
                    <a:pt x="41098" y="4037"/>
                  </a:lnTo>
                  <a:lnTo>
                    <a:pt x="41136" y="3909"/>
                  </a:lnTo>
                  <a:lnTo>
                    <a:pt x="41149" y="3781"/>
                  </a:lnTo>
                  <a:lnTo>
                    <a:pt x="41136" y="3692"/>
                  </a:lnTo>
                  <a:lnTo>
                    <a:pt x="41111" y="3590"/>
                  </a:lnTo>
                  <a:lnTo>
                    <a:pt x="41085" y="3500"/>
                  </a:lnTo>
                  <a:lnTo>
                    <a:pt x="41034" y="3398"/>
                  </a:lnTo>
                  <a:lnTo>
                    <a:pt x="40970" y="3309"/>
                  </a:lnTo>
                  <a:lnTo>
                    <a:pt x="40894" y="3206"/>
                  </a:lnTo>
                  <a:lnTo>
                    <a:pt x="40817" y="3117"/>
                  </a:lnTo>
                  <a:lnTo>
                    <a:pt x="40715" y="3028"/>
                  </a:lnTo>
                  <a:lnTo>
                    <a:pt x="40600" y="2926"/>
                  </a:lnTo>
                  <a:lnTo>
                    <a:pt x="40472" y="2836"/>
                  </a:lnTo>
                  <a:lnTo>
                    <a:pt x="40191" y="2657"/>
                  </a:lnTo>
                  <a:lnTo>
                    <a:pt x="39859" y="2479"/>
                  </a:lnTo>
                  <a:lnTo>
                    <a:pt x="39476" y="2313"/>
                  </a:lnTo>
                  <a:lnTo>
                    <a:pt x="39055" y="2146"/>
                  </a:lnTo>
                  <a:lnTo>
                    <a:pt x="38582" y="1980"/>
                  </a:lnTo>
                  <a:lnTo>
                    <a:pt x="38071" y="1827"/>
                  </a:lnTo>
                  <a:lnTo>
                    <a:pt x="37522" y="1674"/>
                  </a:lnTo>
                  <a:lnTo>
                    <a:pt x="36935" y="1521"/>
                  </a:lnTo>
                  <a:lnTo>
                    <a:pt x="36309" y="1380"/>
                  </a:lnTo>
                  <a:lnTo>
                    <a:pt x="35632" y="1240"/>
                  </a:lnTo>
                  <a:lnTo>
                    <a:pt x="34930" y="1112"/>
                  </a:lnTo>
                  <a:lnTo>
                    <a:pt x="34202" y="984"/>
                  </a:lnTo>
                  <a:lnTo>
                    <a:pt x="33435" y="857"/>
                  </a:lnTo>
                  <a:lnTo>
                    <a:pt x="32631" y="754"/>
                  </a:lnTo>
                  <a:lnTo>
                    <a:pt x="31801" y="639"/>
                  </a:lnTo>
                  <a:lnTo>
                    <a:pt x="30945" y="550"/>
                  </a:lnTo>
                  <a:lnTo>
                    <a:pt x="30051" y="461"/>
                  </a:lnTo>
                  <a:lnTo>
                    <a:pt x="29131" y="371"/>
                  </a:lnTo>
                  <a:lnTo>
                    <a:pt x="28199" y="295"/>
                  </a:lnTo>
                  <a:lnTo>
                    <a:pt x="27241" y="231"/>
                  </a:lnTo>
                  <a:lnTo>
                    <a:pt x="26245" y="167"/>
                  </a:lnTo>
                  <a:lnTo>
                    <a:pt x="25249" y="116"/>
                  </a:lnTo>
                  <a:lnTo>
                    <a:pt x="24215" y="78"/>
                  </a:lnTo>
                  <a:lnTo>
                    <a:pt x="23180" y="39"/>
                  </a:lnTo>
                  <a:lnTo>
                    <a:pt x="22120" y="14"/>
                  </a:lnTo>
                  <a:lnTo>
                    <a:pt x="21035" y="1"/>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2915476" y="3190410"/>
              <a:ext cx="204028" cy="57118"/>
            </a:xfrm>
            <a:custGeom>
              <a:rect b="b" l="l" r="r" t="t"/>
              <a:pathLst>
                <a:path extrusionOk="0" h="3858" w="13781">
                  <a:moveTo>
                    <a:pt x="1" y="0"/>
                  </a:moveTo>
                  <a:lnTo>
                    <a:pt x="1" y="371"/>
                  </a:lnTo>
                  <a:lnTo>
                    <a:pt x="2325" y="371"/>
                  </a:lnTo>
                  <a:lnTo>
                    <a:pt x="3347" y="384"/>
                  </a:lnTo>
                  <a:lnTo>
                    <a:pt x="4254" y="409"/>
                  </a:lnTo>
                  <a:lnTo>
                    <a:pt x="5058" y="447"/>
                  </a:lnTo>
                  <a:lnTo>
                    <a:pt x="5748" y="498"/>
                  </a:lnTo>
                  <a:lnTo>
                    <a:pt x="6323" y="575"/>
                  </a:lnTo>
                  <a:lnTo>
                    <a:pt x="6578" y="613"/>
                  </a:lnTo>
                  <a:lnTo>
                    <a:pt x="6795" y="665"/>
                  </a:lnTo>
                  <a:lnTo>
                    <a:pt x="6987" y="716"/>
                  </a:lnTo>
                  <a:lnTo>
                    <a:pt x="7140" y="767"/>
                  </a:lnTo>
                  <a:lnTo>
                    <a:pt x="7268" y="818"/>
                  </a:lnTo>
                  <a:lnTo>
                    <a:pt x="7370" y="882"/>
                  </a:lnTo>
                  <a:lnTo>
                    <a:pt x="1" y="882"/>
                  </a:lnTo>
                  <a:lnTo>
                    <a:pt x="1" y="1175"/>
                  </a:lnTo>
                  <a:lnTo>
                    <a:pt x="7472" y="1175"/>
                  </a:lnTo>
                  <a:lnTo>
                    <a:pt x="7446" y="1214"/>
                  </a:lnTo>
                  <a:lnTo>
                    <a:pt x="7408" y="1252"/>
                  </a:lnTo>
                  <a:lnTo>
                    <a:pt x="7306" y="1316"/>
                  </a:lnTo>
                  <a:lnTo>
                    <a:pt x="7165" y="1392"/>
                  </a:lnTo>
                  <a:lnTo>
                    <a:pt x="6987" y="1456"/>
                  </a:lnTo>
                  <a:lnTo>
                    <a:pt x="6770" y="1507"/>
                  </a:lnTo>
                  <a:lnTo>
                    <a:pt x="6514" y="1571"/>
                  </a:lnTo>
                  <a:lnTo>
                    <a:pt x="6208" y="1622"/>
                  </a:lnTo>
                  <a:lnTo>
                    <a:pt x="5876" y="1661"/>
                  </a:lnTo>
                  <a:lnTo>
                    <a:pt x="5505" y="1699"/>
                  </a:lnTo>
                  <a:lnTo>
                    <a:pt x="5097" y="1737"/>
                  </a:lnTo>
                  <a:lnTo>
                    <a:pt x="4637" y="1776"/>
                  </a:lnTo>
                  <a:lnTo>
                    <a:pt x="4151" y="1801"/>
                  </a:lnTo>
                  <a:lnTo>
                    <a:pt x="3053" y="1827"/>
                  </a:lnTo>
                  <a:lnTo>
                    <a:pt x="1802" y="1839"/>
                  </a:lnTo>
                  <a:lnTo>
                    <a:pt x="1" y="1839"/>
                  </a:lnTo>
                  <a:lnTo>
                    <a:pt x="1" y="2210"/>
                  </a:lnTo>
                  <a:lnTo>
                    <a:pt x="2197" y="2631"/>
                  </a:lnTo>
                  <a:lnTo>
                    <a:pt x="4215" y="3040"/>
                  </a:lnTo>
                  <a:lnTo>
                    <a:pt x="6131" y="3449"/>
                  </a:lnTo>
                  <a:lnTo>
                    <a:pt x="8021" y="3857"/>
                  </a:lnTo>
                  <a:lnTo>
                    <a:pt x="11163" y="3857"/>
                  </a:lnTo>
                  <a:lnTo>
                    <a:pt x="9107" y="3398"/>
                  </a:lnTo>
                  <a:lnTo>
                    <a:pt x="7051" y="2963"/>
                  </a:lnTo>
                  <a:lnTo>
                    <a:pt x="5033" y="2555"/>
                  </a:lnTo>
                  <a:lnTo>
                    <a:pt x="3079" y="2172"/>
                  </a:lnTo>
                  <a:lnTo>
                    <a:pt x="3845" y="2172"/>
                  </a:lnTo>
                  <a:lnTo>
                    <a:pt x="4586" y="2159"/>
                  </a:lnTo>
                  <a:lnTo>
                    <a:pt x="5275" y="2133"/>
                  </a:lnTo>
                  <a:lnTo>
                    <a:pt x="5927" y="2095"/>
                  </a:lnTo>
                  <a:lnTo>
                    <a:pt x="6540" y="2057"/>
                  </a:lnTo>
                  <a:lnTo>
                    <a:pt x="7102" y="2005"/>
                  </a:lnTo>
                  <a:lnTo>
                    <a:pt x="7638" y="1954"/>
                  </a:lnTo>
                  <a:lnTo>
                    <a:pt x="8111" y="1891"/>
                  </a:lnTo>
                  <a:lnTo>
                    <a:pt x="8558" y="1827"/>
                  </a:lnTo>
                  <a:lnTo>
                    <a:pt x="8941" y="1750"/>
                  </a:lnTo>
                  <a:lnTo>
                    <a:pt x="9285" y="1673"/>
                  </a:lnTo>
                  <a:lnTo>
                    <a:pt x="9579" y="1584"/>
                  </a:lnTo>
                  <a:lnTo>
                    <a:pt x="9822" y="1495"/>
                  </a:lnTo>
                  <a:lnTo>
                    <a:pt x="10026" y="1392"/>
                  </a:lnTo>
                  <a:lnTo>
                    <a:pt x="10103" y="1341"/>
                  </a:lnTo>
                  <a:lnTo>
                    <a:pt x="10167" y="1290"/>
                  </a:lnTo>
                  <a:lnTo>
                    <a:pt x="10218" y="1226"/>
                  </a:lnTo>
                  <a:lnTo>
                    <a:pt x="10256" y="1175"/>
                  </a:lnTo>
                  <a:lnTo>
                    <a:pt x="13781" y="1175"/>
                  </a:lnTo>
                  <a:lnTo>
                    <a:pt x="13781" y="882"/>
                  </a:lnTo>
                  <a:lnTo>
                    <a:pt x="10218" y="882"/>
                  </a:lnTo>
                  <a:lnTo>
                    <a:pt x="10179" y="831"/>
                  </a:lnTo>
                  <a:lnTo>
                    <a:pt x="10128" y="792"/>
                  </a:lnTo>
                  <a:lnTo>
                    <a:pt x="9988" y="690"/>
                  </a:lnTo>
                  <a:lnTo>
                    <a:pt x="9809" y="613"/>
                  </a:lnTo>
                  <a:lnTo>
                    <a:pt x="9579" y="537"/>
                  </a:lnTo>
                  <a:lnTo>
                    <a:pt x="9337" y="460"/>
                  </a:lnTo>
                  <a:lnTo>
                    <a:pt x="9043" y="396"/>
                  </a:lnTo>
                  <a:lnTo>
                    <a:pt x="8724" y="345"/>
                  </a:lnTo>
                  <a:lnTo>
                    <a:pt x="8391" y="281"/>
                  </a:lnTo>
                  <a:lnTo>
                    <a:pt x="13781" y="281"/>
                  </a:lnTo>
                  <a:lnTo>
                    <a:pt x="13781" y="0"/>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2629221" y="3119509"/>
              <a:ext cx="764071" cy="159598"/>
            </a:xfrm>
            <a:custGeom>
              <a:rect b="b" l="l" r="r" t="t"/>
              <a:pathLst>
                <a:path extrusionOk="0" h="10780" w="51609">
                  <a:moveTo>
                    <a:pt x="0" y="0"/>
                  </a:moveTo>
                  <a:lnTo>
                    <a:pt x="0" y="5390"/>
                  </a:lnTo>
                  <a:lnTo>
                    <a:pt x="13" y="5530"/>
                  </a:lnTo>
                  <a:lnTo>
                    <a:pt x="39" y="5671"/>
                  </a:lnTo>
                  <a:lnTo>
                    <a:pt x="77" y="5798"/>
                  </a:lnTo>
                  <a:lnTo>
                    <a:pt x="128" y="5939"/>
                  </a:lnTo>
                  <a:lnTo>
                    <a:pt x="205" y="6079"/>
                  </a:lnTo>
                  <a:lnTo>
                    <a:pt x="294" y="6207"/>
                  </a:lnTo>
                  <a:lnTo>
                    <a:pt x="396" y="6347"/>
                  </a:lnTo>
                  <a:lnTo>
                    <a:pt x="524" y="6475"/>
                  </a:lnTo>
                  <a:lnTo>
                    <a:pt x="664" y="6603"/>
                  </a:lnTo>
                  <a:lnTo>
                    <a:pt x="818" y="6731"/>
                  </a:lnTo>
                  <a:lnTo>
                    <a:pt x="984" y="6858"/>
                  </a:lnTo>
                  <a:lnTo>
                    <a:pt x="1162" y="6986"/>
                  </a:lnTo>
                  <a:lnTo>
                    <a:pt x="1354" y="7114"/>
                  </a:lnTo>
                  <a:lnTo>
                    <a:pt x="1571" y="7241"/>
                  </a:lnTo>
                  <a:lnTo>
                    <a:pt x="1788" y="7369"/>
                  </a:lnTo>
                  <a:lnTo>
                    <a:pt x="2031" y="7484"/>
                  </a:lnTo>
                  <a:lnTo>
                    <a:pt x="2542" y="7727"/>
                  </a:lnTo>
                  <a:lnTo>
                    <a:pt x="3116" y="7957"/>
                  </a:lnTo>
                  <a:lnTo>
                    <a:pt x="3729" y="8187"/>
                  </a:lnTo>
                  <a:lnTo>
                    <a:pt x="4406" y="8404"/>
                  </a:lnTo>
                  <a:lnTo>
                    <a:pt x="5122" y="8608"/>
                  </a:lnTo>
                  <a:lnTo>
                    <a:pt x="5888" y="8812"/>
                  </a:lnTo>
                  <a:lnTo>
                    <a:pt x="6705" y="9017"/>
                  </a:lnTo>
                  <a:lnTo>
                    <a:pt x="7561" y="9195"/>
                  </a:lnTo>
                  <a:lnTo>
                    <a:pt x="8455" y="9374"/>
                  </a:lnTo>
                  <a:lnTo>
                    <a:pt x="9387" y="9553"/>
                  </a:lnTo>
                  <a:lnTo>
                    <a:pt x="10370" y="9706"/>
                  </a:lnTo>
                  <a:lnTo>
                    <a:pt x="11379" y="9860"/>
                  </a:lnTo>
                  <a:lnTo>
                    <a:pt x="12427" y="10000"/>
                  </a:lnTo>
                  <a:lnTo>
                    <a:pt x="13499" y="10128"/>
                  </a:lnTo>
                  <a:lnTo>
                    <a:pt x="14623" y="10243"/>
                  </a:lnTo>
                  <a:lnTo>
                    <a:pt x="15760" y="10358"/>
                  </a:lnTo>
                  <a:lnTo>
                    <a:pt x="16935" y="10447"/>
                  </a:lnTo>
                  <a:lnTo>
                    <a:pt x="18135" y="10536"/>
                  </a:lnTo>
                  <a:lnTo>
                    <a:pt x="19361" y="10613"/>
                  </a:lnTo>
                  <a:lnTo>
                    <a:pt x="20600" y="10677"/>
                  </a:lnTo>
                  <a:lnTo>
                    <a:pt x="21877" y="10715"/>
                  </a:lnTo>
                  <a:lnTo>
                    <a:pt x="23167" y="10754"/>
                  </a:lnTo>
                  <a:lnTo>
                    <a:pt x="24483" y="10779"/>
                  </a:lnTo>
                  <a:lnTo>
                    <a:pt x="27139" y="10779"/>
                  </a:lnTo>
                  <a:lnTo>
                    <a:pt x="28442" y="10754"/>
                  </a:lnTo>
                  <a:lnTo>
                    <a:pt x="29732" y="10715"/>
                  </a:lnTo>
                  <a:lnTo>
                    <a:pt x="31009" y="10677"/>
                  </a:lnTo>
                  <a:lnTo>
                    <a:pt x="32260" y="10613"/>
                  </a:lnTo>
                  <a:lnTo>
                    <a:pt x="33486" y="10536"/>
                  </a:lnTo>
                  <a:lnTo>
                    <a:pt x="34674" y="10447"/>
                  </a:lnTo>
                  <a:lnTo>
                    <a:pt x="35849" y="10358"/>
                  </a:lnTo>
                  <a:lnTo>
                    <a:pt x="36998" y="10243"/>
                  </a:lnTo>
                  <a:lnTo>
                    <a:pt x="38109" y="10128"/>
                  </a:lnTo>
                  <a:lnTo>
                    <a:pt x="39182" y="10000"/>
                  </a:lnTo>
                  <a:lnTo>
                    <a:pt x="40229" y="9860"/>
                  </a:lnTo>
                  <a:lnTo>
                    <a:pt x="41251" y="9706"/>
                  </a:lnTo>
                  <a:lnTo>
                    <a:pt x="42222" y="9553"/>
                  </a:lnTo>
                  <a:lnTo>
                    <a:pt x="43154" y="9374"/>
                  </a:lnTo>
                  <a:lnTo>
                    <a:pt x="44061" y="9195"/>
                  </a:lnTo>
                  <a:lnTo>
                    <a:pt x="44904" y="9017"/>
                  </a:lnTo>
                  <a:lnTo>
                    <a:pt x="45721" y="8812"/>
                  </a:lnTo>
                  <a:lnTo>
                    <a:pt x="46487" y="8608"/>
                  </a:lnTo>
                  <a:lnTo>
                    <a:pt x="47203" y="8404"/>
                  </a:lnTo>
                  <a:lnTo>
                    <a:pt x="47879" y="8187"/>
                  </a:lnTo>
                  <a:lnTo>
                    <a:pt x="48505" y="7957"/>
                  </a:lnTo>
                  <a:lnTo>
                    <a:pt x="49067" y="7727"/>
                  </a:lnTo>
                  <a:lnTo>
                    <a:pt x="49591" y="7484"/>
                  </a:lnTo>
                  <a:lnTo>
                    <a:pt x="49821" y="7369"/>
                  </a:lnTo>
                  <a:lnTo>
                    <a:pt x="50050" y="7241"/>
                  </a:lnTo>
                  <a:lnTo>
                    <a:pt x="50255" y="7114"/>
                  </a:lnTo>
                  <a:lnTo>
                    <a:pt x="50459" y="6986"/>
                  </a:lnTo>
                  <a:lnTo>
                    <a:pt x="50638" y="6858"/>
                  </a:lnTo>
                  <a:lnTo>
                    <a:pt x="50804" y="6731"/>
                  </a:lnTo>
                  <a:lnTo>
                    <a:pt x="50957" y="6603"/>
                  </a:lnTo>
                  <a:lnTo>
                    <a:pt x="51085" y="6475"/>
                  </a:lnTo>
                  <a:lnTo>
                    <a:pt x="51213" y="6347"/>
                  </a:lnTo>
                  <a:lnTo>
                    <a:pt x="51315" y="6207"/>
                  </a:lnTo>
                  <a:lnTo>
                    <a:pt x="51404" y="6079"/>
                  </a:lnTo>
                  <a:lnTo>
                    <a:pt x="51481" y="5939"/>
                  </a:lnTo>
                  <a:lnTo>
                    <a:pt x="51545" y="5798"/>
                  </a:lnTo>
                  <a:lnTo>
                    <a:pt x="51583" y="5671"/>
                  </a:lnTo>
                  <a:lnTo>
                    <a:pt x="51609" y="5530"/>
                  </a:lnTo>
                  <a:lnTo>
                    <a:pt x="51609" y="5390"/>
                  </a:lnTo>
                  <a:lnTo>
                    <a:pt x="5160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629221" y="3039518"/>
              <a:ext cx="764071" cy="159790"/>
            </a:xfrm>
            <a:custGeom>
              <a:rect b="b" l="l" r="r" t="t"/>
              <a:pathLst>
                <a:path extrusionOk="0" h="10793" w="51609">
                  <a:moveTo>
                    <a:pt x="25811" y="1"/>
                  </a:moveTo>
                  <a:lnTo>
                    <a:pt x="24483" y="14"/>
                  </a:lnTo>
                  <a:lnTo>
                    <a:pt x="23167" y="39"/>
                  </a:lnTo>
                  <a:lnTo>
                    <a:pt x="21877" y="65"/>
                  </a:lnTo>
                  <a:lnTo>
                    <a:pt x="20600" y="116"/>
                  </a:lnTo>
                  <a:lnTo>
                    <a:pt x="19361" y="180"/>
                  </a:lnTo>
                  <a:lnTo>
                    <a:pt x="18135" y="244"/>
                  </a:lnTo>
                  <a:lnTo>
                    <a:pt x="16935" y="333"/>
                  </a:lnTo>
                  <a:lnTo>
                    <a:pt x="15760" y="435"/>
                  </a:lnTo>
                  <a:lnTo>
                    <a:pt x="14623" y="537"/>
                  </a:lnTo>
                  <a:lnTo>
                    <a:pt x="13499" y="652"/>
                  </a:lnTo>
                  <a:lnTo>
                    <a:pt x="12427" y="780"/>
                  </a:lnTo>
                  <a:lnTo>
                    <a:pt x="11379" y="921"/>
                  </a:lnTo>
                  <a:lnTo>
                    <a:pt x="10370" y="1074"/>
                  </a:lnTo>
                  <a:lnTo>
                    <a:pt x="9387" y="1240"/>
                  </a:lnTo>
                  <a:lnTo>
                    <a:pt x="8455" y="1406"/>
                  </a:lnTo>
                  <a:lnTo>
                    <a:pt x="7561" y="1585"/>
                  </a:lnTo>
                  <a:lnTo>
                    <a:pt x="6705" y="1776"/>
                  </a:lnTo>
                  <a:lnTo>
                    <a:pt x="5888" y="1968"/>
                  </a:lnTo>
                  <a:lnTo>
                    <a:pt x="5122" y="2172"/>
                  </a:lnTo>
                  <a:lnTo>
                    <a:pt x="4406" y="2389"/>
                  </a:lnTo>
                  <a:lnTo>
                    <a:pt x="3729" y="2606"/>
                  </a:lnTo>
                  <a:lnTo>
                    <a:pt x="3116" y="2823"/>
                  </a:lnTo>
                  <a:lnTo>
                    <a:pt x="2542" y="3066"/>
                  </a:lnTo>
                  <a:lnTo>
                    <a:pt x="2031" y="3296"/>
                  </a:lnTo>
                  <a:lnTo>
                    <a:pt x="1788" y="3424"/>
                  </a:lnTo>
                  <a:lnTo>
                    <a:pt x="1571" y="3539"/>
                  </a:lnTo>
                  <a:lnTo>
                    <a:pt x="1354" y="3666"/>
                  </a:lnTo>
                  <a:lnTo>
                    <a:pt x="1162" y="3794"/>
                  </a:lnTo>
                  <a:lnTo>
                    <a:pt x="984" y="3922"/>
                  </a:lnTo>
                  <a:lnTo>
                    <a:pt x="818" y="4049"/>
                  </a:lnTo>
                  <a:lnTo>
                    <a:pt x="664" y="4177"/>
                  </a:lnTo>
                  <a:lnTo>
                    <a:pt x="524" y="4318"/>
                  </a:lnTo>
                  <a:lnTo>
                    <a:pt x="396" y="4445"/>
                  </a:lnTo>
                  <a:lnTo>
                    <a:pt x="294" y="4573"/>
                  </a:lnTo>
                  <a:lnTo>
                    <a:pt x="205" y="4714"/>
                  </a:lnTo>
                  <a:lnTo>
                    <a:pt x="128" y="4841"/>
                  </a:lnTo>
                  <a:lnTo>
                    <a:pt x="77" y="4982"/>
                  </a:lnTo>
                  <a:lnTo>
                    <a:pt x="39" y="5122"/>
                  </a:lnTo>
                  <a:lnTo>
                    <a:pt x="13" y="5263"/>
                  </a:lnTo>
                  <a:lnTo>
                    <a:pt x="0" y="5403"/>
                  </a:lnTo>
                  <a:lnTo>
                    <a:pt x="13" y="5544"/>
                  </a:lnTo>
                  <a:lnTo>
                    <a:pt x="39" y="5671"/>
                  </a:lnTo>
                  <a:lnTo>
                    <a:pt x="77" y="5812"/>
                  </a:lnTo>
                  <a:lnTo>
                    <a:pt x="128" y="5952"/>
                  </a:lnTo>
                  <a:lnTo>
                    <a:pt x="205" y="6080"/>
                  </a:lnTo>
                  <a:lnTo>
                    <a:pt x="294" y="6221"/>
                  </a:lnTo>
                  <a:lnTo>
                    <a:pt x="396" y="6348"/>
                  </a:lnTo>
                  <a:lnTo>
                    <a:pt x="524" y="6489"/>
                  </a:lnTo>
                  <a:lnTo>
                    <a:pt x="664" y="6616"/>
                  </a:lnTo>
                  <a:lnTo>
                    <a:pt x="818" y="6744"/>
                  </a:lnTo>
                  <a:lnTo>
                    <a:pt x="984" y="6872"/>
                  </a:lnTo>
                  <a:lnTo>
                    <a:pt x="1162" y="7000"/>
                  </a:lnTo>
                  <a:lnTo>
                    <a:pt x="1354" y="7127"/>
                  </a:lnTo>
                  <a:lnTo>
                    <a:pt x="1571" y="7255"/>
                  </a:lnTo>
                  <a:lnTo>
                    <a:pt x="1788" y="7370"/>
                  </a:lnTo>
                  <a:lnTo>
                    <a:pt x="2031" y="7498"/>
                  </a:lnTo>
                  <a:lnTo>
                    <a:pt x="2542" y="7740"/>
                  </a:lnTo>
                  <a:lnTo>
                    <a:pt x="3116" y="7970"/>
                  </a:lnTo>
                  <a:lnTo>
                    <a:pt x="3729" y="8200"/>
                  </a:lnTo>
                  <a:lnTo>
                    <a:pt x="4406" y="8417"/>
                  </a:lnTo>
                  <a:lnTo>
                    <a:pt x="5122" y="8622"/>
                  </a:lnTo>
                  <a:lnTo>
                    <a:pt x="5888" y="8826"/>
                  </a:lnTo>
                  <a:lnTo>
                    <a:pt x="6705" y="9030"/>
                  </a:lnTo>
                  <a:lnTo>
                    <a:pt x="7561" y="9209"/>
                  </a:lnTo>
                  <a:lnTo>
                    <a:pt x="8455" y="9388"/>
                  </a:lnTo>
                  <a:lnTo>
                    <a:pt x="9387" y="9554"/>
                  </a:lnTo>
                  <a:lnTo>
                    <a:pt x="10370" y="9720"/>
                  </a:lnTo>
                  <a:lnTo>
                    <a:pt x="11379" y="9873"/>
                  </a:lnTo>
                  <a:lnTo>
                    <a:pt x="12427" y="10014"/>
                  </a:lnTo>
                  <a:lnTo>
                    <a:pt x="13499" y="10141"/>
                  </a:lnTo>
                  <a:lnTo>
                    <a:pt x="14623" y="10256"/>
                  </a:lnTo>
                  <a:lnTo>
                    <a:pt x="15760" y="10371"/>
                  </a:lnTo>
                  <a:lnTo>
                    <a:pt x="16935" y="10461"/>
                  </a:lnTo>
                  <a:lnTo>
                    <a:pt x="18135" y="10550"/>
                  </a:lnTo>
                  <a:lnTo>
                    <a:pt x="19361" y="10627"/>
                  </a:lnTo>
                  <a:lnTo>
                    <a:pt x="20600" y="10678"/>
                  </a:lnTo>
                  <a:lnTo>
                    <a:pt x="21877" y="10729"/>
                  </a:lnTo>
                  <a:lnTo>
                    <a:pt x="23167" y="10767"/>
                  </a:lnTo>
                  <a:lnTo>
                    <a:pt x="24483" y="10780"/>
                  </a:lnTo>
                  <a:lnTo>
                    <a:pt x="25811" y="10793"/>
                  </a:lnTo>
                  <a:lnTo>
                    <a:pt x="27139" y="10780"/>
                  </a:lnTo>
                  <a:lnTo>
                    <a:pt x="28442" y="10767"/>
                  </a:lnTo>
                  <a:lnTo>
                    <a:pt x="29732" y="10729"/>
                  </a:lnTo>
                  <a:lnTo>
                    <a:pt x="31009" y="10678"/>
                  </a:lnTo>
                  <a:lnTo>
                    <a:pt x="32260" y="10627"/>
                  </a:lnTo>
                  <a:lnTo>
                    <a:pt x="33486" y="10550"/>
                  </a:lnTo>
                  <a:lnTo>
                    <a:pt x="34674" y="10461"/>
                  </a:lnTo>
                  <a:lnTo>
                    <a:pt x="35849" y="10371"/>
                  </a:lnTo>
                  <a:lnTo>
                    <a:pt x="36998" y="10256"/>
                  </a:lnTo>
                  <a:lnTo>
                    <a:pt x="38109" y="10141"/>
                  </a:lnTo>
                  <a:lnTo>
                    <a:pt x="39182" y="10014"/>
                  </a:lnTo>
                  <a:lnTo>
                    <a:pt x="40229" y="9873"/>
                  </a:lnTo>
                  <a:lnTo>
                    <a:pt x="41251" y="9720"/>
                  </a:lnTo>
                  <a:lnTo>
                    <a:pt x="42222" y="9554"/>
                  </a:lnTo>
                  <a:lnTo>
                    <a:pt x="43154" y="9388"/>
                  </a:lnTo>
                  <a:lnTo>
                    <a:pt x="44061" y="9209"/>
                  </a:lnTo>
                  <a:lnTo>
                    <a:pt x="44904" y="9030"/>
                  </a:lnTo>
                  <a:lnTo>
                    <a:pt x="45721" y="8826"/>
                  </a:lnTo>
                  <a:lnTo>
                    <a:pt x="46487" y="8622"/>
                  </a:lnTo>
                  <a:lnTo>
                    <a:pt x="47203" y="8417"/>
                  </a:lnTo>
                  <a:lnTo>
                    <a:pt x="47879" y="8200"/>
                  </a:lnTo>
                  <a:lnTo>
                    <a:pt x="48505" y="7970"/>
                  </a:lnTo>
                  <a:lnTo>
                    <a:pt x="49067" y="7740"/>
                  </a:lnTo>
                  <a:lnTo>
                    <a:pt x="49591" y="7498"/>
                  </a:lnTo>
                  <a:lnTo>
                    <a:pt x="49821" y="7370"/>
                  </a:lnTo>
                  <a:lnTo>
                    <a:pt x="50050" y="7255"/>
                  </a:lnTo>
                  <a:lnTo>
                    <a:pt x="50255" y="7127"/>
                  </a:lnTo>
                  <a:lnTo>
                    <a:pt x="50459" y="7000"/>
                  </a:lnTo>
                  <a:lnTo>
                    <a:pt x="50638" y="6872"/>
                  </a:lnTo>
                  <a:lnTo>
                    <a:pt x="50804" y="6744"/>
                  </a:lnTo>
                  <a:lnTo>
                    <a:pt x="50957" y="6616"/>
                  </a:lnTo>
                  <a:lnTo>
                    <a:pt x="51085" y="6489"/>
                  </a:lnTo>
                  <a:lnTo>
                    <a:pt x="51213" y="6348"/>
                  </a:lnTo>
                  <a:lnTo>
                    <a:pt x="51315" y="6221"/>
                  </a:lnTo>
                  <a:lnTo>
                    <a:pt x="51404" y="6080"/>
                  </a:lnTo>
                  <a:lnTo>
                    <a:pt x="51481" y="5952"/>
                  </a:lnTo>
                  <a:lnTo>
                    <a:pt x="51545" y="5812"/>
                  </a:lnTo>
                  <a:lnTo>
                    <a:pt x="51583" y="5671"/>
                  </a:lnTo>
                  <a:lnTo>
                    <a:pt x="51609" y="5544"/>
                  </a:lnTo>
                  <a:lnTo>
                    <a:pt x="51609" y="5403"/>
                  </a:lnTo>
                  <a:lnTo>
                    <a:pt x="51609" y="5263"/>
                  </a:lnTo>
                  <a:lnTo>
                    <a:pt x="51583" y="5122"/>
                  </a:lnTo>
                  <a:lnTo>
                    <a:pt x="51545" y="4982"/>
                  </a:lnTo>
                  <a:lnTo>
                    <a:pt x="51481" y="4841"/>
                  </a:lnTo>
                  <a:lnTo>
                    <a:pt x="51404" y="4714"/>
                  </a:lnTo>
                  <a:lnTo>
                    <a:pt x="51315" y="4573"/>
                  </a:lnTo>
                  <a:lnTo>
                    <a:pt x="51213" y="4445"/>
                  </a:lnTo>
                  <a:lnTo>
                    <a:pt x="51085" y="4318"/>
                  </a:lnTo>
                  <a:lnTo>
                    <a:pt x="50957" y="4177"/>
                  </a:lnTo>
                  <a:lnTo>
                    <a:pt x="50804" y="4049"/>
                  </a:lnTo>
                  <a:lnTo>
                    <a:pt x="50638" y="3922"/>
                  </a:lnTo>
                  <a:lnTo>
                    <a:pt x="50459" y="3794"/>
                  </a:lnTo>
                  <a:lnTo>
                    <a:pt x="50255" y="3666"/>
                  </a:lnTo>
                  <a:lnTo>
                    <a:pt x="50050" y="3539"/>
                  </a:lnTo>
                  <a:lnTo>
                    <a:pt x="49821" y="3424"/>
                  </a:lnTo>
                  <a:lnTo>
                    <a:pt x="49591" y="3296"/>
                  </a:lnTo>
                  <a:lnTo>
                    <a:pt x="49067" y="3066"/>
                  </a:lnTo>
                  <a:lnTo>
                    <a:pt x="48505" y="2823"/>
                  </a:lnTo>
                  <a:lnTo>
                    <a:pt x="47879" y="2606"/>
                  </a:lnTo>
                  <a:lnTo>
                    <a:pt x="47203" y="2389"/>
                  </a:lnTo>
                  <a:lnTo>
                    <a:pt x="46487" y="2172"/>
                  </a:lnTo>
                  <a:lnTo>
                    <a:pt x="45721" y="1968"/>
                  </a:lnTo>
                  <a:lnTo>
                    <a:pt x="44904" y="1776"/>
                  </a:lnTo>
                  <a:lnTo>
                    <a:pt x="44061" y="1585"/>
                  </a:lnTo>
                  <a:lnTo>
                    <a:pt x="43154" y="1406"/>
                  </a:lnTo>
                  <a:lnTo>
                    <a:pt x="42222" y="1240"/>
                  </a:lnTo>
                  <a:lnTo>
                    <a:pt x="41251" y="1074"/>
                  </a:lnTo>
                  <a:lnTo>
                    <a:pt x="40229" y="921"/>
                  </a:lnTo>
                  <a:lnTo>
                    <a:pt x="39182" y="780"/>
                  </a:lnTo>
                  <a:lnTo>
                    <a:pt x="38109" y="652"/>
                  </a:lnTo>
                  <a:lnTo>
                    <a:pt x="36998" y="537"/>
                  </a:lnTo>
                  <a:lnTo>
                    <a:pt x="35849" y="435"/>
                  </a:lnTo>
                  <a:lnTo>
                    <a:pt x="34674" y="333"/>
                  </a:lnTo>
                  <a:lnTo>
                    <a:pt x="33486" y="244"/>
                  </a:lnTo>
                  <a:lnTo>
                    <a:pt x="32260" y="180"/>
                  </a:lnTo>
                  <a:lnTo>
                    <a:pt x="31009" y="116"/>
                  </a:lnTo>
                  <a:lnTo>
                    <a:pt x="29732" y="65"/>
                  </a:lnTo>
                  <a:lnTo>
                    <a:pt x="28442" y="39"/>
                  </a:lnTo>
                  <a:lnTo>
                    <a:pt x="27139" y="14"/>
                  </a:lnTo>
                  <a:lnTo>
                    <a:pt x="258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2697472" y="3053893"/>
              <a:ext cx="627569" cy="112133"/>
            </a:xfrm>
            <a:custGeom>
              <a:rect b="b" l="l" r="r" t="t"/>
              <a:pathLst>
                <a:path extrusionOk="0" h="7574" w="42389">
                  <a:moveTo>
                    <a:pt x="20102" y="1"/>
                  </a:moveTo>
                  <a:lnTo>
                    <a:pt x="19030" y="13"/>
                  </a:lnTo>
                  <a:lnTo>
                    <a:pt x="17970" y="39"/>
                  </a:lnTo>
                  <a:lnTo>
                    <a:pt x="16922" y="77"/>
                  </a:lnTo>
                  <a:lnTo>
                    <a:pt x="15901" y="116"/>
                  </a:lnTo>
                  <a:lnTo>
                    <a:pt x="14892" y="167"/>
                  </a:lnTo>
                  <a:lnTo>
                    <a:pt x="13908" y="230"/>
                  </a:lnTo>
                  <a:lnTo>
                    <a:pt x="12951" y="294"/>
                  </a:lnTo>
                  <a:lnTo>
                    <a:pt x="12006" y="371"/>
                  </a:lnTo>
                  <a:lnTo>
                    <a:pt x="11099" y="460"/>
                  </a:lnTo>
                  <a:lnTo>
                    <a:pt x="10205" y="550"/>
                  </a:lnTo>
                  <a:lnTo>
                    <a:pt x="9349" y="639"/>
                  </a:lnTo>
                  <a:lnTo>
                    <a:pt x="8519" y="754"/>
                  </a:lnTo>
                  <a:lnTo>
                    <a:pt x="7714" y="869"/>
                  </a:lnTo>
                  <a:lnTo>
                    <a:pt x="6948" y="984"/>
                  </a:lnTo>
                  <a:lnTo>
                    <a:pt x="6207" y="1112"/>
                  </a:lnTo>
                  <a:lnTo>
                    <a:pt x="5505" y="1239"/>
                  </a:lnTo>
                  <a:lnTo>
                    <a:pt x="4841" y="1380"/>
                  </a:lnTo>
                  <a:lnTo>
                    <a:pt x="4215" y="1520"/>
                  </a:lnTo>
                  <a:lnTo>
                    <a:pt x="3615" y="1674"/>
                  </a:lnTo>
                  <a:lnTo>
                    <a:pt x="3066" y="1827"/>
                  </a:lnTo>
                  <a:lnTo>
                    <a:pt x="2555" y="1980"/>
                  </a:lnTo>
                  <a:lnTo>
                    <a:pt x="2095" y="2146"/>
                  </a:lnTo>
                  <a:lnTo>
                    <a:pt x="1661" y="2312"/>
                  </a:lnTo>
                  <a:lnTo>
                    <a:pt x="1291" y="2491"/>
                  </a:lnTo>
                  <a:lnTo>
                    <a:pt x="959" y="2657"/>
                  </a:lnTo>
                  <a:lnTo>
                    <a:pt x="665" y="2836"/>
                  </a:lnTo>
                  <a:lnTo>
                    <a:pt x="550" y="2938"/>
                  </a:lnTo>
                  <a:lnTo>
                    <a:pt x="435" y="3027"/>
                  </a:lnTo>
                  <a:lnTo>
                    <a:pt x="333" y="3117"/>
                  </a:lnTo>
                  <a:lnTo>
                    <a:pt x="243" y="3206"/>
                  </a:lnTo>
                  <a:lnTo>
                    <a:pt x="167" y="3308"/>
                  </a:lnTo>
                  <a:lnTo>
                    <a:pt x="116" y="3398"/>
                  </a:lnTo>
                  <a:lnTo>
                    <a:pt x="65" y="3500"/>
                  </a:lnTo>
                  <a:lnTo>
                    <a:pt x="26" y="3589"/>
                  </a:lnTo>
                  <a:lnTo>
                    <a:pt x="13" y="3691"/>
                  </a:lnTo>
                  <a:lnTo>
                    <a:pt x="1" y="3794"/>
                  </a:lnTo>
                  <a:lnTo>
                    <a:pt x="13" y="3883"/>
                  </a:lnTo>
                  <a:lnTo>
                    <a:pt x="26" y="3985"/>
                  </a:lnTo>
                  <a:lnTo>
                    <a:pt x="65" y="4075"/>
                  </a:lnTo>
                  <a:lnTo>
                    <a:pt x="116" y="4177"/>
                  </a:lnTo>
                  <a:lnTo>
                    <a:pt x="167" y="4266"/>
                  </a:lnTo>
                  <a:lnTo>
                    <a:pt x="243" y="4368"/>
                  </a:lnTo>
                  <a:lnTo>
                    <a:pt x="333" y="4458"/>
                  </a:lnTo>
                  <a:lnTo>
                    <a:pt x="435" y="4547"/>
                  </a:lnTo>
                  <a:lnTo>
                    <a:pt x="550" y="4649"/>
                  </a:lnTo>
                  <a:lnTo>
                    <a:pt x="665" y="4739"/>
                  </a:lnTo>
                  <a:lnTo>
                    <a:pt x="959" y="4918"/>
                  </a:lnTo>
                  <a:lnTo>
                    <a:pt x="1291" y="5096"/>
                  </a:lnTo>
                  <a:lnTo>
                    <a:pt x="1661" y="5262"/>
                  </a:lnTo>
                  <a:lnTo>
                    <a:pt x="2095" y="5428"/>
                  </a:lnTo>
                  <a:lnTo>
                    <a:pt x="2555" y="5594"/>
                  </a:lnTo>
                  <a:lnTo>
                    <a:pt x="3066" y="5748"/>
                  </a:lnTo>
                  <a:lnTo>
                    <a:pt x="3615" y="5901"/>
                  </a:lnTo>
                  <a:lnTo>
                    <a:pt x="4215" y="6054"/>
                  </a:lnTo>
                  <a:lnTo>
                    <a:pt x="4841" y="6195"/>
                  </a:lnTo>
                  <a:lnTo>
                    <a:pt x="5505" y="6335"/>
                  </a:lnTo>
                  <a:lnTo>
                    <a:pt x="6207" y="6463"/>
                  </a:lnTo>
                  <a:lnTo>
                    <a:pt x="6948" y="6591"/>
                  </a:lnTo>
                  <a:lnTo>
                    <a:pt x="7714" y="6718"/>
                  </a:lnTo>
                  <a:lnTo>
                    <a:pt x="8519" y="6820"/>
                  </a:lnTo>
                  <a:lnTo>
                    <a:pt x="9349" y="6935"/>
                  </a:lnTo>
                  <a:lnTo>
                    <a:pt x="10205" y="7025"/>
                  </a:lnTo>
                  <a:lnTo>
                    <a:pt x="11099" y="7127"/>
                  </a:lnTo>
                  <a:lnTo>
                    <a:pt x="12006" y="7204"/>
                  </a:lnTo>
                  <a:lnTo>
                    <a:pt x="12951" y="7280"/>
                  </a:lnTo>
                  <a:lnTo>
                    <a:pt x="13908" y="7344"/>
                  </a:lnTo>
                  <a:lnTo>
                    <a:pt x="14892" y="7408"/>
                  </a:lnTo>
                  <a:lnTo>
                    <a:pt x="15901" y="7459"/>
                  </a:lnTo>
                  <a:lnTo>
                    <a:pt x="16922" y="7497"/>
                  </a:lnTo>
                  <a:lnTo>
                    <a:pt x="17970" y="7536"/>
                  </a:lnTo>
                  <a:lnTo>
                    <a:pt x="19030" y="7561"/>
                  </a:lnTo>
                  <a:lnTo>
                    <a:pt x="20102" y="7574"/>
                  </a:lnTo>
                  <a:lnTo>
                    <a:pt x="22286" y="7574"/>
                  </a:lnTo>
                  <a:lnTo>
                    <a:pt x="23359" y="7561"/>
                  </a:lnTo>
                  <a:lnTo>
                    <a:pt x="24419" y="7536"/>
                  </a:lnTo>
                  <a:lnTo>
                    <a:pt x="25466" y="7497"/>
                  </a:lnTo>
                  <a:lnTo>
                    <a:pt x="26488" y="7459"/>
                  </a:lnTo>
                  <a:lnTo>
                    <a:pt x="27497" y="7408"/>
                  </a:lnTo>
                  <a:lnTo>
                    <a:pt x="28480" y="7344"/>
                  </a:lnTo>
                  <a:lnTo>
                    <a:pt x="29451" y="7280"/>
                  </a:lnTo>
                  <a:lnTo>
                    <a:pt x="30383" y="7204"/>
                  </a:lnTo>
                  <a:lnTo>
                    <a:pt x="31303" y="7127"/>
                  </a:lnTo>
                  <a:lnTo>
                    <a:pt x="32184" y="7025"/>
                  </a:lnTo>
                  <a:lnTo>
                    <a:pt x="33052" y="6935"/>
                  </a:lnTo>
                  <a:lnTo>
                    <a:pt x="33883" y="6820"/>
                  </a:lnTo>
                  <a:lnTo>
                    <a:pt x="34674" y="6718"/>
                  </a:lnTo>
                  <a:lnTo>
                    <a:pt x="35453" y="6591"/>
                  </a:lnTo>
                  <a:lnTo>
                    <a:pt x="36181" y="6463"/>
                  </a:lnTo>
                  <a:lnTo>
                    <a:pt x="36884" y="6335"/>
                  </a:lnTo>
                  <a:lnTo>
                    <a:pt x="37548" y="6195"/>
                  </a:lnTo>
                  <a:lnTo>
                    <a:pt x="38186" y="6054"/>
                  </a:lnTo>
                  <a:lnTo>
                    <a:pt x="38774" y="5901"/>
                  </a:lnTo>
                  <a:lnTo>
                    <a:pt x="39323" y="5748"/>
                  </a:lnTo>
                  <a:lnTo>
                    <a:pt x="39834" y="5594"/>
                  </a:lnTo>
                  <a:lnTo>
                    <a:pt x="40306" y="5428"/>
                  </a:lnTo>
                  <a:lnTo>
                    <a:pt x="40728" y="5262"/>
                  </a:lnTo>
                  <a:lnTo>
                    <a:pt x="41111" y="5096"/>
                  </a:lnTo>
                  <a:lnTo>
                    <a:pt x="41443" y="4918"/>
                  </a:lnTo>
                  <a:lnTo>
                    <a:pt x="41724" y="4739"/>
                  </a:lnTo>
                  <a:lnTo>
                    <a:pt x="41852" y="4649"/>
                  </a:lnTo>
                  <a:lnTo>
                    <a:pt x="41967" y="4547"/>
                  </a:lnTo>
                  <a:lnTo>
                    <a:pt x="42056" y="4458"/>
                  </a:lnTo>
                  <a:lnTo>
                    <a:pt x="42146" y="4368"/>
                  </a:lnTo>
                  <a:lnTo>
                    <a:pt x="42222" y="4266"/>
                  </a:lnTo>
                  <a:lnTo>
                    <a:pt x="42286" y="4177"/>
                  </a:lnTo>
                  <a:lnTo>
                    <a:pt x="42324" y="4075"/>
                  </a:lnTo>
                  <a:lnTo>
                    <a:pt x="42363" y="3985"/>
                  </a:lnTo>
                  <a:lnTo>
                    <a:pt x="42388" y="3883"/>
                  </a:lnTo>
                  <a:lnTo>
                    <a:pt x="42388" y="3794"/>
                  </a:lnTo>
                  <a:lnTo>
                    <a:pt x="42388" y="3691"/>
                  </a:lnTo>
                  <a:lnTo>
                    <a:pt x="42363" y="3589"/>
                  </a:lnTo>
                  <a:lnTo>
                    <a:pt x="42324" y="3500"/>
                  </a:lnTo>
                  <a:lnTo>
                    <a:pt x="42286" y="3398"/>
                  </a:lnTo>
                  <a:lnTo>
                    <a:pt x="42222" y="3308"/>
                  </a:lnTo>
                  <a:lnTo>
                    <a:pt x="42146" y="3206"/>
                  </a:lnTo>
                  <a:lnTo>
                    <a:pt x="42056" y="3117"/>
                  </a:lnTo>
                  <a:lnTo>
                    <a:pt x="41967" y="3027"/>
                  </a:lnTo>
                  <a:lnTo>
                    <a:pt x="41852" y="2938"/>
                  </a:lnTo>
                  <a:lnTo>
                    <a:pt x="41724" y="2836"/>
                  </a:lnTo>
                  <a:lnTo>
                    <a:pt x="41443" y="2657"/>
                  </a:lnTo>
                  <a:lnTo>
                    <a:pt x="41111" y="2491"/>
                  </a:lnTo>
                  <a:lnTo>
                    <a:pt x="40728" y="2312"/>
                  </a:lnTo>
                  <a:lnTo>
                    <a:pt x="40306" y="2146"/>
                  </a:lnTo>
                  <a:lnTo>
                    <a:pt x="39834" y="1980"/>
                  </a:lnTo>
                  <a:lnTo>
                    <a:pt x="39323" y="1827"/>
                  </a:lnTo>
                  <a:lnTo>
                    <a:pt x="38774" y="1674"/>
                  </a:lnTo>
                  <a:lnTo>
                    <a:pt x="38186" y="1520"/>
                  </a:lnTo>
                  <a:lnTo>
                    <a:pt x="37548" y="1380"/>
                  </a:lnTo>
                  <a:lnTo>
                    <a:pt x="36884" y="1239"/>
                  </a:lnTo>
                  <a:lnTo>
                    <a:pt x="36181" y="1112"/>
                  </a:lnTo>
                  <a:lnTo>
                    <a:pt x="35453" y="984"/>
                  </a:lnTo>
                  <a:lnTo>
                    <a:pt x="34674" y="869"/>
                  </a:lnTo>
                  <a:lnTo>
                    <a:pt x="33883" y="754"/>
                  </a:lnTo>
                  <a:lnTo>
                    <a:pt x="33052" y="639"/>
                  </a:lnTo>
                  <a:lnTo>
                    <a:pt x="32184" y="550"/>
                  </a:lnTo>
                  <a:lnTo>
                    <a:pt x="31303" y="460"/>
                  </a:lnTo>
                  <a:lnTo>
                    <a:pt x="30383" y="371"/>
                  </a:lnTo>
                  <a:lnTo>
                    <a:pt x="29451" y="294"/>
                  </a:lnTo>
                  <a:lnTo>
                    <a:pt x="28480" y="230"/>
                  </a:lnTo>
                  <a:lnTo>
                    <a:pt x="27497" y="167"/>
                  </a:lnTo>
                  <a:lnTo>
                    <a:pt x="26488" y="116"/>
                  </a:lnTo>
                  <a:lnTo>
                    <a:pt x="25466" y="77"/>
                  </a:lnTo>
                  <a:lnTo>
                    <a:pt x="24419" y="39"/>
                  </a:lnTo>
                  <a:lnTo>
                    <a:pt x="23359" y="13"/>
                  </a:lnTo>
                  <a:lnTo>
                    <a:pt x="22286" y="1"/>
                  </a:lnTo>
                  <a:close/>
                </a:path>
              </a:pathLst>
            </a:custGeom>
            <a:solidFill>
              <a:srgbClr val="FFB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2717326" y="3052753"/>
              <a:ext cx="609226" cy="83411"/>
            </a:xfrm>
            <a:custGeom>
              <a:rect b="b" l="l" r="r" t="t"/>
              <a:pathLst>
                <a:path extrusionOk="0" h="5634" w="41150">
                  <a:moveTo>
                    <a:pt x="19949" y="1"/>
                  </a:moveTo>
                  <a:lnTo>
                    <a:pt x="18251" y="14"/>
                  </a:lnTo>
                  <a:lnTo>
                    <a:pt x="16578" y="52"/>
                  </a:lnTo>
                  <a:lnTo>
                    <a:pt x="14956" y="103"/>
                  </a:lnTo>
                  <a:lnTo>
                    <a:pt x="13372" y="193"/>
                  </a:lnTo>
                  <a:lnTo>
                    <a:pt x="11840" y="295"/>
                  </a:lnTo>
                  <a:lnTo>
                    <a:pt x="10371" y="410"/>
                  </a:lnTo>
                  <a:lnTo>
                    <a:pt x="8966" y="550"/>
                  </a:lnTo>
                  <a:lnTo>
                    <a:pt x="7638" y="703"/>
                  </a:lnTo>
                  <a:lnTo>
                    <a:pt x="6373" y="882"/>
                  </a:lnTo>
                  <a:lnTo>
                    <a:pt x="5186" y="1074"/>
                  </a:lnTo>
                  <a:lnTo>
                    <a:pt x="4075" y="1278"/>
                  </a:lnTo>
                  <a:lnTo>
                    <a:pt x="3564" y="1393"/>
                  </a:lnTo>
                  <a:lnTo>
                    <a:pt x="3066" y="1508"/>
                  </a:lnTo>
                  <a:lnTo>
                    <a:pt x="2593" y="1623"/>
                  </a:lnTo>
                  <a:lnTo>
                    <a:pt x="2146" y="1738"/>
                  </a:lnTo>
                  <a:lnTo>
                    <a:pt x="1725" y="1866"/>
                  </a:lnTo>
                  <a:lnTo>
                    <a:pt x="1329" y="1981"/>
                  </a:lnTo>
                  <a:lnTo>
                    <a:pt x="958" y="2108"/>
                  </a:lnTo>
                  <a:lnTo>
                    <a:pt x="614" y="2249"/>
                  </a:lnTo>
                  <a:lnTo>
                    <a:pt x="294" y="2376"/>
                  </a:lnTo>
                  <a:lnTo>
                    <a:pt x="1" y="2517"/>
                  </a:lnTo>
                  <a:lnTo>
                    <a:pt x="1" y="2517"/>
                  </a:lnTo>
                  <a:lnTo>
                    <a:pt x="716" y="2300"/>
                  </a:lnTo>
                  <a:lnTo>
                    <a:pt x="1508" y="2095"/>
                  </a:lnTo>
                  <a:lnTo>
                    <a:pt x="2376" y="1904"/>
                  </a:lnTo>
                  <a:lnTo>
                    <a:pt x="3308" y="1712"/>
                  </a:lnTo>
                  <a:lnTo>
                    <a:pt x="4305" y="1546"/>
                  </a:lnTo>
                  <a:lnTo>
                    <a:pt x="5352" y="1380"/>
                  </a:lnTo>
                  <a:lnTo>
                    <a:pt x="6463" y="1240"/>
                  </a:lnTo>
                  <a:lnTo>
                    <a:pt x="7638" y="1099"/>
                  </a:lnTo>
                  <a:lnTo>
                    <a:pt x="8851" y="984"/>
                  </a:lnTo>
                  <a:lnTo>
                    <a:pt x="10115" y="869"/>
                  </a:lnTo>
                  <a:lnTo>
                    <a:pt x="11431" y="780"/>
                  </a:lnTo>
                  <a:lnTo>
                    <a:pt x="12785" y="703"/>
                  </a:lnTo>
                  <a:lnTo>
                    <a:pt x="14177" y="640"/>
                  </a:lnTo>
                  <a:lnTo>
                    <a:pt x="15594" y="601"/>
                  </a:lnTo>
                  <a:lnTo>
                    <a:pt x="17050" y="576"/>
                  </a:lnTo>
                  <a:lnTo>
                    <a:pt x="18532" y="563"/>
                  </a:lnTo>
                  <a:lnTo>
                    <a:pt x="19630" y="563"/>
                  </a:lnTo>
                  <a:lnTo>
                    <a:pt x="20703" y="576"/>
                  </a:lnTo>
                  <a:lnTo>
                    <a:pt x="21763" y="601"/>
                  </a:lnTo>
                  <a:lnTo>
                    <a:pt x="22810" y="640"/>
                  </a:lnTo>
                  <a:lnTo>
                    <a:pt x="23832" y="678"/>
                  </a:lnTo>
                  <a:lnTo>
                    <a:pt x="24841" y="729"/>
                  </a:lnTo>
                  <a:lnTo>
                    <a:pt x="25824" y="793"/>
                  </a:lnTo>
                  <a:lnTo>
                    <a:pt x="26782" y="857"/>
                  </a:lnTo>
                  <a:lnTo>
                    <a:pt x="27727" y="933"/>
                  </a:lnTo>
                  <a:lnTo>
                    <a:pt x="28634" y="1023"/>
                  </a:lnTo>
                  <a:lnTo>
                    <a:pt x="29528" y="1112"/>
                  </a:lnTo>
                  <a:lnTo>
                    <a:pt x="30383" y="1214"/>
                  </a:lnTo>
                  <a:lnTo>
                    <a:pt x="31213" y="1316"/>
                  </a:lnTo>
                  <a:lnTo>
                    <a:pt x="32018" y="1431"/>
                  </a:lnTo>
                  <a:lnTo>
                    <a:pt x="32784" y="1546"/>
                  </a:lnTo>
                  <a:lnTo>
                    <a:pt x="33525" y="1674"/>
                  </a:lnTo>
                  <a:lnTo>
                    <a:pt x="34227" y="1802"/>
                  </a:lnTo>
                  <a:lnTo>
                    <a:pt x="34891" y="1942"/>
                  </a:lnTo>
                  <a:lnTo>
                    <a:pt x="35517" y="2083"/>
                  </a:lnTo>
                  <a:lnTo>
                    <a:pt x="36105" y="2236"/>
                  </a:lnTo>
                  <a:lnTo>
                    <a:pt x="36654" y="2389"/>
                  </a:lnTo>
                  <a:lnTo>
                    <a:pt x="37165" y="2542"/>
                  </a:lnTo>
                  <a:lnTo>
                    <a:pt x="37637" y="2708"/>
                  </a:lnTo>
                  <a:lnTo>
                    <a:pt x="38059" y="2874"/>
                  </a:lnTo>
                  <a:lnTo>
                    <a:pt x="38442" y="3053"/>
                  </a:lnTo>
                  <a:lnTo>
                    <a:pt x="38774" y="3219"/>
                  </a:lnTo>
                  <a:lnTo>
                    <a:pt x="39068" y="3411"/>
                  </a:lnTo>
                  <a:lnTo>
                    <a:pt x="39183" y="3500"/>
                  </a:lnTo>
                  <a:lnTo>
                    <a:pt x="39298" y="3590"/>
                  </a:lnTo>
                  <a:lnTo>
                    <a:pt x="39400" y="3679"/>
                  </a:lnTo>
                  <a:lnTo>
                    <a:pt x="39489" y="3781"/>
                  </a:lnTo>
                  <a:lnTo>
                    <a:pt x="39553" y="3871"/>
                  </a:lnTo>
                  <a:lnTo>
                    <a:pt x="39617" y="3960"/>
                  </a:lnTo>
                  <a:lnTo>
                    <a:pt x="39668" y="4062"/>
                  </a:lnTo>
                  <a:lnTo>
                    <a:pt x="39706" y="4152"/>
                  </a:lnTo>
                  <a:lnTo>
                    <a:pt x="39719" y="4254"/>
                  </a:lnTo>
                  <a:lnTo>
                    <a:pt x="39732" y="4356"/>
                  </a:lnTo>
                  <a:lnTo>
                    <a:pt x="39719" y="4433"/>
                  </a:lnTo>
                  <a:lnTo>
                    <a:pt x="39706" y="4522"/>
                  </a:lnTo>
                  <a:lnTo>
                    <a:pt x="39681" y="4599"/>
                  </a:lnTo>
                  <a:lnTo>
                    <a:pt x="39642" y="4688"/>
                  </a:lnTo>
                  <a:lnTo>
                    <a:pt x="39604" y="4765"/>
                  </a:lnTo>
                  <a:lnTo>
                    <a:pt x="39553" y="4854"/>
                  </a:lnTo>
                  <a:lnTo>
                    <a:pt x="39412" y="5007"/>
                  </a:lnTo>
                  <a:lnTo>
                    <a:pt x="39234" y="5173"/>
                  </a:lnTo>
                  <a:lnTo>
                    <a:pt x="39017" y="5327"/>
                  </a:lnTo>
                  <a:lnTo>
                    <a:pt x="38774" y="5480"/>
                  </a:lnTo>
                  <a:lnTo>
                    <a:pt x="38480" y="5633"/>
                  </a:lnTo>
                  <a:lnTo>
                    <a:pt x="39080" y="5429"/>
                  </a:lnTo>
                  <a:lnTo>
                    <a:pt x="39361" y="5314"/>
                  </a:lnTo>
                  <a:lnTo>
                    <a:pt x="39617" y="5212"/>
                  </a:lnTo>
                  <a:lnTo>
                    <a:pt x="39859" y="5097"/>
                  </a:lnTo>
                  <a:lnTo>
                    <a:pt x="40077" y="4982"/>
                  </a:lnTo>
                  <a:lnTo>
                    <a:pt x="40268" y="4880"/>
                  </a:lnTo>
                  <a:lnTo>
                    <a:pt x="40447" y="4765"/>
                  </a:lnTo>
                  <a:lnTo>
                    <a:pt x="40613" y="4637"/>
                  </a:lnTo>
                  <a:lnTo>
                    <a:pt x="40753" y="4522"/>
                  </a:lnTo>
                  <a:lnTo>
                    <a:pt x="40868" y="4407"/>
                  </a:lnTo>
                  <a:lnTo>
                    <a:pt x="40971" y="4279"/>
                  </a:lnTo>
                  <a:lnTo>
                    <a:pt x="41047" y="4164"/>
                  </a:lnTo>
                  <a:lnTo>
                    <a:pt x="41098" y="4037"/>
                  </a:lnTo>
                  <a:lnTo>
                    <a:pt x="41137" y="3922"/>
                  </a:lnTo>
                  <a:lnTo>
                    <a:pt x="41149" y="3794"/>
                  </a:lnTo>
                  <a:lnTo>
                    <a:pt x="41137" y="3692"/>
                  </a:lnTo>
                  <a:lnTo>
                    <a:pt x="41124" y="3602"/>
                  </a:lnTo>
                  <a:lnTo>
                    <a:pt x="41085" y="3500"/>
                  </a:lnTo>
                  <a:lnTo>
                    <a:pt x="41034" y="3411"/>
                  </a:lnTo>
                  <a:lnTo>
                    <a:pt x="40983" y="3309"/>
                  </a:lnTo>
                  <a:lnTo>
                    <a:pt x="40907" y="3219"/>
                  </a:lnTo>
                  <a:lnTo>
                    <a:pt x="40817" y="3117"/>
                  </a:lnTo>
                  <a:lnTo>
                    <a:pt x="40715" y="3028"/>
                  </a:lnTo>
                  <a:lnTo>
                    <a:pt x="40613" y="2938"/>
                  </a:lnTo>
                  <a:lnTo>
                    <a:pt x="40485" y="2849"/>
                  </a:lnTo>
                  <a:lnTo>
                    <a:pt x="40192" y="2670"/>
                  </a:lnTo>
                  <a:lnTo>
                    <a:pt x="39859" y="2491"/>
                  </a:lnTo>
                  <a:lnTo>
                    <a:pt x="39489" y="2313"/>
                  </a:lnTo>
                  <a:lnTo>
                    <a:pt x="39055" y="2147"/>
                  </a:lnTo>
                  <a:lnTo>
                    <a:pt x="38595" y="1981"/>
                  </a:lnTo>
                  <a:lnTo>
                    <a:pt x="38084" y="1827"/>
                  </a:lnTo>
                  <a:lnTo>
                    <a:pt x="37535" y="1674"/>
                  </a:lnTo>
                  <a:lnTo>
                    <a:pt x="36935" y="1521"/>
                  </a:lnTo>
                  <a:lnTo>
                    <a:pt x="36309" y="1380"/>
                  </a:lnTo>
                  <a:lnTo>
                    <a:pt x="35645" y="1240"/>
                  </a:lnTo>
                  <a:lnTo>
                    <a:pt x="34943" y="1112"/>
                  </a:lnTo>
                  <a:lnTo>
                    <a:pt x="34202" y="984"/>
                  </a:lnTo>
                  <a:lnTo>
                    <a:pt x="33436" y="869"/>
                  </a:lnTo>
                  <a:lnTo>
                    <a:pt x="32631" y="754"/>
                  </a:lnTo>
                  <a:lnTo>
                    <a:pt x="31801" y="652"/>
                  </a:lnTo>
                  <a:lnTo>
                    <a:pt x="30945" y="550"/>
                  </a:lnTo>
                  <a:lnTo>
                    <a:pt x="30051" y="461"/>
                  </a:lnTo>
                  <a:lnTo>
                    <a:pt x="29144" y="371"/>
                  </a:lnTo>
                  <a:lnTo>
                    <a:pt x="28199" y="295"/>
                  </a:lnTo>
                  <a:lnTo>
                    <a:pt x="27242" y="231"/>
                  </a:lnTo>
                  <a:lnTo>
                    <a:pt x="26258" y="180"/>
                  </a:lnTo>
                  <a:lnTo>
                    <a:pt x="25249" y="129"/>
                  </a:lnTo>
                  <a:lnTo>
                    <a:pt x="24228" y="78"/>
                  </a:lnTo>
                  <a:lnTo>
                    <a:pt x="23180" y="52"/>
                  </a:lnTo>
                  <a:lnTo>
                    <a:pt x="22120" y="27"/>
                  </a:lnTo>
                  <a:lnTo>
                    <a:pt x="21048" y="14"/>
                  </a:lnTo>
                  <a:lnTo>
                    <a:pt x="19949" y="1"/>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1462987" y="3963364"/>
              <a:ext cx="764264" cy="159583"/>
            </a:xfrm>
            <a:custGeom>
              <a:rect b="b" l="l" r="r" t="t"/>
              <a:pathLst>
                <a:path extrusionOk="0" h="10779" w="51622">
                  <a:moveTo>
                    <a:pt x="1" y="0"/>
                  </a:moveTo>
                  <a:lnTo>
                    <a:pt x="1" y="5390"/>
                  </a:lnTo>
                  <a:lnTo>
                    <a:pt x="14" y="5530"/>
                  </a:lnTo>
                  <a:lnTo>
                    <a:pt x="39" y="5671"/>
                  </a:lnTo>
                  <a:lnTo>
                    <a:pt x="77" y="5811"/>
                  </a:lnTo>
                  <a:lnTo>
                    <a:pt x="141" y="5939"/>
                  </a:lnTo>
                  <a:lnTo>
                    <a:pt x="205" y="6079"/>
                  </a:lnTo>
                  <a:lnTo>
                    <a:pt x="294" y="6207"/>
                  </a:lnTo>
                  <a:lnTo>
                    <a:pt x="409" y="6347"/>
                  </a:lnTo>
                  <a:lnTo>
                    <a:pt x="524" y="6475"/>
                  </a:lnTo>
                  <a:lnTo>
                    <a:pt x="665" y="6603"/>
                  </a:lnTo>
                  <a:lnTo>
                    <a:pt x="818" y="6743"/>
                  </a:lnTo>
                  <a:lnTo>
                    <a:pt x="984" y="6871"/>
                  </a:lnTo>
                  <a:lnTo>
                    <a:pt x="1163" y="6999"/>
                  </a:lnTo>
                  <a:lnTo>
                    <a:pt x="1354" y="7126"/>
                  </a:lnTo>
                  <a:lnTo>
                    <a:pt x="1572" y="7241"/>
                  </a:lnTo>
                  <a:lnTo>
                    <a:pt x="1789" y="7369"/>
                  </a:lnTo>
                  <a:lnTo>
                    <a:pt x="2031" y="7484"/>
                  </a:lnTo>
                  <a:lnTo>
                    <a:pt x="2542" y="7727"/>
                  </a:lnTo>
                  <a:lnTo>
                    <a:pt x="3117" y="7957"/>
                  </a:lnTo>
                  <a:lnTo>
                    <a:pt x="3743" y="8186"/>
                  </a:lnTo>
                  <a:lnTo>
                    <a:pt x="4407" y="8404"/>
                  </a:lnTo>
                  <a:lnTo>
                    <a:pt x="5135" y="8621"/>
                  </a:lnTo>
                  <a:lnTo>
                    <a:pt x="5901" y="8825"/>
                  </a:lnTo>
                  <a:lnTo>
                    <a:pt x="6706" y="9017"/>
                  </a:lnTo>
                  <a:lnTo>
                    <a:pt x="7561" y="9208"/>
                  </a:lnTo>
                  <a:lnTo>
                    <a:pt x="8455" y="9387"/>
                  </a:lnTo>
                  <a:lnTo>
                    <a:pt x="9400" y="9553"/>
                  </a:lnTo>
                  <a:lnTo>
                    <a:pt x="10371" y="9706"/>
                  </a:lnTo>
                  <a:lnTo>
                    <a:pt x="11380" y="9859"/>
                  </a:lnTo>
                  <a:lnTo>
                    <a:pt x="12427" y="10000"/>
                  </a:lnTo>
                  <a:lnTo>
                    <a:pt x="13513" y="10128"/>
                  </a:lnTo>
                  <a:lnTo>
                    <a:pt x="14624" y="10255"/>
                  </a:lnTo>
                  <a:lnTo>
                    <a:pt x="15760" y="10358"/>
                  </a:lnTo>
                  <a:lnTo>
                    <a:pt x="16935" y="10460"/>
                  </a:lnTo>
                  <a:lnTo>
                    <a:pt x="18136" y="10536"/>
                  </a:lnTo>
                  <a:lnTo>
                    <a:pt x="19362" y="10613"/>
                  </a:lnTo>
                  <a:lnTo>
                    <a:pt x="20613" y="10677"/>
                  </a:lnTo>
                  <a:lnTo>
                    <a:pt x="21878" y="10728"/>
                  </a:lnTo>
                  <a:lnTo>
                    <a:pt x="23168" y="10753"/>
                  </a:lnTo>
                  <a:lnTo>
                    <a:pt x="24483" y="10779"/>
                  </a:lnTo>
                  <a:lnTo>
                    <a:pt x="27139" y="10779"/>
                  </a:lnTo>
                  <a:lnTo>
                    <a:pt x="28455" y="10753"/>
                  </a:lnTo>
                  <a:lnTo>
                    <a:pt x="29745" y="10728"/>
                  </a:lnTo>
                  <a:lnTo>
                    <a:pt x="31009" y="10677"/>
                  </a:lnTo>
                  <a:lnTo>
                    <a:pt x="32261" y="10613"/>
                  </a:lnTo>
                  <a:lnTo>
                    <a:pt x="33487" y="10536"/>
                  </a:lnTo>
                  <a:lnTo>
                    <a:pt x="34687" y="10460"/>
                  </a:lnTo>
                  <a:lnTo>
                    <a:pt x="35849" y="10358"/>
                  </a:lnTo>
                  <a:lnTo>
                    <a:pt x="36999" y="10255"/>
                  </a:lnTo>
                  <a:lnTo>
                    <a:pt x="38110" y="10128"/>
                  </a:lnTo>
                  <a:lnTo>
                    <a:pt x="39195" y="10000"/>
                  </a:lnTo>
                  <a:lnTo>
                    <a:pt x="40243" y="9859"/>
                  </a:lnTo>
                  <a:lnTo>
                    <a:pt x="41252" y="9706"/>
                  </a:lnTo>
                  <a:lnTo>
                    <a:pt x="42222" y="9553"/>
                  </a:lnTo>
                  <a:lnTo>
                    <a:pt x="43167" y="9387"/>
                  </a:lnTo>
                  <a:lnTo>
                    <a:pt x="44061" y="9208"/>
                  </a:lnTo>
                  <a:lnTo>
                    <a:pt x="44917" y="9017"/>
                  </a:lnTo>
                  <a:lnTo>
                    <a:pt x="45722" y="8825"/>
                  </a:lnTo>
                  <a:lnTo>
                    <a:pt x="46488" y="8621"/>
                  </a:lnTo>
                  <a:lnTo>
                    <a:pt x="47216" y="8404"/>
                  </a:lnTo>
                  <a:lnTo>
                    <a:pt x="47880" y="8186"/>
                  </a:lnTo>
                  <a:lnTo>
                    <a:pt x="48506" y="7957"/>
                  </a:lnTo>
                  <a:lnTo>
                    <a:pt x="49068" y="7727"/>
                  </a:lnTo>
                  <a:lnTo>
                    <a:pt x="49591" y="7484"/>
                  </a:lnTo>
                  <a:lnTo>
                    <a:pt x="49834" y="7369"/>
                  </a:lnTo>
                  <a:lnTo>
                    <a:pt x="50051" y="7241"/>
                  </a:lnTo>
                  <a:lnTo>
                    <a:pt x="50268" y="7126"/>
                  </a:lnTo>
                  <a:lnTo>
                    <a:pt x="50460" y="6999"/>
                  </a:lnTo>
                  <a:lnTo>
                    <a:pt x="50638" y="6871"/>
                  </a:lnTo>
                  <a:lnTo>
                    <a:pt x="50804" y="6743"/>
                  </a:lnTo>
                  <a:lnTo>
                    <a:pt x="50958" y="6603"/>
                  </a:lnTo>
                  <a:lnTo>
                    <a:pt x="51098" y="6475"/>
                  </a:lnTo>
                  <a:lnTo>
                    <a:pt x="51213" y="6347"/>
                  </a:lnTo>
                  <a:lnTo>
                    <a:pt x="51315" y="6207"/>
                  </a:lnTo>
                  <a:lnTo>
                    <a:pt x="51405" y="6079"/>
                  </a:lnTo>
                  <a:lnTo>
                    <a:pt x="51481" y="5939"/>
                  </a:lnTo>
                  <a:lnTo>
                    <a:pt x="51545" y="5811"/>
                  </a:lnTo>
                  <a:lnTo>
                    <a:pt x="51583" y="5671"/>
                  </a:lnTo>
                  <a:lnTo>
                    <a:pt x="51609" y="5530"/>
                  </a:lnTo>
                  <a:lnTo>
                    <a:pt x="51622" y="5390"/>
                  </a:lnTo>
                  <a:lnTo>
                    <a:pt x="51622"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1462987" y="3883565"/>
              <a:ext cx="764264" cy="159598"/>
            </a:xfrm>
            <a:custGeom>
              <a:rect b="b" l="l" r="r" t="t"/>
              <a:pathLst>
                <a:path extrusionOk="0" h="10780" w="51622">
                  <a:moveTo>
                    <a:pt x="24483" y="1"/>
                  </a:moveTo>
                  <a:lnTo>
                    <a:pt x="23168" y="26"/>
                  </a:lnTo>
                  <a:lnTo>
                    <a:pt x="21878" y="65"/>
                  </a:lnTo>
                  <a:lnTo>
                    <a:pt x="20613" y="103"/>
                  </a:lnTo>
                  <a:lnTo>
                    <a:pt x="19362" y="167"/>
                  </a:lnTo>
                  <a:lnTo>
                    <a:pt x="18136" y="243"/>
                  </a:lnTo>
                  <a:lnTo>
                    <a:pt x="16935" y="320"/>
                  </a:lnTo>
                  <a:lnTo>
                    <a:pt x="15760" y="422"/>
                  </a:lnTo>
                  <a:lnTo>
                    <a:pt x="14624" y="524"/>
                  </a:lnTo>
                  <a:lnTo>
                    <a:pt x="13513" y="652"/>
                  </a:lnTo>
                  <a:lnTo>
                    <a:pt x="12427" y="780"/>
                  </a:lnTo>
                  <a:lnTo>
                    <a:pt x="11380" y="920"/>
                  </a:lnTo>
                  <a:lnTo>
                    <a:pt x="10371" y="1073"/>
                  </a:lnTo>
                  <a:lnTo>
                    <a:pt x="9400" y="1227"/>
                  </a:lnTo>
                  <a:lnTo>
                    <a:pt x="8455" y="1393"/>
                  </a:lnTo>
                  <a:lnTo>
                    <a:pt x="7561" y="1572"/>
                  </a:lnTo>
                  <a:lnTo>
                    <a:pt x="6706" y="1763"/>
                  </a:lnTo>
                  <a:lnTo>
                    <a:pt x="5901" y="1955"/>
                  </a:lnTo>
                  <a:lnTo>
                    <a:pt x="5135" y="2159"/>
                  </a:lnTo>
                  <a:lnTo>
                    <a:pt x="4407" y="2376"/>
                  </a:lnTo>
                  <a:lnTo>
                    <a:pt x="3743" y="2593"/>
                  </a:lnTo>
                  <a:lnTo>
                    <a:pt x="3117" y="2823"/>
                  </a:lnTo>
                  <a:lnTo>
                    <a:pt x="2542" y="3053"/>
                  </a:lnTo>
                  <a:lnTo>
                    <a:pt x="2031" y="3296"/>
                  </a:lnTo>
                  <a:lnTo>
                    <a:pt x="1789" y="3411"/>
                  </a:lnTo>
                  <a:lnTo>
                    <a:pt x="1572" y="3538"/>
                  </a:lnTo>
                  <a:lnTo>
                    <a:pt x="1354" y="3653"/>
                  </a:lnTo>
                  <a:lnTo>
                    <a:pt x="1163" y="3781"/>
                  </a:lnTo>
                  <a:lnTo>
                    <a:pt x="984" y="3909"/>
                  </a:lnTo>
                  <a:lnTo>
                    <a:pt x="818" y="4036"/>
                  </a:lnTo>
                  <a:lnTo>
                    <a:pt x="665" y="4177"/>
                  </a:lnTo>
                  <a:lnTo>
                    <a:pt x="524" y="4305"/>
                  </a:lnTo>
                  <a:lnTo>
                    <a:pt x="409" y="4432"/>
                  </a:lnTo>
                  <a:lnTo>
                    <a:pt x="294" y="4573"/>
                  </a:lnTo>
                  <a:lnTo>
                    <a:pt x="205" y="4700"/>
                  </a:lnTo>
                  <a:lnTo>
                    <a:pt x="141" y="4841"/>
                  </a:lnTo>
                  <a:lnTo>
                    <a:pt x="77" y="4969"/>
                  </a:lnTo>
                  <a:lnTo>
                    <a:pt x="39" y="5109"/>
                  </a:lnTo>
                  <a:lnTo>
                    <a:pt x="14" y="5250"/>
                  </a:lnTo>
                  <a:lnTo>
                    <a:pt x="1" y="5390"/>
                  </a:lnTo>
                  <a:lnTo>
                    <a:pt x="14" y="5531"/>
                  </a:lnTo>
                  <a:lnTo>
                    <a:pt x="39" y="5671"/>
                  </a:lnTo>
                  <a:lnTo>
                    <a:pt x="77" y="5799"/>
                  </a:lnTo>
                  <a:lnTo>
                    <a:pt x="141" y="5939"/>
                  </a:lnTo>
                  <a:lnTo>
                    <a:pt x="205" y="6080"/>
                  </a:lnTo>
                  <a:lnTo>
                    <a:pt x="294" y="6207"/>
                  </a:lnTo>
                  <a:lnTo>
                    <a:pt x="409" y="6348"/>
                  </a:lnTo>
                  <a:lnTo>
                    <a:pt x="524" y="6476"/>
                  </a:lnTo>
                  <a:lnTo>
                    <a:pt x="665" y="6603"/>
                  </a:lnTo>
                  <a:lnTo>
                    <a:pt x="818" y="6731"/>
                  </a:lnTo>
                  <a:lnTo>
                    <a:pt x="984" y="6859"/>
                  </a:lnTo>
                  <a:lnTo>
                    <a:pt x="1163" y="6987"/>
                  </a:lnTo>
                  <a:lnTo>
                    <a:pt x="1354" y="7114"/>
                  </a:lnTo>
                  <a:lnTo>
                    <a:pt x="1572" y="7242"/>
                  </a:lnTo>
                  <a:lnTo>
                    <a:pt x="1789" y="7370"/>
                  </a:lnTo>
                  <a:lnTo>
                    <a:pt x="2031" y="7485"/>
                  </a:lnTo>
                  <a:lnTo>
                    <a:pt x="2542" y="7727"/>
                  </a:lnTo>
                  <a:lnTo>
                    <a:pt x="3117" y="7957"/>
                  </a:lnTo>
                  <a:lnTo>
                    <a:pt x="3743" y="8187"/>
                  </a:lnTo>
                  <a:lnTo>
                    <a:pt x="4407" y="8404"/>
                  </a:lnTo>
                  <a:lnTo>
                    <a:pt x="5135" y="8621"/>
                  </a:lnTo>
                  <a:lnTo>
                    <a:pt x="5901" y="8813"/>
                  </a:lnTo>
                  <a:lnTo>
                    <a:pt x="6706" y="9017"/>
                  </a:lnTo>
                  <a:lnTo>
                    <a:pt x="7561" y="9196"/>
                  </a:lnTo>
                  <a:lnTo>
                    <a:pt x="8455" y="9375"/>
                  </a:lnTo>
                  <a:lnTo>
                    <a:pt x="9400" y="9554"/>
                  </a:lnTo>
                  <a:lnTo>
                    <a:pt x="10371" y="9707"/>
                  </a:lnTo>
                  <a:lnTo>
                    <a:pt x="11380" y="9860"/>
                  </a:lnTo>
                  <a:lnTo>
                    <a:pt x="12427" y="10001"/>
                  </a:lnTo>
                  <a:lnTo>
                    <a:pt x="13513" y="10128"/>
                  </a:lnTo>
                  <a:lnTo>
                    <a:pt x="14624" y="10243"/>
                  </a:lnTo>
                  <a:lnTo>
                    <a:pt x="15760" y="10358"/>
                  </a:lnTo>
                  <a:lnTo>
                    <a:pt x="16935" y="10460"/>
                  </a:lnTo>
                  <a:lnTo>
                    <a:pt x="18136" y="10537"/>
                  </a:lnTo>
                  <a:lnTo>
                    <a:pt x="19362" y="10614"/>
                  </a:lnTo>
                  <a:lnTo>
                    <a:pt x="20613" y="10677"/>
                  </a:lnTo>
                  <a:lnTo>
                    <a:pt x="21878" y="10716"/>
                  </a:lnTo>
                  <a:lnTo>
                    <a:pt x="23168" y="10754"/>
                  </a:lnTo>
                  <a:lnTo>
                    <a:pt x="24483" y="10780"/>
                  </a:lnTo>
                  <a:lnTo>
                    <a:pt x="27139" y="10780"/>
                  </a:lnTo>
                  <a:lnTo>
                    <a:pt x="28455" y="10754"/>
                  </a:lnTo>
                  <a:lnTo>
                    <a:pt x="29745" y="10716"/>
                  </a:lnTo>
                  <a:lnTo>
                    <a:pt x="31009" y="10677"/>
                  </a:lnTo>
                  <a:lnTo>
                    <a:pt x="32261" y="10614"/>
                  </a:lnTo>
                  <a:lnTo>
                    <a:pt x="33487" y="10537"/>
                  </a:lnTo>
                  <a:lnTo>
                    <a:pt x="34687" y="10460"/>
                  </a:lnTo>
                  <a:lnTo>
                    <a:pt x="35849" y="10358"/>
                  </a:lnTo>
                  <a:lnTo>
                    <a:pt x="36999" y="10243"/>
                  </a:lnTo>
                  <a:lnTo>
                    <a:pt x="38110" y="10128"/>
                  </a:lnTo>
                  <a:lnTo>
                    <a:pt x="39195" y="10001"/>
                  </a:lnTo>
                  <a:lnTo>
                    <a:pt x="40243" y="9860"/>
                  </a:lnTo>
                  <a:lnTo>
                    <a:pt x="41252" y="9707"/>
                  </a:lnTo>
                  <a:lnTo>
                    <a:pt x="42222" y="9554"/>
                  </a:lnTo>
                  <a:lnTo>
                    <a:pt x="43167" y="9375"/>
                  </a:lnTo>
                  <a:lnTo>
                    <a:pt x="44061" y="9196"/>
                  </a:lnTo>
                  <a:lnTo>
                    <a:pt x="44917" y="9017"/>
                  </a:lnTo>
                  <a:lnTo>
                    <a:pt x="45722" y="8813"/>
                  </a:lnTo>
                  <a:lnTo>
                    <a:pt x="46488" y="8621"/>
                  </a:lnTo>
                  <a:lnTo>
                    <a:pt x="47216" y="8404"/>
                  </a:lnTo>
                  <a:lnTo>
                    <a:pt x="47880" y="8187"/>
                  </a:lnTo>
                  <a:lnTo>
                    <a:pt x="48506" y="7957"/>
                  </a:lnTo>
                  <a:lnTo>
                    <a:pt x="49068" y="7727"/>
                  </a:lnTo>
                  <a:lnTo>
                    <a:pt x="49591" y="7485"/>
                  </a:lnTo>
                  <a:lnTo>
                    <a:pt x="49834" y="7370"/>
                  </a:lnTo>
                  <a:lnTo>
                    <a:pt x="50051" y="7242"/>
                  </a:lnTo>
                  <a:lnTo>
                    <a:pt x="50268" y="7114"/>
                  </a:lnTo>
                  <a:lnTo>
                    <a:pt x="50460" y="6987"/>
                  </a:lnTo>
                  <a:lnTo>
                    <a:pt x="50638" y="6859"/>
                  </a:lnTo>
                  <a:lnTo>
                    <a:pt x="50804" y="6731"/>
                  </a:lnTo>
                  <a:lnTo>
                    <a:pt x="50958" y="6603"/>
                  </a:lnTo>
                  <a:lnTo>
                    <a:pt x="51098" y="6476"/>
                  </a:lnTo>
                  <a:lnTo>
                    <a:pt x="51213" y="6348"/>
                  </a:lnTo>
                  <a:lnTo>
                    <a:pt x="51315" y="6207"/>
                  </a:lnTo>
                  <a:lnTo>
                    <a:pt x="51405" y="6080"/>
                  </a:lnTo>
                  <a:lnTo>
                    <a:pt x="51481" y="5939"/>
                  </a:lnTo>
                  <a:lnTo>
                    <a:pt x="51545" y="5799"/>
                  </a:lnTo>
                  <a:lnTo>
                    <a:pt x="51583" y="5671"/>
                  </a:lnTo>
                  <a:lnTo>
                    <a:pt x="51609" y="5531"/>
                  </a:lnTo>
                  <a:lnTo>
                    <a:pt x="51622" y="5390"/>
                  </a:lnTo>
                  <a:lnTo>
                    <a:pt x="51609" y="5250"/>
                  </a:lnTo>
                  <a:lnTo>
                    <a:pt x="51583" y="5109"/>
                  </a:lnTo>
                  <a:lnTo>
                    <a:pt x="51545" y="4969"/>
                  </a:lnTo>
                  <a:lnTo>
                    <a:pt x="51481" y="4841"/>
                  </a:lnTo>
                  <a:lnTo>
                    <a:pt x="51405" y="4700"/>
                  </a:lnTo>
                  <a:lnTo>
                    <a:pt x="51315" y="4573"/>
                  </a:lnTo>
                  <a:lnTo>
                    <a:pt x="51213" y="4432"/>
                  </a:lnTo>
                  <a:lnTo>
                    <a:pt x="51098" y="4305"/>
                  </a:lnTo>
                  <a:lnTo>
                    <a:pt x="50958" y="4177"/>
                  </a:lnTo>
                  <a:lnTo>
                    <a:pt x="50804" y="4036"/>
                  </a:lnTo>
                  <a:lnTo>
                    <a:pt x="50638" y="3909"/>
                  </a:lnTo>
                  <a:lnTo>
                    <a:pt x="50460" y="3781"/>
                  </a:lnTo>
                  <a:lnTo>
                    <a:pt x="50268" y="3653"/>
                  </a:lnTo>
                  <a:lnTo>
                    <a:pt x="50051" y="3538"/>
                  </a:lnTo>
                  <a:lnTo>
                    <a:pt x="49834" y="3411"/>
                  </a:lnTo>
                  <a:lnTo>
                    <a:pt x="49591" y="3296"/>
                  </a:lnTo>
                  <a:lnTo>
                    <a:pt x="49068" y="3053"/>
                  </a:lnTo>
                  <a:lnTo>
                    <a:pt x="48506" y="2823"/>
                  </a:lnTo>
                  <a:lnTo>
                    <a:pt x="47880" y="2593"/>
                  </a:lnTo>
                  <a:lnTo>
                    <a:pt x="47216" y="2376"/>
                  </a:lnTo>
                  <a:lnTo>
                    <a:pt x="46488" y="2159"/>
                  </a:lnTo>
                  <a:lnTo>
                    <a:pt x="45722" y="1955"/>
                  </a:lnTo>
                  <a:lnTo>
                    <a:pt x="44917" y="1763"/>
                  </a:lnTo>
                  <a:lnTo>
                    <a:pt x="44061" y="1572"/>
                  </a:lnTo>
                  <a:lnTo>
                    <a:pt x="43167" y="1393"/>
                  </a:lnTo>
                  <a:lnTo>
                    <a:pt x="42222" y="1227"/>
                  </a:lnTo>
                  <a:lnTo>
                    <a:pt x="41252" y="1073"/>
                  </a:lnTo>
                  <a:lnTo>
                    <a:pt x="40243" y="920"/>
                  </a:lnTo>
                  <a:lnTo>
                    <a:pt x="39195" y="780"/>
                  </a:lnTo>
                  <a:lnTo>
                    <a:pt x="38110" y="652"/>
                  </a:lnTo>
                  <a:lnTo>
                    <a:pt x="36999" y="524"/>
                  </a:lnTo>
                  <a:lnTo>
                    <a:pt x="35849" y="422"/>
                  </a:lnTo>
                  <a:lnTo>
                    <a:pt x="34687" y="320"/>
                  </a:lnTo>
                  <a:lnTo>
                    <a:pt x="33487" y="243"/>
                  </a:lnTo>
                  <a:lnTo>
                    <a:pt x="32261" y="167"/>
                  </a:lnTo>
                  <a:lnTo>
                    <a:pt x="31009" y="103"/>
                  </a:lnTo>
                  <a:lnTo>
                    <a:pt x="29745" y="65"/>
                  </a:lnTo>
                  <a:lnTo>
                    <a:pt x="28455" y="26"/>
                  </a:lnTo>
                  <a:lnTo>
                    <a:pt x="271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1531253" y="3897749"/>
              <a:ext cx="627747" cy="112326"/>
            </a:xfrm>
            <a:custGeom>
              <a:rect b="b" l="l" r="r" t="t"/>
              <a:pathLst>
                <a:path extrusionOk="0" h="7587" w="42401">
                  <a:moveTo>
                    <a:pt x="20115" y="0"/>
                  </a:moveTo>
                  <a:lnTo>
                    <a:pt x="19029" y="26"/>
                  </a:lnTo>
                  <a:lnTo>
                    <a:pt x="17969" y="52"/>
                  </a:lnTo>
                  <a:lnTo>
                    <a:pt x="16922" y="77"/>
                  </a:lnTo>
                  <a:lnTo>
                    <a:pt x="15900" y="115"/>
                  </a:lnTo>
                  <a:lnTo>
                    <a:pt x="14891" y="167"/>
                  </a:lnTo>
                  <a:lnTo>
                    <a:pt x="13908" y="230"/>
                  </a:lnTo>
                  <a:lnTo>
                    <a:pt x="12950" y="294"/>
                  </a:lnTo>
                  <a:lnTo>
                    <a:pt x="12005" y="371"/>
                  </a:lnTo>
                  <a:lnTo>
                    <a:pt x="11098" y="460"/>
                  </a:lnTo>
                  <a:lnTo>
                    <a:pt x="10204" y="550"/>
                  </a:lnTo>
                  <a:lnTo>
                    <a:pt x="9349" y="652"/>
                  </a:lnTo>
                  <a:lnTo>
                    <a:pt x="8518" y="754"/>
                  </a:lnTo>
                  <a:lnTo>
                    <a:pt x="7714" y="869"/>
                  </a:lnTo>
                  <a:lnTo>
                    <a:pt x="6948" y="984"/>
                  </a:lnTo>
                  <a:lnTo>
                    <a:pt x="6207" y="1112"/>
                  </a:lnTo>
                  <a:lnTo>
                    <a:pt x="5504" y="1239"/>
                  </a:lnTo>
                  <a:lnTo>
                    <a:pt x="4840" y="1380"/>
                  </a:lnTo>
                  <a:lnTo>
                    <a:pt x="4215" y="1520"/>
                  </a:lnTo>
                  <a:lnTo>
                    <a:pt x="3627" y="1674"/>
                  </a:lnTo>
                  <a:lnTo>
                    <a:pt x="3078" y="1827"/>
                  </a:lnTo>
                  <a:lnTo>
                    <a:pt x="2567" y="1980"/>
                  </a:lnTo>
                  <a:lnTo>
                    <a:pt x="2095" y="2146"/>
                  </a:lnTo>
                  <a:lnTo>
                    <a:pt x="1673" y="2312"/>
                  </a:lnTo>
                  <a:lnTo>
                    <a:pt x="1290" y="2491"/>
                  </a:lnTo>
                  <a:lnTo>
                    <a:pt x="958" y="2670"/>
                  </a:lnTo>
                  <a:lnTo>
                    <a:pt x="677" y="2848"/>
                  </a:lnTo>
                  <a:lnTo>
                    <a:pt x="549" y="2938"/>
                  </a:lnTo>
                  <a:lnTo>
                    <a:pt x="434" y="3027"/>
                  </a:lnTo>
                  <a:lnTo>
                    <a:pt x="332" y="3117"/>
                  </a:lnTo>
                  <a:lnTo>
                    <a:pt x="243" y="3219"/>
                  </a:lnTo>
                  <a:lnTo>
                    <a:pt x="179" y="3308"/>
                  </a:lnTo>
                  <a:lnTo>
                    <a:pt x="115" y="3410"/>
                  </a:lnTo>
                  <a:lnTo>
                    <a:pt x="64" y="3500"/>
                  </a:lnTo>
                  <a:lnTo>
                    <a:pt x="26" y="3602"/>
                  </a:lnTo>
                  <a:lnTo>
                    <a:pt x="13" y="3691"/>
                  </a:lnTo>
                  <a:lnTo>
                    <a:pt x="0" y="3794"/>
                  </a:lnTo>
                  <a:lnTo>
                    <a:pt x="13" y="3896"/>
                  </a:lnTo>
                  <a:lnTo>
                    <a:pt x="26" y="3985"/>
                  </a:lnTo>
                  <a:lnTo>
                    <a:pt x="64" y="4087"/>
                  </a:lnTo>
                  <a:lnTo>
                    <a:pt x="115" y="4177"/>
                  </a:lnTo>
                  <a:lnTo>
                    <a:pt x="179" y="4279"/>
                  </a:lnTo>
                  <a:lnTo>
                    <a:pt x="243" y="4368"/>
                  </a:lnTo>
                  <a:lnTo>
                    <a:pt x="332" y="4458"/>
                  </a:lnTo>
                  <a:lnTo>
                    <a:pt x="434" y="4560"/>
                  </a:lnTo>
                  <a:lnTo>
                    <a:pt x="549" y="4649"/>
                  </a:lnTo>
                  <a:lnTo>
                    <a:pt x="677" y="4739"/>
                  </a:lnTo>
                  <a:lnTo>
                    <a:pt x="958" y="4917"/>
                  </a:lnTo>
                  <a:lnTo>
                    <a:pt x="1290" y="5096"/>
                  </a:lnTo>
                  <a:lnTo>
                    <a:pt x="1673" y="5262"/>
                  </a:lnTo>
                  <a:lnTo>
                    <a:pt x="2095" y="5441"/>
                  </a:lnTo>
                  <a:lnTo>
                    <a:pt x="2567" y="5594"/>
                  </a:lnTo>
                  <a:lnTo>
                    <a:pt x="3078" y="5760"/>
                  </a:lnTo>
                  <a:lnTo>
                    <a:pt x="3627" y="5914"/>
                  </a:lnTo>
                  <a:lnTo>
                    <a:pt x="4215" y="6054"/>
                  </a:lnTo>
                  <a:lnTo>
                    <a:pt x="4840" y="6207"/>
                  </a:lnTo>
                  <a:lnTo>
                    <a:pt x="5504" y="6335"/>
                  </a:lnTo>
                  <a:lnTo>
                    <a:pt x="6207" y="6476"/>
                  </a:lnTo>
                  <a:lnTo>
                    <a:pt x="6948" y="6603"/>
                  </a:lnTo>
                  <a:lnTo>
                    <a:pt x="7714" y="6718"/>
                  </a:lnTo>
                  <a:lnTo>
                    <a:pt x="8518" y="6833"/>
                  </a:lnTo>
                  <a:lnTo>
                    <a:pt x="9349" y="6935"/>
                  </a:lnTo>
                  <a:lnTo>
                    <a:pt x="10204" y="7037"/>
                  </a:lnTo>
                  <a:lnTo>
                    <a:pt x="11098" y="7127"/>
                  </a:lnTo>
                  <a:lnTo>
                    <a:pt x="12005" y="7203"/>
                  </a:lnTo>
                  <a:lnTo>
                    <a:pt x="12950" y="7280"/>
                  </a:lnTo>
                  <a:lnTo>
                    <a:pt x="13908" y="7357"/>
                  </a:lnTo>
                  <a:lnTo>
                    <a:pt x="14891" y="7408"/>
                  </a:lnTo>
                  <a:lnTo>
                    <a:pt x="15900" y="7459"/>
                  </a:lnTo>
                  <a:lnTo>
                    <a:pt x="16922" y="7510"/>
                  </a:lnTo>
                  <a:lnTo>
                    <a:pt x="17969" y="7536"/>
                  </a:lnTo>
                  <a:lnTo>
                    <a:pt x="19029" y="7561"/>
                  </a:lnTo>
                  <a:lnTo>
                    <a:pt x="20115" y="7574"/>
                  </a:lnTo>
                  <a:lnTo>
                    <a:pt x="21200" y="7587"/>
                  </a:lnTo>
                  <a:lnTo>
                    <a:pt x="22286" y="7574"/>
                  </a:lnTo>
                  <a:lnTo>
                    <a:pt x="23371" y="7561"/>
                  </a:lnTo>
                  <a:lnTo>
                    <a:pt x="24431" y="7536"/>
                  </a:lnTo>
                  <a:lnTo>
                    <a:pt x="25466" y="7510"/>
                  </a:lnTo>
                  <a:lnTo>
                    <a:pt x="26500" y="7459"/>
                  </a:lnTo>
                  <a:lnTo>
                    <a:pt x="27496" y="7408"/>
                  </a:lnTo>
                  <a:lnTo>
                    <a:pt x="28493" y="7357"/>
                  </a:lnTo>
                  <a:lnTo>
                    <a:pt x="29450" y="7280"/>
                  </a:lnTo>
                  <a:lnTo>
                    <a:pt x="30383" y="7203"/>
                  </a:lnTo>
                  <a:lnTo>
                    <a:pt x="31302" y="7127"/>
                  </a:lnTo>
                  <a:lnTo>
                    <a:pt x="32183" y="7037"/>
                  </a:lnTo>
                  <a:lnTo>
                    <a:pt x="33052" y="6935"/>
                  </a:lnTo>
                  <a:lnTo>
                    <a:pt x="33882" y="6833"/>
                  </a:lnTo>
                  <a:lnTo>
                    <a:pt x="34687" y="6718"/>
                  </a:lnTo>
                  <a:lnTo>
                    <a:pt x="35453" y="6603"/>
                  </a:lnTo>
                  <a:lnTo>
                    <a:pt x="36181" y="6476"/>
                  </a:lnTo>
                  <a:lnTo>
                    <a:pt x="36883" y="6335"/>
                  </a:lnTo>
                  <a:lnTo>
                    <a:pt x="37560" y="6207"/>
                  </a:lnTo>
                  <a:lnTo>
                    <a:pt x="38186" y="6054"/>
                  </a:lnTo>
                  <a:lnTo>
                    <a:pt x="38773" y="5914"/>
                  </a:lnTo>
                  <a:lnTo>
                    <a:pt x="39323" y="5760"/>
                  </a:lnTo>
                  <a:lnTo>
                    <a:pt x="39833" y="5594"/>
                  </a:lnTo>
                  <a:lnTo>
                    <a:pt x="40306" y="5441"/>
                  </a:lnTo>
                  <a:lnTo>
                    <a:pt x="40727" y="5262"/>
                  </a:lnTo>
                  <a:lnTo>
                    <a:pt x="41111" y="5096"/>
                  </a:lnTo>
                  <a:lnTo>
                    <a:pt x="41443" y="4917"/>
                  </a:lnTo>
                  <a:lnTo>
                    <a:pt x="41724" y="4739"/>
                  </a:lnTo>
                  <a:lnTo>
                    <a:pt x="41851" y="4649"/>
                  </a:lnTo>
                  <a:lnTo>
                    <a:pt x="41966" y="4560"/>
                  </a:lnTo>
                  <a:lnTo>
                    <a:pt x="42068" y="4458"/>
                  </a:lnTo>
                  <a:lnTo>
                    <a:pt x="42145" y="4368"/>
                  </a:lnTo>
                  <a:lnTo>
                    <a:pt x="42222" y="4279"/>
                  </a:lnTo>
                  <a:lnTo>
                    <a:pt x="42285" y="4177"/>
                  </a:lnTo>
                  <a:lnTo>
                    <a:pt x="42337" y="4087"/>
                  </a:lnTo>
                  <a:lnTo>
                    <a:pt x="42362" y="3985"/>
                  </a:lnTo>
                  <a:lnTo>
                    <a:pt x="42388" y="3896"/>
                  </a:lnTo>
                  <a:lnTo>
                    <a:pt x="42400" y="3794"/>
                  </a:lnTo>
                  <a:lnTo>
                    <a:pt x="42388" y="3691"/>
                  </a:lnTo>
                  <a:lnTo>
                    <a:pt x="42362" y="3602"/>
                  </a:lnTo>
                  <a:lnTo>
                    <a:pt x="42337" y="3500"/>
                  </a:lnTo>
                  <a:lnTo>
                    <a:pt x="42285" y="3410"/>
                  </a:lnTo>
                  <a:lnTo>
                    <a:pt x="42222" y="3308"/>
                  </a:lnTo>
                  <a:lnTo>
                    <a:pt x="42145" y="3219"/>
                  </a:lnTo>
                  <a:lnTo>
                    <a:pt x="42068" y="3117"/>
                  </a:lnTo>
                  <a:lnTo>
                    <a:pt x="41966" y="3027"/>
                  </a:lnTo>
                  <a:lnTo>
                    <a:pt x="41851" y="2938"/>
                  </a:lnTo>
                  <a:lnTo>
                    <a:pt x="41724" y="2848"/>
                  </a:lnTo>
                  <a:lnTo>
                    <a:pt x="41443" y="2670"/>
                  </a:lnTo>
                  <a:lnTo>
                    <a:pt x="41111" y="2491"/>
                  </a:lnTo>
                  <a:lnTo>
                    <a:pt x="40727" y="2312"/>
                  </a:lnTo>
                  <a:lnTo>
                    <a:pt x="40306" y="2146"/>
                  </a:lnTo>
                  <a:lnTo>
                    <a:pt x="39833" y="1980"/>
                  </a:lnTo>
                  <a:lnTo>
                    <a:pt x="39323" y="1827"/>
                  </a:lnTo>
                  <a:lnTo>
                    <a:pt x="38773" y="1674"/>
                  </a:lnTo>
                  <a:lnTo>
                    <a:pt x="38186" y="1520"/>
                  </a:lnTo>
                  <a:lnTo>
                    <a:pt x="37560" y="1380"/>
                  </a:lnTo>
                  <a:lnTo>
                    <a:pt x="36883" y="1239"/>
                  </a:lnTo>
                  <a:lnTo>
                    <a:pt x="36181" y="1112"/>
                  </a:lnTo>
                  <a:lnTo>
                    <a:pt x="35453" y="984"/>
                  </a:lnTo>
                  <a:lnTo>
                    <a:pt x="34687" y="869"/>
                  </a:lnTo>
                  <a:lnTo>
                    <a:pt x="33882" y="754"/>
                  </a:lnTo>
                  <a:lnTo>
                    <a:pt x="33052" y="652"/>
                  </a:lnTo>
                  <a:lnTo>
                    <a:pt x="32183" y="550"/>
                  </a:lnTo>
                  <a:lnTo>
                    <a:pt x="31302" y="460"/>
                  </a:lnTo>
                  <a:lnTo>
                    <a:pt x="30383" y="371"/>
                  </a:lnTo>
                  <a:lnTo>
                    <a:pt x="29450" y="294"/>
                  </a:lnTo>
                  <a:lnTo>
                    <a:pt x="28493" y="230"/>
                  </a:lnTo>
                  <a:lnTo>
                    <a:pt x="27496" y="167"/>
                  </a:lnTo>
                  <a:lnTo>
                    <a:pt x="26500" y="115"/>
                  </a:lnTo>
                  <a:lnTo>
                    <a:pt x="25466" y="77"/>
                  </a:lnTo>
                  <a:lnTo>
                    <a:pt x="24431" y="52"/>
                  </a:lnTo>
                  <a:lnTo>
                    <a:pt x="23371" y="26"/>
                  </a:lnTo>
                  <a:lnTo>
                    <a:pt x="22286" y="0"/>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1540506" y="3897749"/>
              <a:ext cx="609226" cy="83397"/>
            </a:xfrm>
            <a:custGeom>
              <a:rect b="b" l="l" r="r" t="t"/>
              <a:pathLst>
                <a:path extrusionOk="0" h="5633" w="41150">
                  <a:moveTo>
                    <a:pt x="19949" y="0"/>
                  </a:moveTo>
                  <a:lnTo>
                    <a:pt x="18251" y="13"/>
                  </a:lnTo>
                  <a:lnTo>
                    <a:pt x="16578" y="52"/>
                  </a:lnTo>
                  <a:lnTo>
                    <a:pt x="14956" y="103"/>
                  </a:lnTo>
                  <a:lnTo>
                    <a:pt x="13372" y="192"/>
                  </a:lnTo>
                  <a:lnTo>
                    <a:pt x="11840" y="294"/>
                  </a:lnTo>
                  <a:lnTo>
                    <a:pt x="10371" y="409"/>
                  </a:lnTo>
                  <a:lnTo>
                    <a:pt x="8966" y="550"/>
                  </a:lnTo>
                  <a:lnTo>
                    <a:pt x="7625" y="703"/>
                  </a:lnTo>
                  <a:lnTo>
                    <a:pt x="6361" y="882"/>
                  </a:lnTo>
                  <a:lnTo>
                    <a:pt x="5186" y="1073"/>
                  </a:lnTo>
                  <a:lnTo>
                    <a:pt x="4075" y="1278"/>
                  </a:lnTo>
                  <a:lnTo>
                    <a:pt x="3564" y="1393"/>
                  </a:lnTo>
                  <a:lnTo>
                    <a:pt x="3066" y="1508"/>
                  </a:lnTo>
                  <a:lnTo>
                    <a:pt x="2593" y="1622"/>
                  </a:lnTo>
                  <a:lnTo>
                    <a:pt x="2146" y="1737"/>
                  </a:lnTo>
                  <a:lnTo>
                    <a:pt x="1725" y="1852"/>
                  </a:lnTo>
                  <a:lnTo>
                    <a:pt x="1329" y="1980"/>
                  </a:lnTo>
                  <a:lnTo>
                    <a:pt x="959" y="2108"/>
                  </a:lnTo>
                  <a:lnTo>
                    <a:pt x="614" y="2248"/>
                  </a:lnTo>
                  <a:lnTo>
                    <a:pt x="295" y="2376"/>
                  </a:lnTo>
                  <a:lnTo>
                    <a:pt x="1" y="2516"/>
                  </a:lnTo>
                  <a:lnTo>
                    <a:pt x="1" y="2516"/>
                  </a:lnTo>
                  <a:lnTo>
                    <a:pt x="716" y="2299"/>
                  </a:lnTo>
                  <a:lnTo>
                    <a:pt x="1508" y="2095"/>
                  </a:lnTo>
                  <a:lnTo>
                    <a:pt x="2376" y="1903"/>
                  </a:lnTo>
                  <a:lnTo>
                    <a:pt x="3296" y="1712"/>
                  </a:lnTo>
                  <a:lnTo>
                    <a:pt x="4292" y="1546"/>
                  </a:lnTo>
                  <a:lnTo>
                    <a:pt x="5352" y="1380"/>
                  </a:lnTo>
                  <a:lnTo>
                    <a:pt x="6463" y="1239"/>
                  </a:lnTo>
                  <a:lnTo>
                    <a:pt x="7638" y="1099"/>
                  </a:lnTo>
                  <a:lnTo>
                    <a:pt x="8851" y="984"/>
                  </a:lnTo>
                  <a:lnTo>
                    <a:pt x="10116" y="869"/>
                  </a:lnTo>
                  <a:lnTo>
                    <a:pt x="11431" y="780"/>
                  </a:lnTo>
                  <a:lnTo>
                    <a:pt x="12785" y="703"/>
                  </a:lnTo>
                  <a:lnTo>
                    <a:pt x="14177" y="639"/>
                  </a:lnTo>
                  <a:lnTo>
                    <a:pt x="15595" y="601"/>
                  </a:lnTo>
                  <a:lnTo>
                    <a:pt x="17050" y="575"/>
                  </a:lnTo>
                  <a:lnTo>
                    <a:pt x="18532" y="562"/>
                  </a:lnTo>
                  <a:lnTo>
                    <a:pt x="19617" y="562"/>
                  </a:lnTo>
                  <a:lnTo>
                    <a:pt x="20703" y="575"/>
                  </a:lnTo>
                  <a:lnTo>
                    <a:pt x="21763" y="601"/>
                  </a:lnTo>
                  <a:lnTo>
                    <a:pt x="22797" y="639"/>
                  </a:lnTo>
                  <a:lnTo>
                    <a:pt x="23832" y="677"/>
                  </a:lnTo>
                  <a:lnTo>
                    <a:pt x="24841" y="728"/>
                  </a:lnTo>
                  <a:lnTo>
                    <a:pt x="25824" y="792"/>
                  </a:lnTo>
                  <a:lnTo>
                    <a:pt x="26782" y="856"/>
                  </a:lnTo>
                  <a:lnTo>
                    <a:pt x="27714" y="933"/>
                  </a:lnTo>
                  <a:lnTo>
                    <a:pt x="28634" y="1022"/>
                  </a:lnTo>
                  <a:lnTo>
                    <a:pt x="29528" y="1112"/>
                  </a:lnTo>
                  <a:lnTo>
                    <a:pt x="30384" y="1214"/>
                  </a:lnTo>
                  <a:lnTo>
                    <a:pt x="31214" y="1316"/>
                  </a:lnTo>
                  <a:lnTo>
                    <a:pt x="32018" y="1431"/>
                  </a:lnTo>
                  <a:lnTo>
                    <a:pt x="32784" y="1546"/>
                  </a:lnTo>
                  <a:lnTo>
                    <a:pt x="33525" y="1674"/>
                  </a:lnTo>
                  <a:lnTo>
                    <a:pt x="34215" y="1801"/>
                  </a:lnTo>
                  <a:lnTo>
                    <a:pt x="34892" y="1942"/>
                  </a:lnTo>
                  <a:lnTo>
                    <a:pt x="35518" y="2082"/>
                  </a:lnTo>
                  <a:lnTo>
                    <a:pt x="36105" y="2235"/>
                  </a:lnTo>
                  <a:lnTo>
                    <a:pt x="36654" y="2389"/>
                  </a:lnTo>
                  <a:lnTo>
                    <a:pt x="37165" y="2542"/>
                  </a:lnTo>
                  <a:lnTo>
                    <a:pt x="37638" y="2708"/>
                  </a:lnTo>
                  <a:lnTo>
                    <a:pt x="38059" y="2874"/>
                  </a:lnTo>
                  <a:lnTo>
                    <a:pt x="38442" y="3053"/>
                  </a:lnTo>
                  <a:lnTo>
                    <a:pt x="38774" y="3219"/>
                  </a:lnTo>
                  <a:lnTo>
                    <a:pt x="39055" y="3398"/>
                  </a:lnTo>
                  <a:lnTo>
                    <a:pt x="39183" y="3500"/>
                  </a:lnTo>
                  <a:lnTo>
                    <a:pt x="39298" y="3589"/>
                  </a:lnTo>
                  <a:lnTo>
                    <a:pt x="39400" y="3679"/>
                  </a:lnTo>
                  <a:lnTo>
                    <a:pt x="39477" y="3768"/>
                  </a:lnTo>
                  <a:lnTo>
                    <a:pt x="39553" y="3870"/>
                  </a:lnTo>
                  <a:lnTo>
                    <a:pt x="39617" y="3960"/>
                  </a:lnTo>
                  <a:lnTo>
                    <a:pt x="39668" y="4062"/>
                  </a:lnTo>
                  <a:lnTo>
                    <a:pt x="39694" y="4151"/>
                  </a:lnTo>
                  <a:lnTo>
                    <a:pt x="39719" y="4253"/>
                  </a:lnTo>
                  <a:lnTo>
                    <a:pt x="39732" y="4355"/>
                  </a:lnTo>
                  <a:lnTo>
                    <a:pt x="39719" y="4432"/>
                  </a:lnTo>
                  <a:lnTo>
                    <a:pt x="39706" y="4522"/>
                  </a:lnTo>
                  <a:lnTo>
                    <a:pt x="39681" y="4598"/>
                  </a:lnTo>
                  <a:lnTo>
                    <a:pt x="39643" y="4688"/>
                  </a:lnTo>
                  <a:lnTo>
                    <a:pt x="39604" y="4764"/>
                  </a:lnTo>
                  <a:lnTo>
                    <a:pt x="39540" y="4854"/>
                  </a:lnTo>
                  <a:lnTo>
                    <a:pt x="39400" y="5007"/>
                  </a:lnTo>
                  <a:lnTo>
                    <a:pt x="39234" y="5173"/>
                  </a:lnTo>
                  <a:lnTo>
                    <a:pt x="39017" y="5326"/>
                  </a:lnTo>
                  <a:lnTo>
                    <a:pt x="38761" y="5479"/>
                  </a:lnTo>
                  <a:lnTo>
                    <a:pt x="38480" y="5633"/>
                  </a:lnTo>
                  <a:lnTo>
                    <a:pt x="39081" y="5428"/>
                  </a:lnTo>
                  <a:lnTo>
                    <a:pt x="39362" y="5313"/>
                  </a:lnTo>
                  <a:lnTo>
                    <a:pt x="39617" y="5211"/>
                  </a:lnTo>
                  <a:lnTo>
                    <a:pt x="39847" y="5096"/>
                  </a:lnTo>
                  <a:lnTo>
                    <a:pt x="40077" y="4981"/>
                  </a:lnTo>
                  <a:lnTo>
                    <a:pt x="40268" y="4866"/>
                  </a:lnTo>
                  <a:lnTo>
                    <a:pt x="40447" y="4751"/>
                  </a:lnTo>
                  <a:lnTo>
                    <a:pt x="40613" y="4636"/>
                  </a:lnTo>
                  <a:lnTo>
                    <a:pt x="40754" y="4522"/>
                  </a:lnTo>
                  <a:lnTo>
                    <a:pt x="40869" y="4407"/>
                  </a:lnTo>
                  <a:lnTo>
                    <a:pt x="40971" y="4279"/>
                  </a:lnTo>
                  <a:lnTo>
                    <a:pt x="41047" y="4164"/>
                  </a:lnTo>
                  <a:lnTo>
                    <a:pt x="41099" y="4036"/>
                  </a:lnTo>
                  <a:lnTo>
                    <a:pt x="41137" y="3921"/>
                  </a:lnTo>
                  <a:lnTo>
                    <a:pt x="41150" y="3794"/>
                  </a:lnTo>
                  <a:lnTo>
                    <a:pt x="41137" y="3691"/>
                  </a:lnTo>
                  <a:lnTo>
                    <a:pt x="41124" y="3602"/>
                  </a:lnTo>
                  <a:lnTo>
                    <a:pt x="41086" y="3500"/>
                  </a:lnTo>
                  <a:lnTo>
                    <a:pt x="41035" y="3410"/>
                  </a:lnTo>
                  <a:lnTo>
                    <a:pt x="40984" y="3308"/>
                  </a:lnTo>
                  <a:lnTo>
                    <a:pt x="40907" y="3219"/>
                  </a:lnTo>
                  <a:lnTo>
                    <a:pt x="40818" y="3117"/>
                  </a:lnTo>
                  <a:lnTo>
                    <a:pt x="40715" y="3027"/>
                  </a:lnTo>
                  <a:lnTo>
                    <a:pt x="40600" y="2938"/>
                  </a:lnTo>
                  <a:lnTo>
                    <a:pt x="40486" y="2848"/>
                  </a:lnTo>
                  <a:lnTo>
                    <a:pt x="40192" y="2670"/>
                  </a:lnTo>
                  <a:lnTo>
                    <a:pt x="39860" y="2491"/>
                  </a:lnTo>
                  <a:lnTo>
                    <a:pt x="39477" y="2312"/>
                  </a:lnTo>
                  <a:lnTo>
                    <a:pt x="39055" y="2146"/>
                  </a:lnTo>
                  <a:lnTo>
                    <a:pt x="38595" y="1980"/>
                  </a:lnTo>
                  <a:lnTo>
                    <a:pt x="38085" y="1827"/>
                  </a:lnTo>
                  <a:lnTo>
                    <a:pt x="37523" y="1674"/>
                  </a:lnTo>
                  <a:lnTo>
                    <a:pt x="36935" y="1520"/>
                  </a:lnTo>
                  <a:lnTo>
                    <a:pt x="36309" y="1380"/>
                  </a:lnTo>
                  <a:lnTo>
                    <a:pt x="35645" y="1239"/>
                  </a:lnTo>
                  <a:lnTo>
                    <a:pt x="34943" y="1112"/>
                  </a:lnTo>
                  <a:lnTo>
                    <a:pt x="34202" y="984"/>
                  </a:lnTo>
                  <a:lnTo>
                    <a:pt x="33436" y="869"/>
                  </a:lnTo>
                  <a:lnTo>
                    <a:pt x="32631" y="754"/>
                  </a:lnTo>
                  <a:lnTo>
                    <a:pt x="31801" y="652"/>
                  </a:lnTo>
                  <a:lnTo>
                    <a:pt x="30945" y="550"/>
                  </a:lnTo>
                  <a:lnTo>
                    <a:pt x="30051" y="460"/>
                  </a:lnTo>
                  <a:lnTo>
                    <a:pt x="29145" y="371"/>
                  </a:lnTo>
                  <a:lnTo>
                    <a:pt x="28200" y="294"/>
                  </a:lnTo>
                  <a:lnTo>
                    <a:pt x="27242" y="230"/>
                  </a:lnTo>
                  <a:lnTo>
                    <a:pt x="26258" y="167"/>
                  </a:lnTo>
                  <a:lnTo>
                    <a:pt x="25250" y="115"/>
                  </a:lnTo>
                  <a:lnTo>
                    <a:pt x="24228" y="77"/>
                  </a:lnTo>
                  <a:lnTo>
                    <a:pt x="23181" y="52"/>
                  </a:lnTo>
                  <a:lnTo>
                    <a:pt x="22121" y="26"/>
                  </a:lnTo>
                  <a:lnTo>
                    <a:pt x="21048" y="0"/>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1749449" y="3928750"/>
              <a:ext cx="204028" cy="57118"/>
            </a:xfrm>
            <a:custGeom>
              <a:rect b="b" l="l" r="r" t="t"/>
              <a:pathLst>
                <a:path extrusionOk="0" h="3858" w="13781">
                  <a:moveTo>
                    <a:pt x="0" y="1"/>
                  </a:moveTo>
                  <a:lnTo>
                    <a:pt x="0" y="384"/>
                  </a:lnTo>
                  <a:lnTo>
                    <a:pt x="3333" y="384"/>
                  </a:lnTo>
                  <a:lnTo>
                    <a:pt x="4240" y="410"/>
                  </a:lnTo>
                  <a:lnTo>
                    <a:pt x="5045" y="448"/>
                  </a:lnTo>
                  <a:lnTo>
                    <a:pt x="5734" y="512"/>
                  </a:lnTo>
                  <a:lnTo>
                    <a:pt x="6322" y="576"/>
                  </a:lnTo>
                  <a:lnTo>
                    <a:pt x="6564" y="627"/>
                  </a:lnTo>
                  <a:lnTo>
                    <a:pt x="6782" y="665"/>
                  </a:lnTo>
                  <a:lnTo>
                    <a:pt x="6973" y="716"/>
                  </a:lnTo>
                  <a:lnTo>
                    <a:pt x="7126" y="767"/>
                  </a:lnTo>
                  <a:lnTo>
                    <a:pt x="7267" y="831"/>
                  </a:lnTo>
                  <a:lnTo>
                    <a:pt x="7356" y="895"/>
                  </a:lnTo>
                  <a:lnTo>
                    <a:pt x="0" y="895"/>
                  </a:lnTo>
                  <a:lnTo>
                    <a:pt x="0" y="1176"/>
                  </a:lnTo>
                  <a:lnTo>
                    <a:pt x="7458" y="1176"/>
                  </a:lnTo>
                  <a:lnTo>
                    <a:pt x="7433" y="1214"/>
                  </a:lnTo>
                  <a:lnTo>
                    <a:pt x="7395" y="1253"/>
                  </a:lnTo>
                  <a:lnTo>
                    <a:pt x="7292" y="1329"/>
                  </a:lnTo>
                  <a:lnTo>
                    <a:pt x="7152" y="1393"/>
                  </a:lnTo>
                  <a:lnTo>
                    <a:pt x="6973" y="1457"/>
                  </a:lnTo>
                  <a:lnTo>
                    <a:pt x="6756" y="1521"/>
                  </a:lnTo>
                  <a:lnTo>
                    <a:pt x="6501" y="1572"/>
                  </a:lnTo>
                  <a:lnTo>
                    <a:pt x="6207" y="1623"/>
                  </a:lnTo>
                  <a:lnTo>
                    <a:pt x="5862" y="1661"/>
                  </a:lnTo>
                  <a:lnTo>
                    <a:pt x="5492" y="1712"/>
                  </a:lnTo>
                  <a:lnTo>
                    <a:pt x="5083" y="1751"/>
                  </a:lnTo>
                  <a:lnTo>
                    <a:pt x="4138" y="1802"/>
                  </a:lnTo>
                  <a:lnTo>
                    <a:pt x="3052" y="1840"/>
                  </a:lnTo>
                  <a:lnTo>
                    <a:pt x="1801" y="1853"/>
                  </a:lnTo>
                  <a:lnTo>
                    <a:pt x="0" y="1853"/>
                  </a:lnTo>
                  <a:lnTo>
                    <a:pt x="0" y="2210"/>
                  </a:lnTo>
                  <a:lnTo>
                    <a:pt x="2184" y="2645"/>
                  </a:lnTo>
                  <a:lnTo>
                    <a:pt x="4202" y="3053"/>
                  </a:lnTo>
                  <a:lnTo>
                    <a:pt x="6117" y="3449"/>
                  </a:lnTo>
                  <a:lnTo>
                    <a:pt x="8020" y="3858"/>
                  </a:lnTo>
                  <a:lnTo>
                    <a:pt x="11162" y="3858"/>
                  </a:lnTo>
                  <a:lnTo>
                    <a:pt x="9093" y="3411"/>
                  </a:lnTo>
                  <a:lnTo>
                    <a:pt x="7037" y="2977"/>
                  </a:lnTo>
                  <a:lnTo>
                    <a:pt x="5032" y="2555"/>
                  </a:lnTo>
                  <a:lnTo>
                    <a:pt x="3078" y="2185"/>
                  </a:lnTo>
                  <a:lnTo>
                    <a:pt x="3844" y="2172"/>
                  </a:lnTo>
                  <a:lnTo>
                    <a:pt x="4572" y="2159"/>
                  </a:lnTo>
                  <a:lnTo>
                    <a:pt x="5262" y="2134"/>
                  </a:lnTo>
                  <a:lnTo>
                    <a:pt x="5913" y="2095"/>
                  </a:lnTo>
                  <a:lnTo>
                    <a:pt x="6526" y="2057"/>
                  </a:lnTo>
                  <a:lnTo>
                    <a:pt x="7101" y="2019"/>
                  </a:lnTo>
                  <a:lnTo>
                    <a:pt x="7624" y="1955"/>
                  </a:lnTo>
                  <a:lnTo>
                    <a:pt x="8110" y="1904"/>
                  </a:lnTo>
                  <a:lnTo>
                    <a:pt x="8544" y="1827"/>
                  </a:lnTo>
                  <a:lnTo>
                    <a:pt x="8940" y="1751"/>
                  </a:lnTo>
                  <a:lnTo>
                    <a:pt x="9285" y="1674"/>
                  </a:lnTo>
                  <a:lnTo>
                    <a:pt x="9578" y="1585"/>
                  </a:lnTo>
                  <a:lnTo>
                    <a:pt x="9821" y="1495"/>
                  </a:lnTo>
                  <a:lnTo>
                    <a:pt x="10013" y="1393"/>
                  </a:lnTo>
                  <a:lnTo>
                    <a:pt x="10089" y="1342"/>
                  </a:lnTo>
                  <a:lnTo>
                    <a:pt x="10153" y="1291"/>
                  </a:lnTo>
                  <a:lnTo>
                    <a:pt x="10204" y="1240"/>
                  </a:lnTo>
                  <a:lnTo>
                    <a:pt x="10243" y="1176"/>
                  </a:lnTo>
                  <a:lnTo>
                    <a:pt x="13780" y="1176"/>
                  </a:lnTo>
                  <a:lnTo>
                    <a:pt x="13780" y="895"/>
                  </a:lnTo>
                  <a:lnTo>
                    <a:pt x="10204" y="895"/>
                  </a:lnTo>
                  <a:lnTo>
                    <a:pt x="10166" y="844"/>
                  </a:lnTo>
                  <a:lnTo>
                    <a:pt x="10115" y="793"/>
                  </a:lnTo>
                  <a:lnTo>
                    <a:pt x="9974" y="703"/>
                  </a:lnTo>
                  <a:lnTo>
                    <a:pt x="9796" y="614"/>
                  </a:lnTo>
                  <a:lnTo>
                    <a:pt x="9578" y="537"/>
                  </a:lnTo>
                  <a:lnTo>
                    <a:pt x="9323" y="474"/>
                  </a:lnTo>
                  <a:lnTo>
                    <a:pt x="9029" y="410"/>
                  </a:lnTo>
                  <a:lnTo>
                    <a:pt x="8723" y="346"/>
                  </a:lnTo>
                  <a:lnTo>
                    <a:pt x="8378" y="295"/>
                  </a:lnTo>
                  <a:lnTo>
                    <a:pt x="13780" y="295"/>
                  </a:lnTo>
                  <a:lnTo>
                    <a:pt x="13780" y="1"/>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1462987" y="3857849"/>
              <a:ext cx="764264" cy="159598"/>
            </a:xfrm>
            <a:custGeom>
              <a:rect b="b" l="l" r="r" t="t"/>
              <a:pathLst>
                <a:path extrusionOk="0" h="10780" w="51622">
                  <a:moveTo>
                    <a:pt x="1" y="1"/>
                  </a:moveTo>
                  <a:lnTo>
                    <a:pt x="1" y="5390"/>
                  </a:lnTo>
                  <a:lnTo>
                    <a:pt x="14" y="5531"/>
                  </a:lnTo>
                  <a:lnTo>
                    <a:pt x="39" y="5671"/>
                  </a:lnTo>
                  <a:lnTo>
                    <a:pt x="77" y="5812"/>
                  </a:lnTo>
                  <a:lnTo>
                    <a:pt x="141" y="5939"/>
                  </a:lnTo>
                  <a:lnTo>
                    <a:pt x="205" y="6080"/>
                  </a:lnTo>
                  <a:lnTo>
                    <a:pt x="294" y="6220"/>
                  </a:lnTo>
                  <a:lnTo>
                    <a:pt x="409" y="6348"/>
                  </a:lnTo>
                  <a:lnTo>
                    <a:pt x="524" y="6476"/>
                  </a:lnTo>
                  <a:lnTo>
                    <a:pt x="665" y="6616"/>
                  </a:lnTo>
                  <a:lnTo>
                    <a:pt x="818" y="6744"/>
                  </a:lnTo>
                  <a:lnTo>
                    <a:pt x="984" y="6872"/>
                  </a:lnTo>
                  <a:lnTo>
                    <a:pt x="1163" y="6999"/>
                  </a:lnTo>
                  <a:lnTo>
                    <a:pt x="1354" y="7127"/>
                  </a:lnTo>
                  <a:lnTo>
                    <a:pt x="1572" y="7242"/>
                  </a:lnTo>
                  <a:lnTo>
                    <a:pt x="1789" y="7370"/>
                  </a:lnTo>
                  <a:lnTo>
                    <a:pt x="2031" y="7497"/>
                  </a:lnTo>
                  <a:lnTo>
                    <a:pt x="2542" y="7727"/>
                  </a:lnTo>
                  <a:lnTo>
                    <a:pt x="3117" y="7957"/>
                  </a:lnTo>
                  <a:lnTo>
                    <a:pt x="3743" y="8187"/>
                  </a:lnTo>
                  <a:lnTo>
                    <a:pt x="4407" y="8404"/>
                  </a:lnTo>
                  <a:lnTo>
                    <a:pt x="5135" y="8621"/>
                  </a:lnTo>
                  <a:lnTo>
                    <a:pt x="5901" y="8826"/>
                  </a:lnTo>
                  <a:lnTo>
                    <a:pt x="6706" y="9017"/>
                  </a:lnTo>
                  <a:lnTo>
                    <a:pt x="7561" y="9209"/>
                  </a:lnTo>
                  <a:lnTo>
                    <a:pt x="8455" y="9388"/>
                  </a:lnTo>
                  <a:lnTo>
                    <a:pt x="9400" y="9554"/>
                  </a:lnTo>
                  <a:lnTo>
                    <a:pt x="10371" y="9720"/>
                  </a:lnTo>
                  <a:lnTo>
                    <a:pt x="11380" y="9860"/>
                  </a:lnTo>
                  <a:lnTo>
                    <a:pt x="12427" y="10001"/>
                  </a:lnTo>
                  <a:lnTo>
                    <a:pt x="13513" y="10141"/>
                  </a:lnTo>
                  <a:lnTo>
                    <a:pt x="14624" y="10256"/>
                  </a:lnTo>
                  <a:lnTo>
                    <a:pt x="15760" y="10358"/>
                  </a:lnTo>
                  <a:lnTo>
                    <a:pt x="16935" y="10460"/>
                  </a:lnTo>
                  <a:lnTo>
                    <a:pt x="18136" y="10537"/>
                  </a:lnTo>
                  <a:lnTo>
                    <a:pt x="19362" y="10614"/>
                  </a:lnTo>
                  <a:lnTo>
                    <a:pt x="20613" y="10678"/>
                  </a:lnTo>
                  <a:lnTo>
                    <a:pt x="21878" y="10729"/>
                  </a:lnTo>
                  <a:lnTo>
                    <a:pt x="23168" y="10754"/>
                  </a:lnTo>
                  <a:lnTo>
                    <a:pt x="24483" y="10780"/>
                  </a:lnTo>
                  <a:lnTo>
                    <a:pt x="27139" y="10780"/>
                  </a:lnTo>
                  <a:lnTo>
                    <a:pt x="28455" y="10754"/>
                  </a:lnTo>
                  <a:lnTo>
                    <a:pt x="29745" y="10729"/>
                  </a:lnTo>
                  <a:lnTo>
                    <a:pt x="31009" y="10678"/>
                  </a:lnTo>
                  <a:lnTo>
                    <a:pt x="32261" y="10614"/>
                  </a:lnTo>
                  <a:lnTo>
                    <a:pt x="33487" y="10537"/>
                  </a:lnTo>
                  <a:lnTo>
                    <a:pt x="34687" y="10460"/>
                  </a:lnTo>
                  <a:lnTo>
                    <a:pt x="35849" y="10358"/>
                  </a:lnTo>
                  <a:lnTo>
                    <a:pt x="36999" y="10256"/>
                  </a:lnTo>
                  <a:lnTo>
                    <a:pt x="38110" y="10141"/>
                  </a:lnTo>
                  <a:lnTo>
                    <a:pt x="39195" y="10001"/>
                  </a:lnTo>
                  <a:lnTo>
                    <a:pt x="40243" y="9860"/>
                  </a:lnTo>
                  <a:lnTo>
                    <a:pt x="41252" y="9720"/>
                  </a:lnTo>
                  <a:lnTo>
                    <a:pt x="42222" y="9554"/>
                  </a:lnTo>
                  <a:lnTo>
                    <a:pt x="43167" y="9388"/>
                  </a:lnTo>
                  <a:lnTo>
                    <a:pt x="44061" y="9209"/>
                  </a:lnTo>
                  <a:lnTo>
                    <a:pt x="44917" y="9017"/>
                  </a:lnTo>
                  <a:lnTo>
                    <a:pt x="45722" y="8826"/>
                  </a:lnTo>
                  <a:lnTo>
                    <a:pt x="46488" y="8621"/>
                  </a:lnTo>
                  <a:lnTo>
                    <a:pt x="47216" y="8404"/>
                  </a:lnTo>
                  <a:lnTo>
                    <a:pt x="47880" y="8187"/>
                  </a:lnTo>
                  <a:lnTo>
                    <a:pt x="48506" y="7957"/>
                  </a:lnTo>
                  <a:lnTo>
                    <a:pt x="49068" y="7727"/>
                  </a:lnTo>
                  <a:lnTo>
                    <a:pt x="49591" y="7497"/>
                  </a:lnTo>
                  <a:lnTo>
                    <a:pt x="49834" y="7370"/>
                  </a:lnTo>
                  <a:lnTo>
                    <a:pt x="50051" y="7242"/>
                  </a:lnTo>
                  <a:lnTo>
                    <a:pt x="50268" y="7127"/>
                  </a:lnTo>
                  <a:lnTo>
                    <a:pt x="50460" y="6999"/>
                  </a:lnTo>
                  <a:lnTo>
                    <a:pt x="50638" y="6872"/>
                  </a:lnTo>
                  <a:lnTo>
                    <a:pt x="50804" y="6744"/>
                  </a:lnTo>
                  <a:lnTo>
                    <a:pt x="50958" y="6616"/>
                  </a:lnTo>
                  <a:lnTo>
                    <a:pt x="51098" y="6476"/>
                  </a:lnTo>
                  <a:lnTo>
                    <a:pt x="51213" y="6348"/>
                  </a:lnTo>
                  <a:lnTo>
                    <a:pt x="51315" y="6220"/>
                  </a:lnTo>
                  <a:lnTo>
                    <a:pt x="51405" y="6080"/>
                  </a:lnTo>
                  <a:lnTo>
                    <a:pt x="51481" y="5939"/>
                  </a:lnTo>
                  <a:lnTo>
                    <a:pt x="51545" y="5812"/>
                  </a:lnTo>
                  <a:lnTo>
                    <a:pt x="51583" y="5671"/>
                  </a:lnTo>
                  <a:lnTo>
                    <a:pt x="51609" y="5531"/>
                  </a:lnTo>
                  <a:lnTo>
                    <a:pt x="51622" y="5390"/>
                  </a:lnTo>
                  <a:lnTo>
                    <a:pt x="51622" y="1"/>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1462987" y="3778065"/>
              <a:ext cx="764264" cy="159598"/>
            </a:xfrm>
            <a:custGeom>
              <a:rect b="b" l="l" r="r" t="t"/>
              <a:pathLst>
                <a:path extrusionOk="0" h="10780" w="51622">
                  <a:moveTo>
                    <a:pt x="24483" y="0"/>
                  </a:moveTo>
                  <a:lnTo>
                    <a:pt x="23168" y="26"/>
                  </a:lnTo>
                  <a:lnTo>
                    <a:pt x="21878" y="64"/>
                  </a:lnTo>
                  <a:lnTo>
                    <a:pt x="20613" y="102"/>
                  </a:lnTo>
                  <a:lnTo>
                    <a:pt x="19362" y="166"/>
                  </a:lnTo>
                  <a:lnTo>
                    <a:pt x="18136" y="243"/>
                  </a:lnTo>
                  <a:lnTo>
                    <a:pt x="16935" y="320"/>
                  </a:lnTo>
                  <a:lnTo>
                    <a:pt x="15760" y="422"/>
                  </a:lnTo>
                  <a:lnTo>
                    <a:pt x="14624" y="524"/>
                  </a:lnTo>
                  <a:lnTo>
                    <a:pt x="13513" y="652"/>
                  </a:lnTo>
                  <a:lnTo>
                    <a:pt x="12427" y="779"/>
                  </a:lnTo>
                  <a:lnTo>
                    <a:pt x="11380" y="920"/>
                  </a:lnTo>
                  <a:lnTo>
                    <a:pt x="10371" y="1073"/>
                  </a:lnTo>
                  <a:lnTo>
                    <a:pt x="9400" y="1226"/>
                  </a:lnTo>
                  <a:lnTo>
                    <a:pt x="8455" y="1392"/>
                  </a:lnTo>
                  <a:lnTo>
                    <a:pt x="7561" y="1571"/>
                  </a:lnTo>
                  <a:lnTo>
                    <a:pt x="6706" y="1763"/>
                  </a:lnTo>
                  <a:lnTo>
                    <a:pt x="5901" y="1954"/>
                  </a:lnTo>
                  <a:lnTo>
                    <a:pt x="5135" y="2159"/>
                  </a:lnTo>
                  <a:lnTo>
                    <a:pt x="4407" y="2376"/>
                  </a:lnTo>
                  <a:lnTo>
                    <a:pt x="3743" y="2593"/>
                  </a:lnTo>
                  <a:lnTo>
                    <a:pt x="3117" y="2823"/>
                  </a:lnTo>
                  <a:lnTo>
                    <a:pt x="2542" y="3053"/>
                  </a:lnTo>
                  <a:lnTo>
                    <a:pt x="2031" y="3295"/>
                  </a:lnTo>
                  <a:lnTo>
                    <a:pt x="1789" y="3410"/>
                  </a:lnTo>
                  <a:lnTo>
                    <a:pt x="1572" y="3538"/>
                  </a:lnTo>
                  <a:lnTo>
                    <a:pt x="1354" y="3666"/>
                  </a:lnTo>
                  <a:lnTo>
                    <a:pt x="1163" y="3781"/>
                  </a:lnTo>
                  <a:lnTo>
                    <a:pt x="984" y="3908"/>
                  </a:lnTo>
                  <a:lnTo>
                    <a:pt x="818" y="4036"/>
                  </a:lnTo>
                  <a:lnTo>
                    <a:pt x="665" y="4177"/>
                  </a:lnTo>
                  <a:lnTo>
                    <a:pt x="524" y="4304"/>
                  </a:lnTo>
                  <a:lnTo>
                    <a:pt x="409" y="4432"/>
                  </a:lnTo>
                  <a:lnTo>
                    <a:pt x="294" y="4572"/>
                  </a:lnTo>
                  <a:lnTo>
                    <a:pt x="205" y="4700"/>
                  </a:lnTo>
                  <a:lnTo>
                    <a:pt x="141" y="4841"/>
                  </a:lnTo>
                  <a:lnTo>
                    <a:pt x="77" y="4968"/>
                  </a:lnTo>
                  <a:lnTo>
                    <a:pt x="39" y="5109"/>
                  </a:lnTo>
                  <a:lnTo>
                    <a:pt x="14" y="5249"/>
                  </a:lnTo>
                  <a:lnTo>
                    <a:pt x="1" y="5390"/>
                  </a:lnTo>
                  <a:lnTo>
                    <a:pt x="14" y="5530"/>
                  </a:lnTo>
                  <a:lnTo>
                    <a:pt x="39" y="5671"/>
                  </a:lnTo>
                  <a:lnTo>
                    <a:pt x="77" y="5798"/>
                  </a:lnTo>
                  <a:lnTo>
                    <a:pt x="141" y="5939"/>
                  </a:lnTo>
                  <a:lnTo>
                    <a:pt x="205" y="6079"/>
                  </a:lnTo>
                  <a:lnTo>
                    <a:pt x="294" y="6207"/>
                  </a:lnTo>
                  <a:lnTo>
                    <a:pt x="409" y="6348"/>
                  </a:lnTo>
                  <a:lnTo>
                    <a:pt x="524" y="6475"/>
                  </a:lnTo>
                  <a:lnTo>
                    <a:pt x="665" y="6603"/>
                  </a:lnTo>
                  <a:lnTo>
                    <a:pt x="818" y="6744"/>
                  </a:lnTo>
                  <a:lnTo>
                    <a:pt x="984" y="6871"/>
                  </a:lnTo>
                  <a:lnTo>
                    <a:pt x="1163" y="6999"/>
                  </a:lnTo>
                  <a:lnTo>
                    <a:pt x="1354" y="7114"/>
                  </a:lnTo>
                  <a:lnTo>
                    <a:pt x="1572" y="7242"/>
                  </a:lnTo>
                  <a:lnTo>
                    <a:pt x="1789" y="7369"/>
                  </a:lnTo>
                  <a:lnTo>
                    <a:pt x="2031" y="7484"/>
                  </a:lnTo>
                  <a:lnTo>
                    <a:pt x="2542" y="7727"/>
                  </a:lnTo>
                  <a:lnTo>
                    <a:pt x="3117" y="7957"/>
                  </a:lnTo>
                  <a:lnTo>
                    <a:pt x="3743" y="8187"/>
                  </a:lnTo>
                  <a:lnTo>
                    <a:pt x="4407" y="8404"/>
                  </a:lnTo>
                  <a:lnTo>
                    <a:pt x="5135" y="8621"/>
                  </a:lnTo>
                  <a:lnTo>
                    <a:pt x="5901" y="8825"/>
                  </a:lnTo>
                  <a:lnTo>
                    <a:pt x="6706" y="9017"/>
                  </a:lnTo>
                  <a:lnTo>
                    <a:pt x="7561" y="9208"/>
                  </a:lnTo>
                  <a:lnTo>
                    <a:pt x="8455" y="9387"/>
                  </a:lnTo>
                  <a:lnTo>
                    <a:pt x="9400" y="9553"/>
                  </a:lnTo>
                  <a:lnTo>
                    <a:pt x="10371" y="9706"/>
                  </a:lnTo>
                  <a:lnTo>
                    <a:pt x="11380" y="9860"/>
                  </a:lnTo>
                  <a:lnTo>
                    <a:pt x="12427" y="10000"/>
                  </a:lnTo>
                  <a:lnTo>
                    <a:pt x="13513" y="10128"/>
                  </a:lnTo>
                  <a:lnTo>
                    <a:pt x="14624" y="10256"/>
                  </a:lnTo>
                  <a:lnTo>
                    <a:pt x="15760" y="10358"/>
                  </a:lnTo>
                  <a:lnTo>
                    <a:pt x="16935" y="10460"/>
                  </a:lnTo>
                  <a:lnTo>
                    <a:pt x="18136" y="10537"/>
                  </a:lnTo>
                  <a:lnTo>
                    <a:pt x="19362" y="10613"/>
                  </a:lnTo>
                  <a:lnTo>
                    <a:pt x="20613" y="10677"/>
                  </a:lnTo>
                  <a:lnTo>
                    <a:pt x="21878" y="10715"/>
                  </a:lnTo>
                  <a:lnTo>
                    <a:pt x="23168" y="10754"/>
                  </a:lnTo>
                  <a:lnTo>
                    <a:pt x="24483" y="10779"/>
                  </a:lnTo>
                  <a:lnTo>
                    <a:pt x="27139" y="10779"/>
                  </a:lnTo>
                  <a:lnTo>
                    <a:pt x="28455" y="10754"/>
                  </a:lnTo>
                  <a:lnTo>
                    <a:pt x="29745" y="10715"/>
                  </a:lnTo>
                  <a:lnTo>
                    <a:pt x="31009" y="10677"/>
                  </a:lnTo>
                  <a:lnTo>
                    <a:pt x="32261" y="10613"/>
                  </a:lnTo>
                  <a:lnTo>
                    <a:pt x="33487" y="10537"/>
                  </a:lnTo>
                  <a:lnTo>
                    <a:pt x="34687" y="10460"/>
                  </a:lnTo>
                  <a:lnTo>
                    <a:pt x="35849" y="10358"/>
                  </a:lnTo>
                  <a:lnTo>
                    <a:pt x="36999" y="10256"/>
                  </a:lnTo>
                  <a:lnTo>
                    <a:pt x="38110" y="10128"/>
                  </a:lnTo>
                  <a:lnTo>
                    <a:pt x="39195" y="10000"/>
                  </a:lnTo>
                  <a:lnTo>
                    <a:pt x="40243" y="9860"/>
                  </a:lnTo>
                  <a:lnTo>
                    <a:pt x="41252" y="9706"/>
                  </a:lnTo>
                  <a:lnTo>
                    <a:pt x="42222" y="9553"/>
                  </a:lnTo>
                  <a:lnTo>
                    <a:pt x="43167" y="9387"/>
                  </a:lnTo>
                  <a:lnTo>
                    <a:pt x="44061" y="9208"/>
                  </a:lnTo>
                  <a:lnTo>
                    <a:pt x="44917" y="9017"/>
                  </a:lnTo>
                  <a:lnTo>
                    <a:pt x="45722" y="8825"/>
                  </a:lnTo>
                  <a:lnTo>
                    <a:pt x="46488" y="8621"/>
                  </a:lnTo>
                  <a:lnTo>
                    <a:pt x="47216" y="8404"/>
                  </a:lnTo>
                  <a:lnTo>
                    <a:pt x="47880" y="8187"/>
                  </a:lnTo>
                  <a:lnTo>
                    <a:pt x="48506" y="7957"/>
                  </a:lnTo>
                  <a:lnTo>
                    <a:pt x="49068" y="7727"/>
                  </a:lnTo>
                  <a:lnTo>
                    <a:pt x="49591" y="7484"/>
                  </a:lnTo>
                  <a:lnTo>
                    <a:pt x="49834" y="7369"/>
                  </a:lnTo>
                  <a:lnTo>
                    <a:pt x="50051" y="7242"/>
                  </a:lnTo>
                  <a:lnTo>
                    <a:pt x="50268" y="7114"/>
                  </a:lnTo>
                  <a:lnTo>
                    <a:pt x="50460" y="6999"/>
                  </a:lnTo>
                  <a:lnTo>
                    <a:pt x="50638" y="6871"/>
                  </a:lnTo>
                  <a:lnTo>
                    <a:pt x="50804" y="6744"/>
                  </a:lnTo>
                  <a:lnTo>
                    <a:pt x="50958" y="6603"/>
                  </a:lnTo>
                  <a:lnTo>
                    <a:pt x="51098" y="6475"/>
                  </a:lnTo>
                  <a:lnTo>
                    <a:pt x="51213" y="6348"/>
                  </a:lnTo>
                  <a:lnTo>
                    <a:pt x="51315" y="6207"/>
                  </a:lnTo>
                  <a:lnTo>
                    <a:pt x="51405" y="6079"/>
                  </a:lnTo>
                  <a:lnTo>
                    <a:pt x="51481" y="5939"/>
                  </a:lnTo>
                  <a:lnTo>
                    <a:pt x="51545" y="5798"/>
                  </a:lnTo>
                  <a:lnTo>
                    <a:pt x="51583" y="5671"/>
                  </a:lnTo>
                  <a:lnTo>
                    <a:pt x="51609" y="5530"/>
                  </a:lnTo>
                  <a:lnTo>
                    <a:pt x="51622" y="5390"/>
                  </a:lnTo>
                  <a:lnTo>
                    <a:pt x="51609" y="5249"/>
                  </a:lnTo>
                  <a:lnTo>
                    <a:pt x="51583" y="5109"/>
                  </a:lnTo>
                  <a:lnTo>
                    <a:pt x="51545" y="4968"/>
                  </a:lnTo>
                  <a:lnTo>
                    <a:pt x="51481" y="4841"/>
                  </a:lnTo>
                  <a:lnTo>
                    <a:pt x="51405" y="4700"/>
                  </a:lnTo>
                  <a:lnTo>
                    <a:pt x="51315" y="4572"/>
                  </a:lnTo>
                  <a:lnTo>
                    <a:pt x="51213" y="4432"/>
                  </a:lnTo>
                  <a:lnTo>
                    <a:pt x="51098" y="4304"/>
                  </a:lnTo>
                  <a:lnTo>
                    <a:pt x="50958" y="4177"/>
                  </a:lnTo>
                  <a:lnTo>
                    <a:pt x="50804" y="4036"/>
                  </a:lnTo>
                  <a:lnTo>
                    <a:pt x="50638" y="3908"/>
                  </a:lnTo>
                  <a:lnTo>
                    <a:pt x="50460" y="3781"/>
                  </a:lnTo>
                  <a:lnTo>
                    <a:pt x="50268" y="3666"/>
                  </a:lnTo>
                  <a:lnTo>
                    <a:pt x="50051" y="3538"/>
                  </a:lnTo>
                  <a:lnTo>
                    <a:pt x="49834" y="3410"/>
                  </a:lnTo>
                  <a:lnTo>
                    <a:pt x="49591" y="3295"/>
                  </a:lnTo>
                  <a:lnTo>
                    <a:pt x="49068" y="3053"/>
                  </a:lnTo>
                  <a:lnTo>
                    <a:pt x="48506" y="2823"/>
                  </a:lnTo>
                  <a:lnTo>
                    <a:pt x="47880" y="2593"/>
                  </a:lnTo>
                  <a:lnTo>
                    <a:pt x="47216" y="2376"/>
                  </a:lnTo>
                  <a:lnTo>
                    <a:pt x="46488" y="2159"/>
                  </a:lnTo>
                  <a:lnTo>
                    <a:pt x="45722" y="1954"/>
                  </a:lnTo>
                  <a:lnTo>
                    <a:pt x="44917" y="1763"/>
                  </a:lnTo>
                  <a:lnTo>
                    <a:pt x="44061" y="1571"/>
                  </a:lnTo>
                  <a:lnTo>
                    <a:pt x="43167" y="1392"/>
                  </a:lnTo>
                  <a:lnTo>
                    <a:pt x="42222" y="1226"/>
                  </a:lnTo>
                  <a:lnTo>
                    <a:pt x="41252" y="1073"/>
                  </a:lnTo>
                  <a:lnTo>
                    <a:pt x="40243" y="920"/>
                  </a:lnTo>
                  <a:lnTo>
                    <a:pt x="39195" y="779"/>
                  </a:lnTo>
                  <a:lnTo>
                    <a:pt x="38110" y="652"/>
                  </a:lnTo>
                  <a:lnTo>
                    <a:pt x="36999" y="524"/>
                  </a:lnTo>
                  <a:lnTo>
                    <a:pt x="35849" y="422"/>
                  </a:lnTo>
                  <a:lnTo>
                    <a:pt x="34687" y="320"/>
                  </a:lnTo>
                  <a:lnTo>
                    <a:pt x="33487" y="243"/>
                  </a:lnTo>
                  <a:lnTo>
                    <a:pt x="32261" y="166"/>
                  </a:lnTo>
                  <a:lnTo>
                    <a:pt x="31009" y="102"/>
                  </a:lnTo>
                  <a:lnTo>
                    <a:pt x="29745" y="64"/>
                  </a:lnTo>
                  <a:lnTo>
                    <a:pt x="28455" y="26"/>
                  </a:lnTo>
                  <a:lnTo>
                    <a:pt x="271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1531253" y="3792248"/>
              <a:ext cx="627747" cy="112326"/>
            </a:xfrm>
            <a:custGeom>
              <a:rect b="b" l="l" r="r" t="t"/>
              <a:pathLst>
                <a:path extrusionOk="0" h="7587" w="42401">
                  <a:moveTo>
                    <a:pt x="21200" y="0"/>
                  </a:moveTo>
                  <a:lnTo>
                    <a:pt x="20115" y="13"/>
                  </a:lnTo>
                  <a:lnTo>
                    <a:pt x="19029" y="26"/>
                  </a:lnTo>
                  <a:lnTo>
                    <a:pt x="17969" y="51"/>
                  </a:lnTo>
                  <a:lnTo>
                    <a:pt x="16922" y="77"/>
                  </a:lnTo>
                  <a:lnTo>
                    <a:pt x="15900" y="128"/>
                  </a:lnTo>
                  <a:lnTo>
                    <a:pt x="14891" y="179"/>
                  </a:lnTo>
                  <a:lnTo>
                    <a:pt x="13908" y="230"/>
                  </a:lnTo>
                  <a:lnTo>
                    <a:pt x="12950" y="307"/>
                  </a:lnTo>
                  <a:lnTo>
                    <a:pt x="12005" y="371"/>
                  </a:lnTo>
                  <a:lnTo>
                    <a:pt x="11098" y="460"/>
                  </a:lnTo>
                  <a:lnTo>
                    <a:pt x="10204" y="549"/>
                  </a:lnTo>
                  <a:lnTo>
                    <a:pt x="9349" y="651"/>
                  </a:lnTo>
                  <a:lnTo>
                    <a:pt x="8518" y="754"/>
                  </a:lnTo>
                  <a:lnTo>
                    <a:pt x="7714" y="869"/>
                  </a:lnTo>
                  <a:lnTo>
                    <a:pt x="6948" y="984"/>
                  </a:lnTo>
                  <a:lnTo>
                    <a:pt x="6207" y="1111"/>
                  </a:lnTo>
                  <a:lnTo>
                    <a:pt x="5504" y="1239"/>
                  </a:lnTo>
                  <a:lnTo>
                    <a:pt x="4840" y="1379"/>
                  </a:lnTo>
                  <a:lnTo>
                    <a:pt x="4215" y="1520"/>
                  </a:lnTo>
                  <a:lnTo>
                    <a:pt x="3627" y="1673"/>
                  </a:lnTo>
                  <a:lnTo>
                    <a:pt x="3078" y="1826"/>
                  </a:lnTo>
                  <a:lnTo>
                    <a:pt x="2567" y="1980"/>
                  </a:lnTo>
                  <a:lnTo>
                    <a:pt x="2095" y="2146"/>
                  </a:lnTo>
                  <a:lnTo>
                    <a:pt x="1673" y="2312"/>
                  </a:lnTo>
                  <a:lnTo>
                    <a:pt x="1290" y="2491"/>
                  </a:lnTo>
                  <a:lnTo>
                    <a:pt x="958" y="2669"/>
                  </a:lnTo>
                  <a:lnTo>
                    <a:pt x="677" y="2848"/>
                  </a:lnTo>
                  <a:lnTo>
                    <a:pt x="549" y="2938"/>
                  </a:lnTo>
                  <a:lnTo>
                    <a:pt x="434" y="3027"/>
                  </a:lnTo>
                  <a:lnTo>
                    <a:pt x="332" y="3116"/>
                  </a:lnTo>
                  <a:lnTo>
                    <a:pt x="243" y="3219"/>
                  </a:lnTo>
                  <a:lnTo>
                    <a:pt x="179" y="3308"/>
                  </a:lnTo>
                  <a:lnTo>
                    <a:pt x="115" y="3410"/>
                  </a:lnTo>
                  <a:lnTo>
                    <a:pt x="64" y="3499"/>
                  </a:lnTo>
                  <a:lnTo>
                    <a:pt x="26" y="3602"/>
                  </a:lnTo>
                  <a:lnTo>
                    <a:pt x="13" y="3691"/>
                  </a:lnTo>
                  <a:lnTo>
                    <a:pt x="0" y="3793"/>
                  </a:lnTo>
                  <a:lnTo>
                    <a:pt x="13" y="3895"/>
                  </a:lnTo>
                  <a:lnTo>
                    <a:pt x="26" y="3985"/>
                  </a:lnTo>
                  <a:lnTo>
                    <a:pt x="64" y="4087"/>
                  </a:lnTo>
                  <a:lnTo>
                    <a:pt x="115" y="4176"/>
                  </a:lnTo>
                  <a:lnTo>
                    <a:pt x="179" y="4279"/>
                  </a:lnTo>
                  <a:lnTo>
                    <a:pt x="243" y="4368"/>
                  </a:lnTo>
                  <a:lnTo>
                    <a:pt x="332" y="4457"/>
                  </a:lnTo>
                  <a:lnTo>
                    <a:pt x="434" y="4559"/>
                  </a:lnTo>
                  <a:lnTo>
                    <a:pt x="549" y="4649"/>
                  </a:lnTo>
                  <a:lnTo>
                    <a:pt x="677" y="4738"/>
                  </a:lnTo>
                  <a:lnTo>
                    <a:pt x="958" y="4917"/>
                  </a:lnTo>
                  <a:lnTo>
                    <a:pt x="1290" y="5096"/>
                  </a:lnTo>
                  <a:lnTo>
                    <a:pt x="1673" y="5262"/>
                  </a:lnTo>
                  <a:lnTo>
                    <a:pt x="2095" y="5441"/>
                  </a:lnTo>
                  <a:lnTo>
                    <a:pt x="2567" y="5594"/>
                  </a:lnTo>
                  <a:lnTo>
                    <a:pt x="3078" y="5760"/>
                  </a:lnTo>
                  <a:lnTo>
                    <a:pt x="3627" y="5913"/>
                  </a:lnTo>
                  <a:lnTo>
                    <a:pt x="4215" y="6066"/>
                  </a:lnTo>
                  <a:lnTo>
                    <a:pt x="4840" y="6207"/>
                  </a:lnTo>
                  <a:lnTo>
                    <a:pt x="5504" y="6335"/>
                  </a:lnTo>
                  <a:lnTo>
                    <a:pt x="6207" y="6475"/>
                  </a:lnTo>
                  <a:lnTo>
                    <a:pt x="6948" y="6603"/>
                  </a:lnTo>
                  <a:lnTo>
                    <a:pt x="7714" y="6718"/>
                  </a:lnTo>
                  <a:lnTo>
                    <a:pt x="8518" y="6833"/>
                  </a:lnTo>
                  <a:lnTo>
                    <a:pt x="9349" y="6935"/>
                  </a:lnTo>
                  <a:lnTo>
                    <a:pt x="10204" y="7037"/>
                  </a:lnTo>
                  <a:lnTo>
                    <a:pt x="11098" y="7126"/>
                  </a:lnTo>
                  <a:lnTo>
                    <a:pt x="12005" y="7203"/>
                  </a:lnTo>
                  <a:lnTo>
                    <a:pt x="12950" y="7280"/>
                  </a:lnTo>
                  <a:lnTo>
                    <a:pt x="13908" y="7356"/>
                  </a:lnTo>
                  <a:lnTo>
                    <a:pt x="14891" y="7407"/>
                  </a:lnTo>
                  <a:lnTo>
                    <a:pt x="15900" y="7459"/>
                  </a:lnTo>
                  <a:lnTo>
                    <a:pt x="16922" y="7510"/>
                  </a:lnTo>
                  <a:lnTo>
                    <a:pt x="17969" y="7535"/>
                  </a:lnTo>
                  <a:lnTo>
                    <a:pt x="19029" y="7561"/>
                  </a:lnTo>
                  <a:lnTo>
                    <a:pt x="20115" y="7573"/>
                  </a:lnTo>
                  <a:lnTo>
                    <a:pt x="21200" y="7586"/>
                  </a:lnTo>
                  <a:lnTo>
                    <a:pt x="22286" y="7573"/>
                  </a:lnTo>
                  <a:lnTo>
                    <a:pt x="23371" y="7561"/>
                  </a:lnTo>
                  <a:lnTo>
                    <a:pt x="24431" y="7535"/>
                  </a:lnTo>
                  <a:lnTo>
                    <a:pt x="25466" y="7510"/>
                  </a:lnTo>
                  <a:lnTo>
                    <a:pt x="26500" y="7459"/>
                  </a:lnTo>
                  <a:lnTo>
                    <a:pt x="27496" y="7407"/>
                  </a:lnTo>
                  <a:lnTo>
                    <a:pt x="28493" y="7356"/>
                  </a:lnTo>
                  <a:lnTo>
                    <a:pt x="29450" y="7280"/>
                  </a:lnTo>
                  <a:lnTo>
                    <a:pt x="30383" y="7203"/>
                  </a:lnTo>
                  <a:lnTo>
                    <a:pt x="31302" y="7126"/>
                  </a:lnTo>
                  <a:lnTo>
                    <a:pt x="32183" y="7037"/>
                  </a:lnTo>
                  <a:lnTo>
                    <a:pt x="33052" y="6935"/>
                  </a:lnTo>
                  <a:lnTo>
                    <a:pt x="33882" y="6833"/>
                  </a:lnTo>
                  <a:lnTo>
                    <a:pt x="34687" y="6718"/>
                  </a:lnTo>
                  <a:lnTo>
                    <a:pt x="35453" y="6603"/>
                  </a:lnTo>
                  <a:lnTo>
                    <a:pt x="36181" y="6475"/>
                  </a:lnTo>
                  <a:lnTo>
                    <a:pt x="36883" y="6335"/>
                  </a:lnTo>
                  <a:lnTo>
                    <a:pt x="37560" y="6207"/>
                  </a:lnTo>
                  <a:lnTo>
                    <a:pt x="38186" y="6066"/>
                  </a:lnTo>
                  <a:lnTo>
                    <a:pt x="38773" y="5913"/>
                  </a:lnTo>
                  <a:lnTo>
                    <a:pt x="39323" y="5760"/>
                  </a:lnTo>
                  <a:lnTo>
                    <a:pt x="39833" y="5594"/>
                  </a:lnTo>
                  <a:lnTo>
                    <a:pt x="40306" y="5441"/>
                  </a:lnTo>
                  <a:lnTo>
                    <a:pt x="40727" y="5262"/>
                  </a:lnTo>
                  <a:lnTo>
                    <a:pt x="41111" y="5096"/>
                  </a:lnTo>
                  <a:lnTo>
                    <a:pt x="41443" y="4917"/>
                  </a:lnTo>
                  <a:lnTo>
                    <a:pt x="41724" y="4738"/>
                  </a:lnTo>
                  <a:lnTo>
                    <a:pt x="41851" y="4649"/>
                  </a:lnTo>
                  <a:lnTo>
                    <a:pt x="41966" y="4559"/>
                  </a:lnTo>
                  <a:lnTo>
                    <a:pt x="42068" y="4457"/>
                  </a:lnTo>
                  <a:lnTo>
                    <a:pt x="42145" y="4368"/>
                  </a:lnTo>
                  <a:lnTo>
                    <a:pt x="42222" y="4279"/>
                  </a:lnTo>
                  <a:lnTo>
                    <a:pt x="42285" y="4176"/>
                  </a:lnTo>
                  <a:lnTo>
                    <a:pt x="42337" y="4087"/>
                  </a:lnTo>
                  <a:lnTo>
                    <a:pt x="42362" y="3985"/>
                  </a:lnTo>
                  <a:lnTo>
                    <a:pt x="42388" y="3895"/>
                  </a:lnTo>
                  <a:lnTo>
                    <a:pt x="42400" y="3793"/>
                  </a:lnTo>
                  <a:lnTo>
                    <a:pt x="42388" y="3691"/>
                  </a:lnTo>
                  <a:lnTo>
                    <a:pt x="42362" y="3602"/>
                  </a:lnTo>
                  <a:lnTo>
                    <a:pt x="42337" y="3499"/>
                  </a:lnTo>
                  <a:lnTo>
                    <a:pt x="42285" y="3410"/>
                  </a:lnTo>
                  <a:lnTo>
                    <a:pt x="42222" y="3308"/>
                  </a:lnTo>
                  <a:lnTo>
                    <a:pt x="42145" y="3219"/>
                  </a:lnTo>
                  <a:lnTo>
                    <a:pt x="42068" y="3116"/>
                  </a:lnTo>
                  <a:lnTo>
                    <a:pt x="41966" y="3027"/>
                  </a:lnTo>
                  <a:lnTo>
                    <a:pt x="41851" y="2938"/>
                  </a:lnTo>
                  <a:lnTo>
                    <a:pt x="41724" y="2848"/>
                  </a:lnTo>
                  <a:lnTo>
                    <a:pt x="41443" y="2669"/>
                  </a:lnTo>
                  <a:lnTo>
                    <a:pt x="41111" y="2491"/>
                  </a:lnTo>
                  <a:lnTo>
                    <a:pt x="40727" y="2312"/>
                  </a:lnTo>
                  <a:lnTo>
                    <a:pt x="40306" y="2146"/>
                  </a:lnTo>
                  <a:lnTo>
                    <a:pt x="39833" y="1980"/>
                  </a:lnTo>
                  <a:lnTo>
                    <a:pt x="39323" y="1826"/>
                  </a:lnTo>
                  <a:lnTo>
                    <a:pt x="38773" y="1673"/>
                  </a:lnTo>
                  <a:lnTo>
                    <a:pt x="38186" y="1520"/>
                  </a:lnTo>
                  <a:lnTo>
                    <a:pt x="37560" y="1379"/>
                  </a:lnTo>
                  <a:lnTo>
                    <a:pt x="36883" y="1239"/>
                  </a:lnTo>
                  <a:lnTo>
                    <a:pt x="36181" y="1111"/>
                  </a:lnTo>
                  <a:lnTo>
                    <a:pt x="35453" y="984"/>
                  </a:lnTo>
                  <a:lnTo>
                    <a:pt x="34687" y="869"/>
                  </a:lnTo>
                  <a:lnTo>
                    <a:pt x="33882" y="754"/>
                  </a:lnTo>
                  <a:lnTo>
                    <a:pt x="33052" y="651"/>
                  </a:lnTo>
                  <a:lnTo>
                    <a:pt x="32183" y="549"/>
                  </a:lnTo>
                  <a:lnTo>
                    <a:pt x="31302" y="460"/>
                  </a:lnTo>
                  <a:lnTo>
                    <a:pt x="30383" y="371"/>
                  </a:lnTo>
                  <a:lnTo>
                    <a:pt x="29450" y="307"/>
                  </a:lnTo>
                  <a:lnTo>
                    <a:pt x="28493" y="230"/>
                  </a:lnTo>
                  <a:lnTo>
                    <a:pt x="27496" y="179"/>
                  </a:lnTo>
                  <a:lnTo>
                    <a:pt x="26500" y="128"/>
                  </a:lnTo>
                  <a:lnTo>
                    <a:pt x="25466" y="77"/>
                  </a:lnTo>
                  <a:lnTo>
                    <a:pt x="24431" y="51"/>
                  </a:lnTo>
                  <a:lnTo>
                    <a:pt x="23371" y="26"/>
                  </a:lnTo>
                  <a:lnTo>
                    <a:pt x="22286" y="13"/>
                  </a:lnTo>
                  <a:lnTo>
                    <a:pt x="21200" y="0"/>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1540506" y="3792248"/>
              <a:ext cx="609226" cy="83397"/>
            </a:xfrm>
            <a:custGeom>
              <a:rect b="b" l="l" r="r" t="t"/>
              <a:pathLst>
                <a:path extrusionOk="0" h="5633" w="41150">
                  <a:moveTo>
                    <a:pt x="19949" y="0"/>
                  </a:moveTo>
                  <a:lnTo>
                    <a:pt x="18251" y="13"/>
                  </a:lnTo>
                  <a:lnTo>
                    <a:pt x="16578" y="51"/>
                  </a:lnTo>
                  <a:lnTo>
                    <a:pt x="14956" y="115"/>
                  </a:lnTo>
                  <a:lnTo>
                    <a:pt x="13372" y="192"/>
                  </a:lnTo>
                  <a:lnTo>
                    <a:pt x="11840" y="294"/>
                  </a:lnTo>
                  <a:lnTo>
                    <a:pt x="10371" y="409"/>
                  </a:lnTo>
                  <a:lnTo>
                    <a:pt x="8966" y="549"/>
                  </a:lnTo>
                  <a:lnTo>
                    <a:pt x="7625" y="703"/>
                  </a:lnTo>
                  <a:lnTo>
                    <a:pt x="6361" y="881"/>
                  </a:lnTo>
                  <a:lnTo>
                    <a:pt x="5186" y="1073"/>
                  </a:lnTo>
                  <a:lnTo>
                    <a:pt x="4075" y="1277"/>
                  </a:lnTo>
                  <a:lnTo>
                    <a:pt x="3564" y="1392"/>
                  </a:lnTo>
                  <a:lnTo>
                    <a:pt x="3066" y="1507"/>
                  </a:lnTo>
                  <a:lnTo>
                    <a:pt x="2593" y="1622"/>
                  </a:lnTo>
                  <a:lnTo>
                    <a:pt x="2146" y="1737"/>
                  </a:lnTo>
                  <a:lnTo>
                    <a:pt x="1725" y="1865"/>
                  </a:lnTo>
                  <a:lnTo>
                    <a:pt x="1329" y="1980"/>
                  </a:lnTo>
                  <a:lnTo>
                    <a:pt x="959" y="2107"/>
                  </a:lnTo>
                  <a:lnTo>
                    <a:pt x="614" y="2248"/>
                  </a:lnTo>
                  <a:lnTo>
                    <a:pt x="295" y="2376"/>
                  </a:lnTo>
                  <a:lnTo>
                    <a:pt x="1" y="2516"/>
                  </a:lnTo>
                  <a:lnTo>
                    <a:pt x="1" y="2516"/>
                  </a:lnTo>
                  <a:lnTo>
                    <a:pt x="716" y="2299"/>
                  </a:lnTo>
                  <a:lnTo>
                    <a:pt x="1508" y="2095"/>
                  </a:lnTo>
                  <a:lnTo>
                    <a:pt x="2376" y="1903"/>
                  </a:lnTo>
                  <a:lnTo>
                    <a:pt x="3296" y="1712"/>
                  </a:lnTo>
                  <a:lnTo>
                    <a:pt x="4292" y="1545"/>
                  </a:lnTo>
                  <a:lnTo>
                    <a:pt x="5352" y="1379"/>
                  </a:lnTo>
                  <a:lnTo>
                    <a:pt x="6463" y="1239"/>
                  </a:lnTo>
                  <a:lnTo>
                    <a:pt x="7638" y="1098"/>
                  </a:lnTo>
                  <a:lnTo>
                    <a:pt x="8851" y="984"/>
                  </a:lnTo>
                  <a:lnTo>
                    <a:pt x="10116" y="869"/>
                  </a:lnTo>
                  <a:lnTo>
                    <a:pt x="11431" y="779"/>
                  </a:lnTo>
                  <a:lnTo>
                    <a:pt x="12785" y="703"/>
                  </a:lnTo>
                  <a:lnTo>
                    <a:pt x="14177" y="639"/>
                  </a:lnTo>
                  <a:lnTo>
                    <a:pt x="15595" y="600"/>
                  </a:lnTo>
                  <a:lnTo>
                    <a:pt x="17050" y="575"/>
                  </a:lnTo>
                  <a:lnTo>
                    <a:pt x="18532" y="562"/>
                  </a:lnTo>
                  <a:lnTo>
                    <a:pt x="19617" y="562"/>
                  </a:lnTo>
                  <a:lnTo>
                    <a:pt x="20703" y="575"/>
                  </a:lnTo>
                  <a:lnTo>
                    <a:pt x="21763" y="600"/>
                  </a:lnTo>
                  <a:lnTo>
                    <a:pt x="22797" y="639"/>
                  </a:lnTo>
                  <a:lnTo>
                    <a:pt x="23832" y="677"/>
                  </a:lnTo>
                  <a:lnTo>
                    <a:pt x="24841" y="728"/>
                  </a:lnTo>
                  <a:lnTo>
                    <a:pt x="25824" y="792"/>
                  </a:lnTo>
                  <a:lnTo>
                    <a:pt x="26782" y="856"/>
                  </a:lnTo>
                  <a:lnTo>
                    <a:pt x="27714" y="932"/>
                  </a:lnTo>
                  <a:lnTo>
                    <a:pt x="28634" y="1022"/>
                  </a:lnTo>
                  <a:lnTo>
                    <a:pt x="29528" y="1111"/>
                  </a:lnTo>
                  <a:lnTo>
                    <a:pt x="30384" y="1213"/>
                  </a:lnTo>
                  <a:lnTo>
                    <a:pt x="31214" y="1316"/>
                  </a:lnTo>
                  <a:lnTo>
                    <a:pt x="32018" y="1431"/>
                  </a:lnTo>
                  <a:lnTo>
                    <a:pt x="32784" y="1545"/>
                  </a:lnTo>
                  <a:lnTo>
                    <a:pt x="33525" y="1673"/>
                  </a:lnTo>
                  <a:lnTo>
                    <a:pt x="34215" y="1801"/>
                  </a:lnTo>
                  <a:lnTo>
                    <a:pt x="34892" y="1941"/>
                  </a:lnTo>
                  <a:lnTo>
                    <a:pt x="35518" y="2082"/>
                  </a:lnTo>
                  <a:lnTo>
                    <a:pt x="36105" y="2235"/>
                  </a:lnTo>
                  <a:lnTo>
                    <a:pt x="36654" y="2388"/>
                  </a:lnTo>
                  <a:lnTo>
                    <a:pt x="37165" y="2542"/>
                  </a:lnTo>
                  <a:lnTo>
                    <a:pt x="37638" y="2708"/>
                  </a:lnTo>
                  <a:lnTo>
                    <a:pt x="38059" y="2874"/>
                  </a:lnTo>
                  <a:lnTo>
                    <a:pt x="38442" y="3052"/>
                  </a:lnTo>
                  <a:lnTo>
                    <a:pt x="38774" y="3219"/>
                  </a:lnTo>
                  <a:lnTo>
                    <a:pt x="39055" y="3410"/>
                  </a:lnTo>
                  <a:lnTo>
                    <a:pt x="39183" y="3499"/>
                  </a:lnTo>
                  <a:lnTo>
                    <a:pt x="39298" y="3589"/>
                  </a:lnTo>
                  <a:lnTo>
                    <a:pt x="39400" y="3678"/>
                  </a:lnTo>
                  <a:lnTo>
                    <a:pt x="39477" y="3780"/>
                  </a:lnTo>
                  <a:lnTo>
                    <a:pt x="39553" y="3870"/>
                  </a:lnTo>
                  <a:lnTo>
                    <a:pt x="39617" y="3959"/>
                  </a:lnTo>
                  <a:lnTo>
                    <a:pt x="39668" y="4061"/>
                  </a:lnTo>
                  <a:lnTo>
                    <a:pt x="39694" y="4151"/>
                  </a:lnTo>
                  <a:lnTo>
                    <a:pt x="39719" y="4253"/>
                  </a:lnTo>
                  <a:lnTo>
                    <a:pt x="39732" y="4355"/>
                  </a:lnTo>
                  <a:lnTo>
                    <a:pt x="39719" y="4432"/>
                  </a:lnTo>
                  <a:lnTo>
                    <a:pt x="39706" y="4521"/>
                  </a:lnTo>
                  <a:lnTo>
                    <a:pt x="39681" y="4598"/>
                  </a:lnTo>
                  <a:lnTo>
                    <a:pt x="39643" y="4687"/>
                  </a:lnTo>
                  <a:lnTo>
                    <a:pt x="39604" y="4764"/>
                  </a:lnTo>
                  <a:lnTo>
                    <a:pt x="39540" y="4853"/>
                  </a:lnTo>
                  <a:lnTo>
                    <a:pt x="39400" y="5006"/>
                  </a:lnTo>
                  <a:lnTo>
                    <a:pt x="39234" y="5173"/>
                  </a:lnTo>
                  <a:lnTo>
                    <a:pt x="39017" y="5326"/>
                  </a:lnTo>
                  <a:lnTo>
                    <a:pt x="38761" y="5479"/>
                  </a:lnTo>
                  <a:lnTo>
                    <a:pt x="38480" y="5632"/>
                  </a:lnTo>
                  <a:lnTo>
                    <a:pt x="39081" y="5428"/>
                  </a:lnTo>
                  <a:lnTo>
                    <a:pt x="39362" y="5313"/>
                  </a:lnTo>
                  <a:lnTo>
                    <a:pt x="39617" y="5211"/>
                  </a:lnTo>
                  <a:lnTo>
                    <a:pt x="39847" y="5096"/>
                  </a:lnTo>
                  <a:lnTo>
                    <a:pt x="40077" y="4981"/>
                  </a:lnTo>
                  <a:lnTo>
                    <a:pt x="40268" y="4879"/>
                  </a:lnTo>
                  <a:lnTo>
                    <a:pt x="40447" y="4764"/>
                  </a:lnTo>
                  <a:lnTo>
                    <a:pt x="40613" y="4636"/>
                  </a:lnTo>
                  <a:lnTo>
                    <a:pt x="40754" y="4521"/>
                  </a:lnTo>
                  <a:lnTo>
                    <a:pt x="40869" y="4406"/>
                  </a:lnTo>
                  <a:lnTo>
                    <a:pt x="40971" y="4291"/>
                  </a:lnTo>
                  <a:lnTo>
                    <a:pt x="41047" y="4164"/>
                  </a:lnTo>
                  <a:lnTo>
                    <a:pt x="41099" y="4036"/>
                  </a:lnTo>
                  <a:lnTo>
                    <a:pt x="41137" y="3921"/>
                  </a:lnTo>
                  <a:lnTo>
                    <a:pt x="41150" y="3793"/>
                  </a:lnTo>
                  <a:lnTo>
                    <a:pt x="41137" y="3691"/>
                  </a:lnTo>
                  <a:lnTo>
                    <a:pt x="41124" y="3602"/>
                  </a:lnTo>
                  <a:lnTo>
                    <a:pt x="41086" y="3499"/>
                  </a:lnTo>
                  <a:lnTo>
                    <a:pt x="41035" y="3410"/>
                  </a:lnTo>
                  <a:lnTo>
                    <a:pt x="40984" y="3308"/>
                  </a:lnTo>
                  <a:lnTo>
                    <a:pt x="40907" y="3219"/>
                  </a:lnTo>
                  <a:lnTo>
                    <a:pt x="40818" y="3116"/>
                  </a:lnTo>
                  <a:lnTo>
                    <a:pt x="40715" y="3027"/>
                  </a:lnTo>
                  <a:lnTo>
                    <a:pt x="40600" y="2938"/>
                  </a:lnTo>
                  <a:lnTo>
                    <a:pt x="40486" y="2848"/>
                  </a:lnTo>
                  <a:lnTo>
                    <a:pt x="40192" y="2669"/>
                  </a:lnTo>
                  <a:lnTo>
                    <a:pt x="39860" y="2491"/>
                  </a:lnTo>
                  <a:lnTo>
                    <a:pt x="39477" y="2312"/>
                  </a:lnTo>
                  <a:lnTo>
                    <a:pt x="39055" y="2146"/>
                  </a:lnTo>
                  <a:lnTo>
                    <a:pt x="38595" y="1980"/>
                  </a:lnTo>
                  <a:lnTo>
                    <a:pt x="38085" y="1826"/>
                  </a:lnTo>
                  <a:lnTo>
                    <a:pt x="37523" y="1673"/>
                  </a:lnTo>
                  <a:lnTo>
                    <a:pt x="36935" y="1520"/>
                  </a:lnTo>
                  <a:lnTo>
                    <a:pt x="36309" y="1379"/>
                  </a:lnTo>
                  <a:lnTo>
                    <a:pt x="35645" y="1239"/>
                  </a:lnTo>
                  <a:lnTo>
                    <a:pt x="34943" y="1111"/>
                  </a:lnTo>
                  <a:lnTo>
                    <a:pt x="34202" y="984"/>
                  </a:lnTo>
                  <a:lnTo>
                    <a:pt x="33436" y="869"/>
                  </a:lnTo>
                  <a:lnTo>
                    <a:pt x="32631" y="754"/>
                  </a:lnTo>
                  <a:lnTo>
                    <a:pt x="31801" y="651"/>
                  </a:lnTo>
                  <a:lnTo>
                    <a:pt x="30945" y="549"/>
                  </a:lnTo>
                  <a:lnTo>
                    <a:pt x="30051" y="460"/>
                  </a:lnTo>
                  <a:lnTo>
                    <a:pt x="29145" y="371"/>
                  </a:lnTo>
                  <a:lnTo>
                    <a:pt x="28200" y="307"/>
                  </a:lnTo>
                  <a:lnTo>
                    <a:pt x="27242" y="230"/>
                  </a:lnTo>
                  <a:lnTo>
                    <a:pt x="26258" y="179"/>
                  </a:lnTo>
                  <a:lnTo>
                    <a:pt x="25250" y="128"/>
                  </a:lnTo>
                  <a:lnTo>
                    <a:pt x="24228" y="77"/>
                  </a:lnTo>
                  <a:lnTo>
                    <a:pt x="23181" y="51"/>
                  </a:lnTo>
                  <a:lnTo>
                    <a:pt x="22121" y="26"/>
                  </a:lnTo>
                  <a:lnTo>
                    <a:pt x="21048" y="13"/>
                  </a:lnTo>
                  <a:lnTo>
                    <a:pt x="19949" y="0"/>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1749449" y="3823250"/>
              <a:ext cx="204028" cy="57118"/>
            </a:xfrm>
            <a:custGeom>
              <a:rect b="b" l="l" r="r" t="t"/>
              <a:pathLst>
                <a:path extrusionOk="0" h="3858" w="13781">
                  <a:moveTo>
                    <a:pt x="0" y="1"/>
                  </a:moveTo>
                  <a:lnTo>
                    <a:pt x="0" y="384"/>
                  </a:lnTo>
                  <a:lnTo>
                    <a:pt x="3333" y="384"/>
                  </a:lnTo>
                  <a:lnTo>
                    <a:pt x="4240" y="409"/>
                  </a:lnTo>
                  <a:lnTo>
                    <a:pt x="5045" y="448"/>
                  </a:lnTo>
                  <a:lnTo>
                    <a:pt x="5734" y="511"/>
                  </a:lnTo>
                  <a:lnTo>
                    <a:pt x="6322" y="575"/>
                  </a:lnTo>
                  <a:lnTo>
                    <a:pt x="6564" y="626"/>
                  </a:lnTo>
                  <a:lnTo>
                    <a:pt x="6782" y="665"/>
                  </a:lnTo>
                  <a:lnTo>
                    <a:pt x="6973" y="716"/>
                  </a:lnTo>
                  <a:lnTo>
                    <a:pt x="7126" y="767"/>
                  </a:lnTo>
                  <a:lnTo>
                    <a:pt x="7267" y="831"/>
                  </a:lnTo>
                  <a:lnTo>
                    <a:pt x="7356" y="895"/>
                  </a:lnTo>
                  <a:lnTo>
                    <a:pt x="0" y="895"/>
                  </a:lnTo>
                  <a:lnTo>
                    <a:pt x="0" y="1188"/>
                  </a:lnTo>
                  <a:lnTo>
                    <a:pt x="7458" y="1188"/>
                  </a:lnTo>
                  <a:lnTo>
                    <a:pt x="7433" y="1227"/>
                  </a:lnTo>
                  <a:lnTo>
                    <a:pt x="7395" y="1252"/>
                  </a:lnTo>
                  <a:lnTo>
                    <a:pt x="7292" y="1329"/>
                  </a:lnTo>
                  <a:lnTo>
                    <a:pt x="7152" y="1393"/>
                  </a:lnTo>
                  <a:lnTo>
                    <a:pt x="6973" y="1457"/>
                  </a:lnTo>
                  <a:lnTo>
                    <a:pt x="6756" y="1520"/>
                  </a:lnTo>
                  <a:lnTo>
                    <a:pt x="6501" y="1572"/>
                  </a:lnTo>
                  <a:lnTo>
                    <a:pt x="6207" y="1623"/>
                  </a:lnTo>
                  <a:lnTo>
                    <a:pt x="5862" y="1674"/>
                  </a:lnTo>
                  <a:lnTo>
                    <a:pt x="5492" y="1712"/>
                  </a:lnTo>
                  <a:lnTo>
                    <a:pt x="5083" y="1750"/>
                  </a:lnTo>
                  <a:lnTo>
                    <a:pt x="4138" y="1801"/>
                  </a:lnTo>
                  <a:lnTo>
                    <a:pt x="3052" y="1840"/>
                  </a:lnTo>
                  <a:lnTo>
                    <a:pt x="1801" y="1852"/>
                  </a:lnTo>
                  <a:lnTo>
                    <a:pt x="0" y="1852"/>
                  </a:lnTo>
                  <a:lnTo>
                    <a:pt x="0" y="2210"/>
                  </a:lnTo>
                  <a:lnTo>
                    <a:pt x="2184" y="2644"/>
                  </a:lnTo>
                  <a:lnTo>
                    <a:pt x="4202" y="3053"/>
                  </a:lnTo>
                  <a:lnTo>
                    <a:pt x="6117" y="3449"/>
                  </a:lnTo>
                  <a:lnTo>
                    <a:pt x="8020" y="3858"/>
                  </a:lnTo>
                  <a:lnTo>
                    <a:pt x="11162" y="3858"/>
                  </a:lnTo>
                  <a:lnTo>
                    <a:pt x="9093" y="3411"/>
                  </a:lnTo>
                  <a:lnTo>
                    <a:pt x="7037" y="2976"/>
                  </a:lnTo>
                  <a:lnTo>
                    <a:pt x="5032" y="2555"/>
                  </a:lnTo>
                  <a:lnTo>
                    <a:pt x="3078" y="2185"/>
                  </a:lnTo>
                  <a:lnTo>
                    <a:pt x="3844" y="2172"/>
                  </a:lnTo>
                  <a:lnTo>
                    <a:pt x="4572" y="2159"/>
                  </a:lnTo>
                  <a:lnTo>
                    <a:pt x="5262" y="2133"/>
                  </a:lnTo>
                  <a:lnTo>
                    <a:pt x="5913" y="2108"/>
                  </a:lnTo>
                  <a:lnTo>
                    <a:pt x="6526" y="2057"/>
                  </a:lnTo>
                  <a:lnTo>
                    <a:pt x="7101" y="2018"/>
                  </a:lnTo>
                  <a:lnTo>
                    <a:pt x="7624" y="1955"/>
                  </a:lnTo>
                  <a:lnTo>
                    <a:pt x="8110" y="1904"/>
                  </a:lnTo>
                  <a:lnTo>
                    <a:pt x="8544" y="1827"/>
                  </a:lnTo>
                  <a:lnTo>
                    <a:pt x="8940" y="1750"/>
                  </a:lnTo>
                  <a:lnTo>
                    <a:pt x="9285" y="1674"/>
                  </a:lnTo>
                  <a:lnTo>
                    <a:pt x="9578" y="1584"/>
                  </a:lnTo>
                  <a:lnTo>
                    <a:pt x="9821" y="1495"/>
                  </a:lnTo>
                  <a:lnTo>
                    <a:pt x="10013" y="1393"/>
                  </a:lnTo>
                  <a:lnTo>
                    <a:pt x="10089" y="1342"/>
                  </a:lnTo>
                  <a:lnTo>
                    <a:pt x="10153" y="1291"/>
                  </a:lnTo>
                  <a:lnTo>
                    <a:pt x="10204" y="1239"/>
                  </a:lnTo>
                  <a:lnTo>
                    <a:pt x="10243" y="1188"/>
                  </a:lnTo>
                  <a:lnTo>
                    <a:pt x="13780" y="1188"/>
                  </a:lnTo>
                  <a:lnTo>
                    <a:pt x="13780" y="895"/>
                  </a:lnTo>
                  <a:lnTo>
                    <a:pt x="10204" y="895"/>
                  </a:lnTo>
                  <a:lnTo>
                    <a:pt x="10166" y="844"/>
                  </a:lnTo>
                  <a:lnTo>
                    <a:pt x="10115" y="792"/>
                  </a:lnTo>
                  <a:lnTo>
                    <a:pt x="9974" y="703"/>
                  </a:lnTo>
                  <a:lnTo>
                    <a:pt x="9796" y="614"/>
                  </a:lnTo>
                  <a:lnTo>
                    <a:pt x="9578" y="537"/>
                  </a:lnTo>
                  <a:lnTo>
                    <a:pt x="9323" y="473"/>
                  </a:lnTo>
                  <a:lnTo>
                    <a:pt x="9029" y="409"/>
                  </a:lnTo>
                  <a:lnTo>
                    <a:pt x="8723" y="345"/>
                  </a:lnTo>
                  <a:lnTo>
                    <a:pt x="8378" y="294"/>
                  </a:lnTo>
                  <a:lnTo>
                    <a:pt x="13780" y="294"/>
                  </a:lnTo>
                  <a:lnTo>
                    <a:pt x="13780" y="1"/>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1462987" y="3752349"/>
              <a:ext cx="764264" cy="159790"/>
            </a:xfrm>
            <a:custGeom>
              <a:rect b="b" l="l" r="r" t="t"/>
              <a:pathLst>
                <a:path extrusionOk="0" h="10793" w="51622">
                  <a:moveTo>
                    <a:pt x="1" y="0"/>
                  </a:moveTo>
                  <a:lnTo>
                    <a:pt x="1" y="5390"/>
                  </a:lnTo>
                  <a:lnTo>
                    <a:pt x="14" y="5530"/>
                  </a:lnTo>
                  <a:lnTo>
                    <a:pt x="39" y="5671"/>
                  </a:lnTo>
                  <a:lnTo>
                    <a:pt x="77" y="5811"/>
                  </a:lnTo>
                  <a:lnTo>
                    <a:pt x="141" y="5939"/>
                  </a:lnTo>
                  <a:lnTo>
                    <a:pt x="205" y="6080"/>
                  </a:lnTo>
                  <a:lnTo>
                    <a:pt x="294" y="6220"/>
                  </a:lnTo>
                  <a:lnTo>
                    <a:pt x="409" y="6348"/>
                  </a:lnTo>
                  <a:lnTo>
                    <a:pt x="524" y="6475"/>
                  </a:lnTo>
                  <a:lnTo>
                    <a:pt x="665" y="6616"/>
                  </a:lnTo>
                  <a:lnTo>
                    <a:pt x="818" y="6744"/>
                  </a:lnTo>
                  <a:lnTo>
                    <a:pt x="984" y="6871"/>
                  </a:lnTo>
                  <a:lnTo>
                    <a:pt x="1163" y="6999"/>
                  </a:lnTo>
                  <a:lnTo>
                    <a:pt x="1354" y="7127"/>
                  </a:lnTo>
                  <a:lnTo>
                    <a:pt x="1572" y="7242"/>
                  </a:lnTo>
                  <a:lnTo>
                    <a:pt x="1789" y="7369"/>
                  </a:lnTo>
                  <a:lnTo>
                    <a:pt x="2031" y="7497"/>
                  </a:lnTo>
                  <a:lnTo>
                    <a:pt x="2542" y="7727"/>
                  </a:lnTo>
                  <a:lnTo>
                    <a:pt x="3117" y="7970"/>
                  </a:lnTo>
                  <a:lnTo>
                    <a:pt x="3743" y="8187"/>
                  </a:lnTo>
                  <a:lnTo>
                    <a:pt x="4407" y="8404"/>
                  </a:lnTo>
                  <a:lnTo>
                    <a:pt x="5135" y="8621"/>
                  </a:lnTo>
                  <a:lnTo>
                    <a:pt x="5901" y="8825"/>
                  </a:lnTo>
                  <a:lnTo>
                    <a:pt x="6706" y="9017"/>
                  </a:lnTo>
                  <a:lnTo>
                    <a:pt x="7561" y="9208"/>
                  </a:lnTo>
                  <a:lnTo>
                    <a:pt x="8455" y="9387"/>
                  </a:lnTo>
                  <a:lnTo>
                    <a:pt x="9400" y="9553"/>
                  </a:lnTo>
                  <a:lnTo>
                    <a:pt x="10371" y="9719"/>
                  </a:lnTo>
                  <a:lnTo>
                    <a:pt x="11380" y="9860"/>
                  </a:lnTo>
                  <a:lnTo>
                    <a:pt x="12427" y="10000"/>
                  </a:lnTo>
                  <a:lnTo>
                    <a:pt x="13513" y="10141"/>
                  </a:lnTo>
                  <a:lnTo>
                    <a:pt x="14624" y="10256"/>
                  </a:lnTo>
                  <a:lnTo>
                    <a:pt x="15760" y="10358"/>
                  </a:lnTo>
                  <a:lnTo>
                    <a:pt x="16935" y="10460"/>
                  </a:lnTo>
                  <a:lnTo>
                    <a:pt x="18136" y="10549"/>
                  </a:lnTo>
                  <a:lnTo>
                    <a:pt x="19362" y="10613"/>
                  </a:lnTo>
                  <a:lnTo>
                    <a:pt x="20613" y="10677"/>
                  </a:lnTo>
                  <a:lnTo>
                    <a:pt x="21878" y="10728"/>
                  </a:lnTo>
                  <a:lnTo>
                    <a:pt x="23168" y="10754"/>
                  </a:lnTo>
                  <a:lnTo>
                    <a:pt x="24483" y="10779"/>
                  </a:lnTo>
                  <a:lnTo>
                    <a:pt x="25811" y="10792"/>
                  </a:lnTo>
                  <a:lnTo>
                    <a:pt x="27139" y="10779"/>
                  </a:lnTo>
                  <a:lnTo>
                    <a:pt x="28455" y="10754"/>
                  </a:lnTo>
                  <a:lnTo>
                    <a:pt x="29745" y="10728"/>
                  </a:lnTo>
                  <a:lnTo>
                    <a:pt x="31009" y="10677"/>
                  </a:lnTo>
                  <a:lnTo>
                    <a:pt x="32261" y="10613"/>
                  </a:lnTo>
                  <a:lnTo>
                    <a:pt x="33487" y="10549"/>
                  </a:lnTo>
                  <a:lnTo>
                    <a:pt x="34687" y="10460"/>
                  </a:lnTo>
                  <a:lnTo>
                    <a:pt x="35849" y="10358"/>
                  </a:lnTo>
                  <a:lnTo>
                    <a:pt x="36999" y="10256"/>
                  </a:lnTo>
                  <a:lnTo>
                    <a:pt x="38110" y="10141"/>
                  </a:lnTo>
                  <a:lnTo>
                    <a:pt x="39195" y="10000"/>
                  </a:lnTo>
                  <a:lnTo>
                    <a:pt x="40243" y="9860"/>
                  </a:lnTo>
                  <a:lnTo>
                    <a:pt x="41252" y="9719"/>
                  </a:lnTo>
                  <a:lnTo>
                    <a:pt x="42222" y="9553"/>
                  </a:lnTo>
                  <a:lnTo>
                    <a:pt x="43167" y="9387"/>
                  </a:lnTo>
                  <a:lnTo>
                    <a:pt x="44061" y="9208"/>
                  </a:lnTo>
                  <a:lnTo>
                    <a:pt x="44917" y="9017"/>
                  </a:lnTo>
                  <a:lnTo>
                    <a:pt x="45722" y="8825"/>
                  </a:lnTo>
                  <a:lnTo>
                    <a:pt x="46488" y="8621"/>
                  </a:lnTo>
                  <a:lnTo>
                    <a:pt x="47216" y="8404"/>
                  </a:lnTo>
                  <a:lnTo>
                    <a:pt x="47880" y="8187"/>
                  </a:lnTo>
                  <a:lnTo>
                    <a:pt x="48506" y="7970"/>
                  </a:lnTo>
                  <a:lnTo>
                    <a:pt x="49068" y="7727"/>
                  </a:lnTo>
                  <a:lnTo>
                    <a:pt x="49591" y="7497"/>
                  </a:lnTo>
                  <a:lnTo>
                    <a:pt x="49834" y="7369"/>
                  </a:lnTo>
                  <a:lnTo>
                    <a:pt x="50051" y="7242"/>
                  </a:lnTo>
                  <a:lnTo>
                    <a:pt x="50268" y="7127"/>
                  </a:lnTo>
                  <a:lnTo>
                    <a:pt x="50460" y="6999"/>
                  </a:lnTo>
                  <a:lnTo>
                    <a:pt x="50638" y="6871"/>
                  </a:lnTo>
                  <a:lnTo>
                    <a:pt x="50804" y="6744"/>
                  </a:lnTo>
                  <a:lnTo>
                    <a:pt x="50958" y="6616"/>
                  </a:lnTo>
                  <a:lnTo>
                    <a:pt x="51098" y="6475"/>
                  </a:lnTo>
                  <a:lnTo>
                    <a:pt x="51213" y="6348"/>
                  </a:lnTo>
                  <a:lnTo>
                    <a:pt x="51315" y="6220"/>
                  </a:lnTo>
                  <a:lnTo>
                    <a:pt x="51405" y="6080"/>
                  </a:lnTo>
                  <a:lnTo>
                    <a:pt x="51481" y="5939"/>
                  </a:lnTo>
                  <a:lnTo>
                    <a:pt x="51545" y="5811"/>
                  </a:lnTo>
                  <a:lnTo>
                    <a:pt x="51583" y="5671"/>
                  </a:lnTo>
                  <a:lnTo>
                    <a:pt x="51609" y="5530"/>
                  </a:lnTo>
                  <a:lnTo>
                    <a:pt x="51622" y="5390"/>
                  </a:lnTo>
                  <a:lnTo>
                    <a:pt x="51622"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1462987" y="3672550"/>
              <a:ext cx="764264" cy="159598"/>
            </a:xfrm>
            <a:custGeom>
              <a:rect b="b" l="l" r="r" t="t"/>
              <a:pathLst>
                <a:path extrusionOk="0" h="10780" w="51622">
                  <a:moveTo>
                    <a:pt x="24483" y="1"/>
                  </a:moveTo>
                  <a:lnTo>
                    <a:pt x="23168" y="27"/>
                  </a:lnTo>
                  <a:lnTo>
                    <a:pt x="21878" y="65"/>
                  </a:lnTo>
                  <a:lnTo>
                    <a:pt x="20613" y="103"/>
                  </a:lnTo>
                  <a:lnTo>
                    <a:pt x="19362" y="167"/>
                  </a:lnTo>
                  <a:lnTo>
                    <a:pt x="18136" y="244"/>
                  </a:lnTo>
                  <a:lnTo>
                    <a:pt x="16935" y="320"/>
                  </a:lnTo>
                  <a:lnTo>
                    <a:pt x="15760" y="422"/>
                  </a:lnTo>
                  <a:lnTo>
                    <a:pt x="14624" y="525"/>
                  </a:lnTo>
                  <a:lnTo>
                    <a:pt x="13513" y="652"/>
                  </a:lnTo>
                  <a:lnTo>
                    <a:pt x="12427" y="780"/>
                  </a:lnTo>
                  <a:lnTo>
                    <a:pt x="11380" y="921"/>
                  </a:lnTo>
                  <a:lnTo>
                    <a:pt x="10371" y="1074"/>
                  </a:lnTo>
                  <a:lnTo>
                    <a:pt x="9400" y="1227"/>
                  </a:lnTo>
                  <a:lnTo>
                    <a:pt x="8455" y="1406"/>
                  </a:lnTo>
                  <a:lnTo>
                    <a:pt x="7561" y="1572"/>
                  </a:lnTo>
                  <a:lnTo>
                    <a:pt x="6706" y="1763"/>
                  </a:lnTo>
                  <a:lnTo>
                    <a:pt x="5901" y="1955"/>
                  </a:lnTo>
                  <a:lnTo>
                    <a:pt x="5135" y="2159"/>
                  </a:lnTo>
                  <a:lnTo>
                    <a:pt x="4407" y="2376"/>
                  </a:lnTo>
                  <a:lnTo>
                    <a:pt x="3743" y="2594"/>
                  </a:lnTo>
                  <a:lnTo>
                    <a:pt x="3117" y="2823"/>
                  </a:lnTo>
                  <a:lnTo>
                    <a:pt x="2542" y="3053"/>
                  </a:lnTo>
                  <a:lnTo>
                    <a:pt x="2031" y="3296"/>
                  </a:lnTo>
                  <a:lnTo>
                    <a:pt x="1789" y="3411"/>
                  </a:lnTo>
                  <a:lnTo>
                    <a:pt x="1572" y="3539"/>
                  </a:lnTo>
                  <a:lnTo>
                    <a:pt x="1354" y="3666"/>
                  </a:lnTo>
                  <a:lnTo>
                    <a:pt x="1163" y="3794"/>
                  </a:lnTo>
                  <a:lnTo>
                    <a:pt x="984" y="3909"/>
                  </a:lnTo>
                  <a:lnTo>
                    <a:pt x="818" y="4049"/>
                  </a:lnTo>
                  <a:lnTo>
                    <a:pt x="665" y="4177"/>
                  </a:lnTo>
                  <a:lnTo>
                    <a:pt x="524" y="4305"/>
                  </a:lnTo>
                  <a:lnTo>
                    <a:pt x="409" y="4433"/>
                  </a:lnTo>
                  <a:lnTo>
                    <a:pt x="294" y="4573"/>
                  </a:lnTo>
                  <a:lnTo>
                    <a:pt x="205" y="4701"/>
                  </a:lnTo>
                  <a:lnTo>
                    <a:pt x="141" y="4841"/>
                  </a:lnTo>
                  <a:lnTo>
                    <a:pt x="77" y="4982"/>
                  </a:lnTo>
                  <a:lnTo>
                    <a:pt x="39" y="5109"/>
                  </a:lnTo>
                  <a:lnTo>
                    <a:pt x="14" y="5250"/>
                  </a:lnTo>
                  <a:lnTo>
                    <a:pt x="1" y="5390"/>
                  </a:lnTo>
                  <a:lnTo>
                    <a:pt x="14" y="5531"/>
                  </a:lnTo>
                  <a:lnTo>
                    <a:pt x="39" y="5671"/>
                  </a:lnTo>
                  <a:lnTo>
                    <a:pt x="77" y="5812"/>
                  </a:lnTo>
                  <a:lnTo>
                    <a:pt x="141" y="5940"/>
                  </a:lnTo>
                  <a:lnTo>
                    <a:pt x="205" y="6080"/>
                  </a:lnTo>
                  <a:lnTo>
                    <a:pt x="294" y="6208"/>
                  </a:lnTo>
                  <a:lnTo>
                    <a:pt x="409" y="6348"/>
                  </a:lnTo>
                  <a:lnTo>
                    <a:pt x="524" y="6476"/>
                  </a:lnTo>
                  <a:lnTo>
                    <a:pt x="665" y="6604"/>
                  </a:lnTo>
                  <a:lnTo>
                    <a:pt x="818" y="6744"/>
                  </a:lnTo>
                  <a:lnTo>
                    <a:pt x="984" y="6872"/>
                  </a:lnTo>
                  <a:lnTo>
                    <a:pt x="1163" y="7000"/>
                  </a:lnTo>
                  <a:lnTo>
                    <a:pt x="1354" y="7115"/>
                  </a:lnTo>
                  <a:lnTo>
                    <a:pt x="1572" y="7242"/>
                  </a:lnTo>
                  <a:lnTo>
                    <a:pt x="1789" y="7370"/>
                  </a:lnTo>
                  <a:lnTo>
                    <a:pt x="2031" y="7485"/>
                  </a:lnTo>
                  <a:lnTo>
                    <a:pt x="2542" y="7728"/>
                  </a:lnTo>
                  <a:lnTo>
                    <a:pt x="3117" y="7957"/>
                  </a:lnTo>
                  <a:lnTo>
                    <a:pt x="3743" y="8187"/>
                  </a:lnTo>
                  <a:lnTo>
                    <a:pt x="4407" y="8404"/>
                  </a:lnTo>
                  <a:lnTo>
                    <a:pt x="5135" y="8622"/>
                  </a:lnTo>
                  <a:lnTo>
                    <a:pt x="5901" y="8826"/>
                  </a:lnTo>
                  <a:lnTo>
                    <a:pt x="6706" y="9017"/>
                  </a:lnTo>
                  <a:lnTo>
                    <a:pt x="7561" y="9209"/>
                  </a:lnTo>
                  <a:lnTo>
                    <a:pt x="8455" y="9388"/>
                  </a:lnTo>
                  <a:lnTo>
                    <a:pt x="9400" y="9554"/>
                  </a:lnTo>
                  <a:lnTo>
                    <a:pt x="10371" y="9707"/>
                  </a:lnTo>
                  <a:lnTo>
                    <a:pt x="11380" y="9860"/>
                  </a:lnTo>
                  <a:lnTo>
                    <a:pt x="12427" y="10001"/>
                  </a:lnTo>
                  <a:lnTo>
                    <a:pt x="13513" y="10129"/>
                  </a:lnTo>
                  <a:lnTo>
                    <a:pt x="14624" y="10256"/>
                  </a:lnTo>
                  <a:lnTo>
                    <a:pt x="15760" y="10358"/>
                  </a:lnTo>
                  <a:lnTo>
                    <a:pt x="16935" y="10461"/>
                  </a:lnTo>
                  <a:lnTo>
                    <a:pt x="18136" y="10537"/>
                  </a:lnTo>
                  <a:lnTo>
                    <a:pt x="19362" y="10614"/>
                  </a:lnTo>
                  <a:lnTo>
                    <a:pt x="20613" y="10678"/>
                  </a:lnTo>
                  <a:lnTo>
                    <a:pt x="21878" y="10716"/>
                  </a:lnTo>
                  <a:lnTo>
                    <a:pt x="23168" y="10754"/>
                  </a:lnTo>
                  <a:lnTo>
                    <a:pt x="24483" y="10780"/>
                  </a:lnTo>
                  <a:lnTo>
                    <a:pt x="27139" y="10780"/>
                  </a:lnTo>
                  <a:lnTo>
                    <a:pt x="28455" y="10754"/>
                  </a:lnTo>
                  <a:lnTo>
                    <a:pt x="29745" y="10716"/>
                  </a:lnTo>
                  <a:lnTo>
                    <a:pt x="31009" y="10678"/>
                  </a:lnTo>
                  <a:lnTo>
                    <a:pt x="32261" y="10614"/>
                  </a:lnTo>
                  <a:lnTo>
                    <a:pt x="33487" y="10537"/>
                  </a:lnTo>
                  <a:lnTo>
                    <a:pt x="34687" y="10461"/>
                  </a:lnTo>
                  <a:lnTo>
                    <a:pt x="35849" y="10358"/>
                  </a:lnTo>
                  <a:lnTo>
                    <a:pt x="36999" y="10256"/>
                  </a:lnTo>
                  <a:lnTo>
                    <a:pt x="38110" y="10129"/>
                  </a:lnTo>
                  <a:lnTo>
                    <a:pt x="39195" y="10001"/>
                  </a:lnTo>
                  <a:lnTo>
                    <a:pt x="40243" y="9860"/>
                  </a:lnTo>
                  <a:lnTo>
                    <a:pt x="41252" y="9707"/>
                  </a:lnTo>
                  <a:lnTo>
                    <a:pt x="42222" y="9554"/>
                  </a:lnTo>
                  <a:lnTo>
                    <a:pt x="43167" y="9388"/>
                  </a:lnTo>
                  <a:lnTo>
                    <a:pt x="44061" y="9209"/>
                  </a:lnTo>
                  <a:lnTo>
                    <a:pt x="44917" y="9017"/>
                  </a:lnTo>
                  <a:lnTo>
                    <a:pt x="45722" y="8826"/>
                  </a:lnTo>
                  <a:lnTo>
                    <a:pt x="46488" y="8622"/>
                  </a:lnTo>
                  <a:lnTo>
                    <a:pt x="47216" y="8404"/>
                  </a:lnTo>
                  <a:lnTo>
                    <a:pt x="47880" y="8187"/>
                  </a:lnTo>
                  <a:lnTo>
                    <a:pt x="48506" y="7957"/>
                  </a:lnTo>
                  <a:lnTo>
                    <a:pt x="49068" y="7728"/>
                  </a:lnTo>
                  <a:lnTo>
                    <a:pt x="49591" y="7485"/>
                  </a:lnTo>
                  <a:lnTo>
                    <a:pt x="49834" y="7370"/>
                  </a:lnTo>
                  <a:lnTo>
                    <a:pt x="50051" y="7242"/>
                  </a:lnTo>
                  <a:lnTo>
                    <a:pt x="50268" y="7115"/>
                  </a:lnTo>
                  <a:lnTo>
                    <a:pt x="50460" y="7000"/>
                  </a:lnTo>
                  <a:lnTo>
                    <a:pt x="50638" y="6872"/>
                  </a:lnTo>
                  <a:lnTo>
                    <a:pt x="50804" y="6744"/>
                  </a:lnTo>
                  <a:lnTo>
                    <a:pt x="50958" y="6604"/>
                  </a:lnTo>
                  <a:lnTo>
                    <a:pt x="51098" y="6476"/>
                  </a:lnTo>
                  <a:lnTo>
                    <a:pt x="51213" y="6348"/>
                  </a:lnTo>
                  <a:lnTo>
                    <a:pt x="51315" y="6208"/>
                  </a:lnTo>
                  <a:lnTo>
                    <a:pt x="51405" y="6080"/>
                  </a:lnTo>
                  <a:lnTo>
                    <a:pt x="51481" y="5940"/>
                  </a:lnTo>
                  <a:lnTo>
                    <a:pt x="51545" y="5812"/>
                  </a:lnTo>
                  <a:lnTo>
                    <a:pt x="51583" y="5671"/>
                  </a:lnTo>
                  <a:lnTo>
                    <a:pt x="51609" y="5531"/>
                  </a:lnTo>
                  <a:lnTo>
                    <a:pt x="51622" y="5390"/>
                  </a:lnTo>
                  <a:lnTo>
                    <a:pt x="51609" y="5250"/>
                  </a:lnTo>
                  <a:lnTo>
                    <a:pt x="51583" y="5109"/>
                  </a:lnTo>
                  <a:lnTo>
                    <a:pt x="51545" y="4982"/>
                  </a:lnTo>
                  <a:lnTo>
                    <a:pt x="51481" y="4841"/>
                  </a:lnTo>
                  <a:lnTo>
                    <a:pt x="51405" y="4701"/>
                  </a:lnTo>
                  <a:lnTo>
                    <a:pt x="51315" y="4573"/>
                  </a:lnTo>
                  <a:lnTo>
                    <a:pt x="51213" y="4433"/>
                  </a:lnTo>
                  <a:lnTo>
                    <a:pt x="51098" y="4305"/>
                  </a:lnTo>
                  <a:lnTo>
                    <a:pt x="50958" y="4177"/>
                  </a:lnTo>
                  <a:lnTo>
                    <a:pt x="50804" y="4049"/>
                  </a:lnTo>
                  <a:lnTo>
                    <a:pt x="50638" y="3909"/>
                  </a:lnTo>
                  <a:lnTo>
                    <a:pt x="50460" y="3794"/>
                  </a:lnTo>
                  <a:lnTo>
                    <a:pt x="50268" y="3666"/>
                  </a:lnTo>
                  <a:lnTo>
                    <a:pt x="50051" y="3539"/>
                  </a:lnTo>
                  <a:lnTo>
                    <a:pt x="49834" y="3411"/>
                  </a:lnTo>
                  <a:lnTo>
                    <a:pt x="49591" y="3296"/>
                  </a:lnTo>
                  <a:lnTo>
                    <a:pt x="49068" y="3053"/>
                  </a:lnTo>
                  <a:lnTo>
                    <a:pt x="48506" y="2823"/>
                  </a:lnTo>
                  <a:lnTo>
                    <a:pt x="47880" y="2594"/>
                  </a:lnTo>
                  <a:lnTo>
                    <a:pt x="47216" y="2376"/>
                  </a:lnTo>
                  <a:lnTo>
                    <a:pt x="46488" y="2159"/>
                  </a:lnTo>
                  <a:lnTo>
                    <a:pt x="45722" y="1955"/>
                  </a:lnTo>
                  <a:lnTo>
                    <a:pt x="44917" y="1763"/>
                  </a:lnTo>
                  <a:lnTo>
                    <a:pt x="44061" y="1572"/>
                  </a:lnTo>
                  <a:lnTo>
                    <a:pt x="43167" y="1406"/>
                  </a:lnTo>
                  <a:lnTo>
                    <a:pt x="42222" y="1227"/>
                  </a:lnTo>
                  <a:lnTo>
                    <a:pt x="41252" y="1074"/>
                  </a:lnTo>
                  <a:lnTo>
                    <a:pt x="40243" y="921"/>
                  </a:lnTo>
                  <a:lnTo>
                    <a:pt x="39195" y="780"/>
                  </a:lnTo>
                  <a:lnTo>
                    <a:pt x="38110" y="652"/>
                  </a:lnTo>
                  <a:lnTo>
                    <a:pt x="36999" y="525"/>
                  </a:lnTo>
                  <a:lnTo>
                    <a:pt x="35849" y="422"/>
                  </a:lnTo>
                  <a:lnTo>
                    <a:pt x="34687" y="320"/>
                  </a:lnTo>
                  <a:lnTo>
                    <a:pt x="33487" y="244"/>
                  </a:lnTo>
                  <a:lnTo>
                    <a:pt x="32261" y="167"/>
                  </a:lnTo>
                  <a:lnTo>
                    <a:pt x="31009" y="103"/>
                  </a:lnTo>
                  <a:lnTo>
                    <a:pt x="29745" y="65"/>
                  </a:lnTo>
                  <a:lnTo>
                    <a:pt x="28455" y="27"/>
                  </a:lnTo>
                  <a:lnTo>
                    <a:pt x="271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1531253" y="3686733"/>
              <a:ext cx="627747" cy="112326"/>
            </a:xfrm>
            <a:custGeom>
              <a:rect b="b" l="l" r="r" t="t"/>
              <a:pathLst>
                <a:path extrusionOk="0" h="7587" w="42401">
                  <a:moveTo>
                    <a:pt x="21200" y="1"/>
                  </a:moveTo>
                  <a:lnTo>
                    <a:pt x="20115" y="14"/>
                  </a:lnTo>
                  <a:lnTo>
                    <a:pt x="19029" y="26"/>
                  </a:lnTo>
                  <a:lnTo>
                    <a:pt x="17969" y="52"/>
                  </a:lnTo>
                  <a:lnTo>
                    <a:pt x="16922" y="77"/>
                  </a:lnTo>
                  <a:lnTo>
                    <a:pt x="15900" y="129"/>
                  </a:lnTo>
                  <a:lnTo>
                    <a:pt x="14891" y="180"/>
                  </a:lnTo>
                  <a:lnTo>
                    <a:pt x="13908" y="231"/>
                  </a:lnTo>
                  <a:lnTo>
                    <a:pt x="12950" y="307"/>
                  </a:lnTo>
                  <a:lnTo>
                    <a:pt x="12005" y="384"/>
                  </a:lnTo>
                  <a:lnTo>
                    <a:pt x="11098" y="461"/>
                  </a:lnTo>
                  <a:lnTo>
                    <a:pt x="10204" y="550"/>
                  </a:lnTo>
                  <a:lnTo>
                    <a:pt x="9349" y="652"/>
                  </a:lnTo>
                  <a:lnTo>
                    <a:pt x="8518" y="754"/>
                  </a:lnTo>
                  <a:lnTo>
                    <a:pt x="7714" y="869"/>
                  </a:lnTo>
                  <a:lnTo>
                    <a:pt x="6948" y="984"/>
                  </a:lnTo>
                  <a:lnTo>
                    <a:pt x="6207" y="1112"/>
                  </a:lnTo>
                  <a:lnTo>
                    <a:pt x="5504" y="1252"/>
                  </a:lnTo>
                  <a:lnTo>
                    <a:pt x="4840" y="1380"/>
                  </a:lnTo>
                  <a:lnTo>
                    <a:pt x="4215" y="1521"/>
                  </a:lnTo>
                  <a:lnTo>
                    <a:pt x="3627" y="1674"/>
                  </a:lnTo>
                  <a:lnTo>
                    <a:pt x="3078" y="1827"/>
                  </a:lnTo>
                  <a:lnTo>
                    <a:pt x="2567" y="1993"/>
                  </a:lnTo>
                  <a:lnTo>
                    <a:pt x="2095" y="2146"/>
                  </a:lnTo>
                  <a:lnTo>
                    <a:pt x="1673" y="2325"/>
                  </a:lnTo>
                  <a:lnTo>
                    <a:pt x="1290" y="2491"/>
                  </a:lnTo>
                  <a:lnTo>
                    <a:pt x="958" y="2670"/>
                  </a:lnTo>
                  <a:lnTo>
                    <a:pt x="677" y="2849"/>
                  </a:lnTo>
                  <a:lnTo>
                    <a:pt x="549" y="2938"/>
                  </a:lnTo>
                  <a:lnTo>
                    <a:pt x="434" y="3028"/>
                  </a:lnTo>
                  <a:lnTo>
                    <a:pt x="332" y="3130"/>
                  </a:lnTo>
                  <a:lnTo>
                    <a:pt x="243" y="3219"/>
                  </a:lnTo>
                  <a:lnTo>
                    <a:pt x="179" y="3309"/>
                  </a:lnTo>
                  <a:lnTo>
                    <a:pt x="115" y="3411"/>
                  </a:lnTo>
                  <a:lnTo>
                    <a:pt x="64" y="3500"/>
                  </a:lnTo>
                  <a:lnTo>
                    <a:pt x="26" y="3602"/>
                  </a:lnTo>
                  <a:lnTo>
                    <a:pt x="13" y="3692"/>
                  </a:lnTo>
                  <a:lnTo>
                    <a:pt x="0" y="3794"/>
                  </a:lnTo>
                  <a:lnTo>
                    <a:pt x="13" y="3896"/>
                  </a:lnTo>
                  <a:lnTo>
                    <a:pt x="26" y="3985"/>
                  </a:lnTo>
                  <a:lnTo>
                    <a:pt x="64" y="4088"/>
                  </a:lnTo>
                  <a:lnTo>
                    <a:pt x="115" y="4177"/>
                  </a:lnTo>
                  <a:lnTo>
                    <a:pt x="179" y="4279"/>
                  </a:lnTo>
                  <a:lnTo>
                    <a:pt x="243" y="4369"/>
                  </a:lnTo>
                  <a:lnTo>
                    <a:pt x="332" y="4471"/>
                  </a:lnTo>
                  <a:lnTo>
                    <a:pt x="434" y="4560"/>
                  </a:lnTo>
                  <a:lnTo>
                    <a:pt x="549" y="4650"/>
                  </a:lnTo>
                  <a:lnTo>
                    <a:pt x="677" y="4739"/>
                  </a:lnTo>
                  <a:lnTo>
                    <a:pt x="958" y="4918"/>
                  </a:lnTo>
                  <a:lnTo>
                    <a:pt x="1290" y="5097"/>
                  </a:lnTo>
                  <a:lnTo>
                    <a:pt x="1673" y="5275"/>
                  </a:lnTo>
                  <a:lnTo>
                    <a:pt x="2095" y="5441"/>
                  </a:lnTo>
                  <a:lnTo>
                    <a:pt x="2567" y="5595"/>
                  </a:lnTo>
                  <a:lnTo>
                    <a:pt x="3078" y="5761"/>
                  </a:lnTo>
                  <a:lnTo>
                    <a:pt x="3627" y="5914"/>
                  </a:lnTo>
                  <a:lnTo>
                    <a:pt x="4215" y="6067"/>
                  </a:lnTo>
                  <a:lnTo>
                    <a:pt x="4840" y="6208"/>
                  </a:lnTo>
                  <a:lnTo>
                    <a:pt x="5504" y="6348"/>
                  </a:lnTo>
                  <a:lnTo>
                    <a:pt x="6207" y="6476"/>
                  </a:lnTo>
                  <a:lnTo>
                    <a:pt x="6948" y="6604"/>
                  </a:lnTo>
                  <a:lnTo>
                    <a:pt x="7714" y="6718"/>
                  </a:lnTo>
                  <a:lnTo>
                    <a:pt x="8518" y="6833"/>
                  </a:lnTo>
                  <a:lnTo>
                    <a:pt x="9349" y="6936"/>
                  </a:lnTo>
                  <a:lnTo>
                    <a:pt x="10204" y="7038"/>
                  </a:lnTo>
                  <a:lnTo>
                    <a:pt x="11098" y="7127"/>
                  </a:lnTo>
                  <a:lnTo>
                    <a:pt x="12005" y="7217"/>
                  </a:lnTo>
                  <a:lnTo>
                    <a:pt x="12950" y="7280"/>
                  </a:lnTo>
                  <a:lnTo>
                    <a:pt x="13908" y="7357"/>
                  </a:lnTo>
                  <a:lnTo>
                    <a:pt x="14891" y="7408"/>
                  </a:lnTo>
                  <a:lnTo>
                    <a:pt x="15900" y="7459"/>
                  </a:lnTo>
                  <a:lnTo>
                    <a:pt x="16922" y="7510"/>
                  </a:lnTo>
                  <a:lnTo>
                    <a:pt x="17969" y="7536"/>
                  </a:lnTo>
                  <a:lnTo>
                    <a:pt x="19029" y="7561"/>
                  </a:lnTo>
                  <a:lnTo>
                    <a:pt x="20115" y="7574"/>
                  </a:lnTo>
                  <a:lnTo>
                    <a:pt x="21200" y="7587"/>
                  </a:lnTo>
                  <a:lnTo>
                    <a:pt x="22286" y="7574"/>
                  </a:lnTo>
                  <a:lnTo>
                    <a:pt x="23371" y="7561"/>
                  </a:lnTo>
                  <a:lnTo>
                    <a:pt x="24431" y="7536"/>
                  </a:lnTo>
                  <a:lnTo>
                    <a:pt x="25466" y="7510"/>
                  </a:lnTo>
                  <a:lnTo>
                    <a:pt x="26500" y="7459"/>
                  </a:lnTo>
                  <a:lnTo>
                    <a:pt x="27496" y="7408"/>
                  </a:lnTo>
                  <a:lnTo>
                    <a:pt x="28493" y="7357"/>
                  </a:lnTo>
                  <a:lnTo>
                    <a:pt x="29450" y="7280"/>
                  </a:lnTo>
                  <a:lnTo>
                    <a:pt x="30383" y="7217"/>
                  </a:lnTo>
                  <a:lnTo>
                    <a:pt x="31302" y="7127"/>
                  </a:lnTo>
                  <a:lnTo>
                    <a:pt x="32183" y="7038"/>
                  </a:lnTo>
                  <a:lnTo>
                    <a:pt x="33052" y="6936"/>
                  </a:lnTo>
                  <a:lnTo>
                    <a:pt x="33882" y="6833"/>
                  </a:lnTo>
                  <a:lnTo>
                    <a:pt x="34687" y="6718"/>
                  </a:lnTo>
                  <a:lnTo>
                    <a:pt x="35453" y="6604"/>
                  </a:lnTo>
                  <a:lnTo>
                    <a:pt x="36181" y="6476"/>
                  </a:lnTo>
                  <a:lnTo>
                    <a:pt x="36883" y="6348"/>
                  </a:lnTo>
                  <a:lnTo>
                    <a:pt x="37560" y="6208"/>
                  </a:lnTo>
                  <a:lnTo>
                    <a:pt x="38186" y="6067"/>
                  </a:lnTo>
                  <a:lnTo>
                    <a:pt x="38773" y="5914"/>
                  </a:lnTo>
                  <a:lnTo>
                    <a:pt x="39323" y="5761"/>
                  </a:lnTo>
                  <a:lnTo>
                    <a:pt x="39833" y="5595"/>
                  </a:lnTo>
                  <a:lnTo>
                    <a:pt x="40306" y="5441"/>
                  </a:lnTo>
                  <a:lnTo>
                    <a:pt x="40727" y="5275"/>
                  </a:lnTo>
                  <a:lnTo>
                    <a:pt x="41111" y="5097"/>
                  </a:lnTo>
                  <a:lnTo>
                    <a:pt x="41443" y="4918"/>
                  </a:lnTo>
                  <a:lnTo>
                    <a:pt x="41724" y="4739"/>
                  </a:lnTo>
                  <a:lnTo>
                    <a:pt x="41851" y="4650"/>
                  </a:lnTo>
                  <a:lnTo>
                    <a:pt x="41966" y="4560"/>
                  </a:lnTo>
                  <a:lnTo>
                    <a:pt x="42068" y="4471"/>
                  </a:lnTo>
                  <a:lnTo>
                    <a:pt x="42145" y="4369"/>
                  </a:lnTo>
                  <a:lnTo>
                    <a:pt x="42222" y="4279"/>
                  </a:lnTo>
                  <a:lnTo>
                    <a:pt x="42285" y="4177"/>
                  </a:lnTo>
                  <a:lnTo>
                    <a:pt x="42337" y="4088"/>
                  </a:lnTo>
                  <a:lnTo>
                    <a:pt x="42362" y="3985"/>
                  </a:lnTo>
                  <a:lnTo>
                    <a:pt x="42388" y="3896"/>
                  </a:lnTo>
                  <a:lnTo>
                    <a:pt x="42400" y="3794"/>
                  </a:lnTo>
                  <a:lnTo>
                    <a:pt x="42388" y="3692"/>
                  </a:lnTo>
                  <a:lnTo>
                    <a:pt x="42362" y="3602"/>
                  </a:lnTo>
                  <a:lnTo>
                    <a:pt x="42337" y="3500"/>
                  </a:lnTo>
                  <a:lnTo>
                    <a:pt x="42285" y="3411"/>
                  </a:lnTo>
                  <a:lnTo>
                    <a:pt x="42222" y="3309"/>
                  </a:lnTo>
                  <a:lnTo>
                    <a:pt x="42145" y="3219"/>
                  </a:lnTo>
                  <a:lnTo>
                    <a:pt x="42068" y="3130"/>
                  </a:lnTo>
                  <a:lnTo>
                    <a:pt x="41966" y="3028"/>
                  </a:lnTo>
                  <a:lnTo>
                    <a:pt x="41851" y="2938"/>
                  </a:lnTo>
                  <a:lnTo>
                    <a:pt x="41724" y="2849"/>
                  </a:lnTo>
                  <a:lnTo>
                    <a:pt x="41443" y="2670"/>
                  </a:lnTo>
                  <a:lnTo>
                    <a:pt x="41111" y="2491"/>
                  </a:lnTo>
                  <a:lnTo>
                    <a:pt x="40727" y="2325"/>
                  </a:lnTo>
                  <a:lnTo>
                    <a:pt x="40306" y="2146"/>
                  </a:lnTo>
                  <a:lnTo>
                    <a:pt x="39833" y="1993"/>
                  </a:lnTo>
                  <a:lnTo>
                    <a:pt x="39323" y="1827"/>
                  </a:lnTo>
                  <a:lnTo>
                    <a:pt x="38773" y="1674"/>
                  </a:lnTo>
                  <a:lnTo>
                    <a:pt x="38186" y="1521"/>
                  </a:lnTo>
                  <a:lnTo>
                    <a:pt x="37560" y="1380"/>
                  </a:lnTo>
                  <a:lnTo>
                    <a:pt x="36883" y="1252"/>
                  </a:lnTo>
                  <a:lnTo>
                    <a:pt x="36181" y="1112"/>
                  </a:lnTo>
                  <a:lnTo>
                    <a:pt x="35453" y="984"/>
                  </a:lnTo>
                  <a:lnTo>
                    <a:pt x="34687" y="869"/>
                  </a:lnTo>
                  <a:lnTo>
                    <a:pt x="33882" y="754"/>
                  </a:lnTo>
                  <a:lnTo>
                    <a:pt x="33052" y="652"/>
                  </a:lnTo>
                  <a:lnTo>
                    <a:pt x="32183" y="550"/>
                  </a:lnTo>
                  <a:lnTo>
                    <a:pt x="31302" y="461"/>
                  </a:lnTo>
                  <a:lnTo>
                    <a:pt x="30383" y="384"/>
                  </a:lnTo>
                  <a:lnTo>
                    <a:pt x="29450" y="307"/>
                  </a:lnTo>
                  <a:lnTo>
                    <a:pt x="28493" y="231"/>
                  </a:lnTo>
                  <a:lnTo>
                    <a:pt x="27496" y="180"/>
                  </a:lnTo>
                  <a:lnTo>
                    <a:pt x="26500" y="129"/>
                  </a:lnTo>
                  <a:lnTo>
                    <a:pt x="25466" y="77"/>
                  </a:lnTo>
                  <a:lnTo>
                    <a:pt x="24431" y="52"/>
                  </a:lnTo>
                  <a:lnTo>
                    <a:pt x="23371" y="26"/>
                  </a:lnTo>
                  <a:lnTo>
                    <a:pt x="22286" y="14"/>
                  </a:lnTo>
                  <a:lnTo>
                    <a:pt x="21200" y="1"/>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1540506" y="3686733"/>
              <a:ext cx="609226" cy="83397"/>
            </a:xfrm>
            <a:custGeom>
              <a:rect b="b" l="l" r="r" t="t"/>
              <a:pathLst>
                <a:path extrusionOk="0" h="5633" w="41150">
                  <a:moveTo>
                    <a:pt x="19949" y="1"/>
                  </a:moveTo>
                  <a:lnTo>
                    <a:pt x="18251" y="14"/>
                  </a:lnTo>
                  <a:lnTo>
                    <a:pt x="16578" y="52"/>
                  </a:lnTo>
                  <a:lnTo>
                    <a:pt x="14956" y="116"/>
                  </a:lnTo>
                  <a:lnTo>
                    <a:pt x="13372" y="192"/>
                  </a:lnTo>
                  <a:lnTo>
                    <a:pt x="11840" y="295"/>
                  </a:lnTo>
                  <a:lnTo>
                    <a:pt x="10371" y="410"/>
                  </a:lnTo>
                  <a:lnTo>
                    <a:pt x="8966" y="550"/>
                  </a:lnTo>
                  <a:lnTo>
                    <a:pt x="7625" y="716"/>
                  </a:lnTo>
                  <a:lnTo>
                    <a:pt x="6361" y="882"/>
                  </a:lnTo>
                  <a:lnTo>
                    <a:pt x="5186" y="1074"/>
                  </a:lnTo>
                  <a:lnTo>
                    <a:pt x="4075" y="1278"/>
                  </a:lnTo>
                  <a:lnTo>
                    <a:pt x="3564" y="1393"/>
                  </a:lnTo>
                  <a:lnTo>
                    <a:pt x="3066" y="1508"/>
                  </a:lnTo>
                  <a:lnTo>
                    <a:pt x="2593" y="1623"/>
                  </a:lnTo>
                  <a:lnTo>
                    <a:pt x="2146" y="1738"/>
                  </a:lnTo>
                  <a:lnTo>
                    <a:pt x="1725" y="1865"/>
                  </a:lnTo>
                  <a:lnTo>
                    <a:pt x="1329" y="1980"/>
                  </a:lnTo>
                  <a:lnTo>
                    <a:pt x="959" y="2108"/>
                  </a:lnTo>
                  <a:lnTo>
                    <a:pt x="614" y="2249"/>
                  </a:lnTo>
                  <a:lnTo>
                    <a:pt x="295" y="2376"/>
                  </a:lnTo>
                  <a:lnTo>
                    <a:pt x="1" y="2517"/>
                  </a:lnTo>
                  <a:lnTo>
                    <a:pt x="1" y="2517"/>
                  </a:lnTo>
                  <a:lnTo>
                    <a:pt x="716" y="2300"/>
                  </a:lnTo>
                  <a:lnTo>
                    <a:pt x="1508" y="2095"/>
                  </a:lnTo>
                  <a:lnTo>
                    <a:pt x="2376" y="1904"/>
                  </a:lnTo>
                  <a:lnTo>
                    <a:pt x="3296" y="1712"/>
                  </a:lnTo>
                  <a:lnTo>
                    <a:pt x="4292" y="1546"/>
                  </a:lnTo>
                  <a:lnTo>
                    <a:pt x="5352" y="1380"/>
                  </a:lnTo>
                  <a:lnTo>
                    <a:pt x="6463" y="1240"/>
                  </a:lnTo>
                  <a:lnTo>
                    <a:pt x="7638" y="1099"/>
                  </a:lnTo>
                  <a:lnTo>
                    <a:pt x="8851" y="984"/>
                  </a:lnTo>
                  <a:lnTo>
                    <a:pt x="10116" y="869"/>
                  </a:lnTo>
                  <a:lnTo>
                    <a:pt x="11431" y="780"/>
                  </a:lnTo>
                  <a:lnTo>
                    <a:pt x="12785" y="703"/>
                  </a:lnTo>
                  <a:lnTo>
                    <a:pt x="14177" y="639"/>
                  </a:lnTo>
                  <a:lnTo>
                    <a:pt x="15595" y="601"/>
                  </a:lnTo>
                  <a:lnTo>
                    <a:pt x="17050" y="576"/>
                  </a:lnTo>
                  <a:lnTo>
                    <a:pt x="18532" y="563"/>
                  </a:lnTo>
                  <a:lnTo>
                    <a:pt x="19617" y="563"/>
                  </a:lnTo>
                  <a:lnTo>
                    <a:pt x="20703" y="588"/>
                  </a:lnTo>
                  <a:lnTo>
                    <a:pt x="21763" y="601"/>
                  </a:lnTo>
                  <a:lnTo>
                    <a:pt x="22797" y="639"/>
                  </a:lnTo>
                  <a:lnTo>
                    <a:pt x="23832" y="678"/>
                  </a:lnTo>
                  <a:lnTo>
                    <a:pt x="24841" y="729"/>
                  </a:lnTo>
                  <a:lnTo>
                    <a:pt x="25824" y="793"/>
                  </a:lnTo>
                  <a:lnTo>
                    <a:pt x="26782" y="856"/>
                  </a:lnTo>
                  <a:lnTo>
                    <a:pt x="27714" y="933"/>
                  </a:lnTo>
                  <a:lnTo>
                    <a:pt x="28634" y="1023"/>
                  </a:lnTo>
                  <a:lnTo>
                    <a:pt x="29528" y="1112"/>
                  </a:lnTo>
                  <a:lnTo>
                    <a:pt x="30384" y="1214"/>
                  </a:lnTo>
                  <a:lnTo>
                    <a:pt x="31214" y="1316"/>
                  </a:lnTo>
                  <a:lnTo>
                    <a:pt x="32018" y="1431"/>
                  </a:lnTo>
                  <a:lnTo>
                    <a:pt x="32784" y="1546"/>
                  </a:lnTo>
                  <a:lnTo>
                    <a:pt x="33525" y="1674"/>
                  </a:lnTo>
                  <a:lnTo>
                    <a:pt x="34215" y="1802"/>
                  </a:lnTo>
                  <a:lnTo>
                    <a:pt x="34892" y="1942"/>
                  </a:lnTo>
                  <a:lnTo>
                    <a:pt x="35518" y="2083"/>
                  </a:lnTo>
                  <a:lnTo>
                    <a:pt x="36105" y="2236"/>
                  </a:lnTo>
                  <a:lnTo>
                    <a:pt x="36654" y="2389"/>
                  </a:lnTo>
                  <a:lnTo>
                    <a:pt x="37165" y="2542"/>
                  </a:lnTo>
                  <a:lnTo>
                    <a:pt x="37638" y="2708"/>
                  </a:lnTo>
                  <a:lnTo>
                    <a:pt x="38059" y="2874"/>
                  </a:lnTo>
                  <a:lnTo>
                    <a:pt x="38442" y="3053"/>
                  </a:lnTo>
                  <a:lnTo>
                    <a:pt x="38774" y="3232"/>
                  </a:lnTo>
                  <a:lnTo>
                    <a:pt x="39055" y="3411"/>
                  </a:lnTo>
                  <a:lnTo>
                    <a:pt x="39183" y="3500"/>
                  </a:lnTo>
                  <a:lnTo>
                    <a:pt x="39298" y="3590"/>
                  </a:lnTo>
                  <a:lnTo>
                    <a:pt x="39400" y="3679"/>
                  </a:lnTo>
                  <a:lnTo>
                    <a:pt x="39477" y="3781"/>
                  </a:lnTo>
                  <a:lnTo>
                    <a:pt x="39553" y="3871"/>
                  </a:lnTo>
                  <a:lnTo>
                    <a:pt x="39617" y="3960"/>
                  </a:lnTo>
                  <a:lnTo>
                    <a:pt x="39668" y="4062"/>
                  </a:lnTo>
                  <a:lnTo>
                    <a:pt x="39694" y="4164"/>
                  </a:lnTo>
                  <a:lnTo>
                    <a:pt x="39719" y="4254"/>
                  </a:lnTo>
                  <a:lnTo>
                    <a:pt x="39732" y="4356"/>
                  </a:lnTo>
                  <a:lnTo>
                    <a:pt x="39719" y="4432"/>
                  </a:lnTo>
                  <a:lnTo>
                    <a:pt x="39706" y="4522"/>
                  </a:lnTo>
                  <a:lnTo>
                    <a:pt x="39681" y="4598"/>
                  </a:lnTo>
                  <a:lnTo>
                    <a:pt x="39643" y="4688"/>
                  </a:lnTo>
                  <a:lnTo>
                    <a:pt x="39604" y="4764"/>
                  </a:lnTo>
                  <a:lnTo>
                    <a:pt x="39540" y="4854"/>
                  </a:lnTo>
                  <a:lnTo>
                    <a:pt x="39400" y="5007"/>
                  </a:lnTo>
                  <a:lnTo>
                    <a:pt x="39234" y="5173"/>
                  </a:lnTo>
                  <a:lnTo>
                    <a:pt x="39017" y="5326"/>
                  </a:lnTo>
                  <a:lnTo>
                    <a:pt x="38761" y="5480"/>
                  </a:lnTo>
                  <a:lnTo>
                    <a:pt x="38480" y="5633"/>
                  </a:lnTo>
                  <a:lnTo>
                    <a:pt x="39081" y="5429"/>
                  </a:lnTo>
                  <a:lnTo>
                    <a:pt x="39362" y="5314"/>
                  </a:lnTo>
                  <a:lnTo>
                    <a:pt x="39617" y="5211"/>
                  </a:lnTo>
                  <a:lnTo>
                    <a:pt x="39847" y="5097"/>
                  </a:lnTo>
                  <a:lnTo>
                    <a:pt x="40077" y="4994"/>
                  </a:lnTo>
                  <a:lnTo>
                    <a:pt x="40268" y="4879"/>
                  </a:lnTo>
                  <a:lnTo>
                    <a:pt x="40447" y="4764"/>
                  </a:lnTo>
                  <a:lnTo>
                    <a:pt x="40613" y="4650"/>
                  </a:lnTo>
                  <a:lnTo>
                    <a:pt x="40754" y="4522"/>
                  </a:lnTo>
                  <a:lnTo>
                    <a:pt x="40869" y="4407"/>
                  </a:lnTo>
                  <a:lnTo>
                    <a:pt x="40971" y="4292"/>
                  </a:lnTo>
                  <a:lnTo>
                    <a:pt x="41047" y="4164"/>
                  </a:lnTo>
                  <a:lnTo>
                    <a:pt x="41099" y="4037"/>
                  </a:lnTo>
                  <a:lnTo>
                    <a:pt x="41137" y="3922"/>
                  </a:lnTo>
                  <a:lnTo>
                    <a:pt x="41150" y="3794"/>
                  </a:lnTo>
                  <a:lnTo>
                    <a:pt x="41137" y="3692"/>
                  </a:lnTo>
                  <a:lnTo>
                    <a:pt x="41124" y="3602"/>
                  </a:lnTo>
                  <a:lnTo>
                    <a:pt x="41086" y="3500"/>
                  </a:lnTo>
                  <a:lnTo>
                    <a:pt x="41035" y="3411"/>
                  </a:lnTo>
                  <a:lnTo>
                    <a:pt x="40984" y="3309"/>
                  </a:lnTo>
                  <a:lnTo>
                    <a:pt x="40907" y="3219"/>
                  </a:lnTo>
                  <a:lnTo>
                    <a:pt x="40818" y="3130"/>
                  </a:lnTo>
                  <a:lnTo>
                    <a:pt x="40715" y="3028"/>
                  </a:lnTo>
                  <a:lnTo>
                    <a:pt x="40600" y="2938"/>
                  </a:lnTo>
                  <a:lnTo>
                    <a:pt x="40486" y="2849"/>
                  </a:lnTo>
                  <a:lnTo>
                    <a:pt x="40192" y="2670"/>
                  </a:lnTo>
                  <a:lnTo>
                    <a:pt x="39860" y="2491"/>
                  </a:lnTo>
                  <a:lnTo>
                    <a:pt x="39477" y="2325"/>
                  </a:lnTo>
                  <a:lnTo>
                    <a:pt x="39055" y="2146"/>
                  </a:lnTo>
                  <a:lnTo>
                    <a:pt x="38595" y="1993"/>
                  </a:lnTo>
                  <a:lnTo>
                    <a:pt x="38085" y="1827"/>
                  </a:lnTo>
                  <a:lnTo>
                    <a:pt x="37523" y="1674"/>
                  </a:lnTo>
                  <a:lnTo>
                    <a:pt x="36935" y="1521"/>
                  </a:lnTo>
                  <a:lnTo>
                    <a:pt x="36309" y="1380"/>
                  </a:lnTo>
                  <a:lnTo>
                    <a:pt x="35645" y="1252"/>
                  </a:lnTo>
                  <a:lnTo>
                    <a:pt x="34943" y="1112"/>
                  </a:lnTo>
                  <a:lnTo>
                    <a:pt x="34202" y="984"/>
                  </a:lnTo>
                  <a:lnTo>
                    <a:pt x="33436" y="869"/>
                  </a:lnTo>
                  <a:lnTo>
                    <a:pt x="32631" y="754"/>
                  </a:lnTo>
                  <a:lnTo>
                    <a:pt x="31801" y="652"/>
                  </a:lnTo>
                  <a:lnTo>
                    <a:pt x="30945" y="550"/>
                  </a:lnTo>
                  <a:lnTo>
                    <a:pt x="30051" y="461"/>
                  </a:lnTo>
                  <a:lnTo>
                    <a:pt x="29145" y="384"/>
                  </a:lnTo>
                  <a:lnTo>
                    <a:pt x="28200" y="307"/>
                  </a:lnTo>
                  <a:lnTo>
                    <a:pt x="27242" y="231"/>
                  </a:lnTo>
                  <a:lnTo>
                    <a:pt x="26258" y="180"/>
                  </a:lnTo>
                  <a:lnTo>
                    <a:pt x="25250" y="129"/>
                  </a:lnTo>
                  <a:lnTo>
                    <a:pt x="24228" y="77"/>
                  </a:lnTo>
                  <a:lnTo>
                    <a:pt x="23181" y="52"/>
                  </a:lnTo>
                  <a:lnTo>
                    <a:pt x="22121" y="26"/>
                  </a:lnTo>
                  <a:lnTo>
                    <a:pt x="21048" y="14"/>
                  </a:lnTo>
                  <a:lnTo>
                    <a:pt x="19949" y="1"/>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1749449" y="3717749"/>
              <a:ext cx="204028" cy="57118"/>
            </a:xfrm>
            <a:custGeom>
              <a:rect b="b" l="l" r="r" t="t"/>
              <a:pathLst>
                <a:path extrusionOk="0" h="3858" w="13781">
                  <a:moveTo>
                    <a:pt x="0" y="0"/>
                  </a:moveTo>
                  <a:lnTo>
                    <a:pt x="0" y="383"/>
                  </a:lnTo>
                  <a:lnTo>
                    <a:pt x="2324" y="383"/>
                  </a:lnTo>
                  <a:lnTo>
                    <a:pt x="3333" y="396"/>
                  </a:lnTo>
                  <a:lnTo>
                    <a:pt x="4240" y="409"/>
                  </a:lnTo>
                  <a:lnTo>
                    <a:pt x="5045" y="447"/>
                  </a:lnTo>
                  <a:lnTo>
                    <a:pt x="5734" y="511"/>
                  </a:lnTo>
                  <a:lnTo>
                    <a:pt x="6322" y="575"/>
                  </a:lnTo>
                  <a:lnTo>
                    <a:pt x="6564" y="626"/>
                  </a:lnTo>
                  <a:lnTo>
                    <a:pt x="6782" y="664"/>
                  </a:lnTo>
                  <a:lnTo>
                    <a:pt x="6973" y="715"/>
                  </a:lnTo>
                  <a:lnTo>
                    <a:pt x="7126" y="767"/>
                  </a:lnTo>
                  <a:lnTo>
                    <a:pt x="7267" y="830"/>
                  </a:lnTo>
                  <a:lnTo>
                    <a:pt x="7356" y="894"/>
                  </a:lnTo>
                  <a:lnTo>
                    <a:pt x="0" y="894"/>
                  </a:lnTo>
                  <a:lnTo>
                    <a:pt x="0" y="1188"/>
                  </a:lnTo>
                  <a:lnTo>
                    <a:pt x="7458" y="1188"/>
                  </a:lnTo>
                  <a:lnTo>
                    <a:pt x="7433" y="1226"/>
                  </a:lnTo>
                  <a:lnTo>
                    <a:pt x="7395" y="1252"/>
                  </a:lnTo>
                  <a:lnTo>
                    <a:pt x="7292" y="1329"/>
                  </a:lnTo>
                  <a:lnTo>
                    <a:pt x="7152" y="1392"/>
                  </a:lnTo>
                  <a:lnTo>
                    <a:pt x="6973" y="1456"/>
                  </a:lnTo>
                  <a:lnTo>
                    <a:pt x="6756" y="1520"/>
                  </a:lnTo>
                  <a:lnTo>
                    <a:pt x="6501" y="1571"/>
                  </a:lnTo>
                  <a:lnTo>
                    <a:pt x="6207" y="1622"/>
                  </a:lnTo>
                  <a:lnTo>
                    <a:pt x="5862" y="1673"/>
                  </a:lnTo>
                  <a:lnTo>
                    <a:pt x="5492" y="1712"/>
                  </a:lnTo>
                  <a:lnTo>
                    <a:pt x="5083" y="1750"/>
                  </a:lnTo>
                  <a:lnTo>
                    <a:pt x="4138" y="1801"/>
                  </a:lnTo>
                  <a:lnTo>
                    <a:pt x="3052" y="1839"/>
                  </a:lnTo>
                  <a:lnTo>
                    <a:pt x="1801" y="1852"/>
                  </a:lnTo>
                  <a:lnTo>
                    <a:pt x="0" y="1852"/>
                  </a:lnTo>
                  <a:lnTo>
                    <a:pt x="0" y="2210"/>
                  </a:lnTo>
                  <a:lnTo>
                    <a:pt x="2184" y="2644"/>
                  </a:lnTo>
                  <a:lnTo>
                    <a:pt x="4202" y="3053"/>
                  </a:lnTo>
                  <a:lnTo>
                    <a:pt x="6117" y="3449"/>
                  </a:lnTo>
                  <a:lnTo>
                    <a:pt x="8020" y="3857"/>
                  </a:lnTo>
                  <a:lnTo>
                    <a:pt x="11162" y="3857"/>
                  </a:lnTo>
                  <a:lnTo>
                    <a:pt x="9093" y="3410"/>
                  </a:lnTo>
                  <a:lnTo>
                    <a:pt x="7037" y="2976"/>
                  </a:lnTo>
                  <a:lnTo>
                    <a:pt x="5032" y="2567"/>
                  </a:lnTo>
                  <a:lnTo>
                    <a:pt x="3078" y="2184"/>
                  </a:lnTo>
                  <a:lnTo>
                    <a:pt x="3844" y="2171"/>
                  </a:lnTo>
                  <a:lnTo>
                    <a:pt x="4572" y="2159"/>
                  </a:lnTo>
                  <a:lnTo>
                    <a:pt x="5262" y="2133"/>
                  </a:lnTo>
                  <a:lnTo>
                    <a:pt x="5913" y="2108"/>
                  </a:lnTo>
                  <a:lnTo>
                    <a:pt x="6526" y="2056"/>
                  </a:lnTo>
                  <a:lnTo>
                    <a:pt x="7101" y="2018"/>
                  </a:lnTo>
                  <a:lnTo>
                    <a:pt x="7624" y="1967"/>
                  </a:lnTo>
                  <a:lnTo>
                    <a:pt x="8110" y="1903"/>
                  </a:lnTo>
                  <a:lnTo>
                    <a:pt x="8544" y="1827"/>
                  </a:lnTo>
                  <a:lnTo>
                    <a:pt x="8940" y="1763"/>
                  </a:lnTo>
                  <a:lnTo>
                    <a:pt x="9285" y="1673"/>
                  </a:lnTo>
                  <a:lnTo>
                    <a:pt x="9578" y="1584"/>
                  </a:lnTo>
                  <a:lnTo>
                    <a:pt x="9821" y="1495"/>
                  </a:lnTo>
                  <a:lnTo>
                    <a:pt x="10013" y="1392"/>
                  </a:lnTo>
                  <a:lnTo>
                    <a:pt x="10089" y="1341"/>
                  </a:lnTo>
                  <a:lnTo>
                    <a:pt x="10153" y="1290"/>
                  </a:lnTo>
                  <a:lnTo>
                    <a:pt x="10204" y="1239"/>
                  </a:lnTo>
                  <a:lnTo>
                    <a:pt x="10243" y="1188"/>
                  </a:lnTo>
                  <a:lnTo>
                    <a:pt x="13780" y="1188"/>
                  </a:lnTo>
                  <a:lnTo>
                    <a:pt x="13780" y="894"/>
                  </a:lnTo>
                  <a:lnTo>
                    <a:pt x="10204" y="894"/>
                  </a:lnTo>
                  <a:lnTo>
                    <a:pt x="10166" y="843"/>
                  </a:lnTo>
                  <a:lnTo>
                    <a:pt x="10115" y="792"/>
                  </a:lnTo>
                  <a:lnTo>
                    <a:pt x="9974" y="703"/>
                  </a:lnTo>
                  <a:lnTo>
                    <a:pt x="9796" y="613"/>
                  </a:lnTo>
                  <a:lnTo>
                    <a:pt x="9578" y="537"/>
                  </a:lnTo>
                  <a:lnTo>
                    <a:pt x="9323" y="473"/>
                  </a:lnTo>
                  <a:lnTo>
                    <a:pt x="9029" y="409"/>
                  </a:lnTo>
                  <a:lnTo>
                    <a:pt x="8723" y="345"/>
                  </a:lnTo>
                  <a:lnTo>
                    <a:pt x="8378" y="294"/>
                  </a:lnTo>
                  <a:lnTo>
                    <a:pt x="13780" y="294"/>
                  </a:lnTo>
                  <a:lnTo>
                    <a:pt x="13780" y="0"/>
                  </a:lnTo>
                  <a:close/>
                </a:path>
              </a:pathLst>
            </a:custGeom>
            <a:solidFill>
              <a:srgbClr val="A18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1462987" y="3646848"/>
              <a:ext cx="764264" cy="159776"/>
            </a:xfrm>
            <a:custGeom>
              <a:rect b="b" l="l" r="r" t="t"/>
              <a:pathLst>
                <a:path extrusionOk="0" h="10792" w="51622">
                  <a:moveTo>
                    <a:pt x="1" y="0"/>
                  </a:moveTo>
                  <a:lnTo>
                    <a:pt x="1" y="5390"/>
                  </a:lnTo>
                  <a:lnTo>
                    <a:pt x="14" y="5530"/>
                  </a:lnTo>
                  <a:lnTo>
                    <a:pt x="39" y="5671"/>
                  </a:lnTo>
                  <a:lnTo>
                    <a:pt x="77" y="5811"/>
                  </a:lnTo>
                  <a:lnTo>
                    <a:pt x="141" y="5951"/>
                  </a:lnTo>
                  <a:lnTo>
                    <a:pt x="205" y="6079"/>
                  </a:lnTo>
                  <a:lnTo>
                    <a:pt x="294" y="6220"/>
                  </a:lnTo>
                  <a:lnTo>
                    <a:pt x="409" y="6347"/>
                  </a:lnTo>
                  <a:lnTo>
                    <a:pt x="524" y="6488"/>
                  </a:lnTo>
                  <a:lnTo>
                    <a:pt x="665" y="6616"/>
                  </a:lnTo>
                  <a:lnTo>
                    <a:pt x="818" y="6743"/>
                  </a:lnTo>
                  <a:lnTo>
                    <a:pt x="984" y="6871"/>
                  </a:lnTo>
                  <a:lnTo>
                    <a:pt x="1163" y="6999"/>
                  </a:lnTo>
                  <a:lnTo>
                    <a:pt x="1354" y="7126"/>
                  </a:lnTo>
                  <a:lnTo>
                    <a:pt x="1572" y="7254"/>
                  </a:lnTo>
                  <a:lnTo>
                    <a:pt x="1789" y="7369"/>
                  </a:lnTo>
                  <a:lnTo>
                    <a:pt x="2031" y="7497"/>
                  </a:lnTo>
                  <a:lnTo>
                    <a:pt x="2542" y="7727"/>
                  </a:lnTo>
                  <a:lnTo>
                    <a:pt x="3117" y="7969"/>
                  </a:lnTo>
                  <a:lnTo>
                    <a:pt x="3743" y="8186"/>
                  </a:lnTo>
                  <a:lnTo>
                    <a:pt x="4407" y="8404"/>
                  </a:lnTo>
                  <a:lnTo>
                    <a:pt x="5135" y="8621"/>
                  </a:lnTo>
                  <a:lnTo>
                    <a:pt x="5901" y="8825"/>
                  </a:lnTo>
                  <a:lnTo>
                    <a:pt x="6706" y="9017"/>
                  </a:lnTo>
                  <a:lnTo>
                    <a:pt x="7561" y="9208"/>
                  </a:lnTo>
                  <a:lnTo>
                    <a:pt x="8455" y="9387"/>
                  </a:lnTo>
                  <a:lnTo>
                    <a:pt x="9400" y="9553"/>
                  </a:lnTo>
                  <a:lnTo>
                    <a:pt x="10371" y="9719"/>
                  </a:lnTo>
                  <a:lnTo>
                    <a:pt x="11380" y="9872"/>
                  </a:lnTo>
                  <a:lnTo>
                    <a:pt x="12427" y="10013"/>
                  </a:lnTo>
                  <a:lnTo>
                    <a:pt x="13513" y="10140"/>
                  </a:lnTo>
                  <a:lnTo>
                    <a:pt x="14624" y="10255"/>
                  </a:lnTo>
                  <a:lnTo>
                    <a:pt x="15760" y="10358"/>
                  </a:lnTo>
                  <a:lnTo>
                    <a:pt x="16935" y="10460"/>
                  </a:lnTo>
                  <a:lnTo>
                    <a:pt x="18136" y="10549"/>
                  </a:lnTo>
                  <a:lnTo>
                    <a:pt x="19362" y="10613"/>
                  </a:lnTo>
                  <a:lnTo>
                    <a:pt x="20613" y="10677"/>
                  </a:lnTo>
                  <a:lnTo>
                    <a:pt x="21878" y="10728"/>
                  </a:lnTo>
                  <a:lnTo>
                    <a:pt x="23168" y="10753"/>
                  </a:lnTo>
                  <a:lnTo>
                    <a:pt x="24483" y="10779"/>
                  </a:lnTo>
                  <a:lnTo>
                    <a:pt x="25811" y="10792"/>
                  </a:lnTo>
                  <a:lnTo>
                    <a:pt x="27139" y="10779"/>
                  </a:lnTo>
                  <a:lnTo>
                    <a:pt x="28455" y="10753"/>
                  </a:lnTo>
                  <a:lnTo>
                    <a:pt x="29745" y="10728"/>
                  </a:lnTo>
                  <a:lnTo>
                    <a:pt x="31009" y="10677"/>
                  </a:lnTo>
                  <a:lnTo>
                    <a:pt x="32261" y="10613"/>
                  </a:lnTo>
                  <a:lnTo>
                    <a:pt x="33487" y="10549"/>
                  </a:lnTo>
                  <a:lnTo>
                    <a:pt x="34687" y="10460"/>
                  </a:lnTo>
                  <a:lnTo>
                    <a:pt x="35849" y="10358"/>
                  </a:lnTo>
                  <a:lnTo>
                    <a:pt x="36999" y="10255"/>
                  </a:lnTo>
                  <a:lnTo>
                    <a:pt x="38110" y="10140"/>
                  </a:lnTo>
                  <a:lnTo>
                    <a:pt x="39195" y="10013"/>
                  </a:lnTo>
                  <a:lnTo>
                    <a:pt x="40243" y="9872"/>
                  </a:lnTo>
                  <a:lnTo>
                    <a:pt x="41252" y="9719"/>
                  </a:lnTo>
                  <a:lnTo>
                    <a:pt x="42222" y="9553"/>
                  </a:lnTo>
                  <a:lnTo>
                    <a:pt x="43167" y="9387"/>
                  </a:lnTo>
                  <a:lnTo>
                    <a:pt x="44061" y="9208"/>
                  </a:lnTo>
                  <a:lnTo>
                    <a:pt x="44917" y="9017"/>
                  </a:lnTo>
                  <a:lnTo>
                    <a:pt x="45722" y="8825"/>
                  </a:lnTo>
                  <a:lnTo>
                    <a:pt x="46488" y="8621"/>
                  </a:lnTo>
                  <a:lnTo>
                    <a:pt x="47216" y="8404"/>
                  </a:lnTo>
                  <a:lnTo>
                    <a:pt x="47880" y="8186"/>
                  </a:lnTo>
                  <a:lnTo>
                    <a:pt x="48506" y="7969"/>
                  </a:lnTo>
                  <a:lnTo>
                    <a:pt x="49068" y="7727"/>
                  </a:lnTo>
                  <a:lnTo>
                    <a:pt x="49591" y="7497"/>
                  </a:lnTo>
                  <a:lnTo>
                    <a:pt x="49834" y="7369"/>
                  </a:lnTo>
                  <a:lnTo>
                    <a:pt x="50051" y="7254"/>
                  </a:lnTo>
                  <a:lnTo>
                    <a:pt x="50268" y="7126"/>
                  </a:lnTo>
                  <a:lnTo>
                    <a:pt x="50460" y="6999"/>
                  </a:lnTo>
                  <a:lnTo>
                    <a:pt x="50638" y="6871"/>
                  </a:lnTo>
                  <a:lnTo>
                    <a:pt x="50804" y="6743"/>
                  </a:lnTo>
                  <a:lnTo>
                    <a:pt x="50958" y="6616"/>
                  </a:lnTo>
                  <a:lnTo>
                    <a:pt x="51098" y="6488"/>
                  </a:lnTo>
                  <a:lnTo>
                    <a:pt x="51213" y="6347"/>
                  </a:lnTo>
                  <a:lnTo>
                    <a:pt x="51315" y="6220"/>
                  </a:lnTo>
                  <a:lnTo>
                    <a:pt x="51405" y="6079"/>
                  </a:lnTo>
                  <a:lnTo>
                    <a:pt x="51481" y="5951"/>
                  </a:lnTo>
                  <a:lnTo>
                    <a:pt x="51545" y="5811"/>
                  </a:lnTo>
                  <a:lnTo>
                    <a:pt x="51583" y="5671"/>
                  </a:lnTo>
                  <a:lnTo>
                    <a:pt x="51609" y="5530"/>
                  </a:lnTo>
                  <a:lnTo>
                    <a:pt x="51622" y="5390"/>
                  </a:lnTo>
                  <a:lnTo>
                    <a:pt x="51622"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1462987" y="3567049"/>
              <a:ext cx="764264" cy="159598"/>
            </a:xfrm>
            <a:custGeom>
              <a:rect b="b" l="l" r="r" t="t"/>
              <a:pathLst>
                <a:path extrusionOk="0" h="10780" w="51622">
                  <a:moveTo>
                    <a:pt x="24483" y="1"/>
                  </a:moveTo>
                  <a:lnTo>
                    <a:pt x="23168" y="26"/>
                  </a:lnTo>
                  <a:lnTo>
                    <a:pt x="21878" y="65"/>
                  </a:lnTo>
                  <a:lnTo>
                    <a:pt x="20613" y="103"/>
                  </a:lnTo>
                  <a:lnTo>
                    <a:pt x="19362" y="167"/>
                  </a:lnTo>
                  <a:lnTo>
                    <a:pt x="18136" y="243"/>
                  </a:lnTo>
                  <a:lnTo>
                    <a:pt x="16935" y="333"/>
                  </a:lnTo>
                  <a:lnTo>
                    <a:pt x="15760" y="422"/>
                  </a:lnTo>
                  <a:lnTo>
                    <a:pt x="14624" y="537"/>
                  </a:lnTo>
                  <a:lnTo>
                    <a:pt x="13513" y="652"/>
                  </a:lnTo>
                  <a:lnTo>
                    <a:pt x="12427" y="780"/>
                  </a:lnTo>
                  <a:lnTo>
                    <a:pt x="11380" y="920"/>
                  </a:lnTo>
                  <a:lnTo>
                    <a:pt x="10371" y="1073"/>
                  </a:lnTo>
                  <a:lnTo>
                    <a:pt x="9400" y="1227"/>
                  </a:lnTo>
                  <a:lnTo>
                    <a:pt x="8455" y="1405"/>
                  </a:lnTo>
                  <a:lnTo>
                    <a:pt x="7561" y="1584"/>
                  </a:lnTo>
                  <a:lnTo>
                    <a:pt x="6706" y="1763"/>
                  </a:lnTo>
                  <a:lnTo>
                    <a:pt x="5901" y="1967"/>
                  </a:lnTo>
                  <a:lnTo>
                    <a:pt x="5135" y="2172"/>
                  </a:lnTo>
                  <a:lnTo>
                    <a:pt x="4407" y="2376"/>
                  </a:lnTo>
                  <a:lnTo>
                    <a:pt x="3743" y="2593"/>
                  </a:lnTo>
                  <a:lnTo>
                    <a:pt x="3117" y="2823"/>
                  </a:lnTo>
                  <a:lnTo>
                    <a:pt x="2542" y="3053"/>
                  </a:lnTo>
                  <a:lnTo>
                    <a:pt x="2031" y="3296"/>
                  </a:lnTo>
                  <a:lnTo>
                    <a:pt x="1789" y="3411"/>
                  </a:lnTo>
                  <a:lnTo>
                    <a:pt x="1572" y="3538"/>
                  </a:lnTo>
                  <a:lnTo>
                    <a:pt x="1354" y="3666"/>
                  </a:lnTo>
                  <a:lnTo>
                    <a:pt x="1163" y="3794"/>
                  </a:lnTo>
                  <a:lnTo>
                    <a:pt x="984" y="3921"/>
                  </a:lnTo>
                  <a:lnTo>
                    <a:pt x="818" y="4049"/>
                  </a:lnTo>
                  <a:lnTo>
                    <a:pt x="665" y="4177"/>
                  </a:lnTo>
                  <a:lnTo>
                    <a:pt x="524" y="4305"/>
                  </a:lnTo>
                  <a:lnTo>
                    <a:pt x="409" y="4432"/>
                  </a:lnTo>
                  <a:lnTo>
                    <a:pt x="294" y="4573"/>
                  </a:lnTo>
                  <a:lnTo>
                    <a:pt x="205" y="4700"/>
                  </a:lnTo>
                  <a:lnTo>
                    <a:pt x="141" y="4841"/>
                  </a:lnTo>
                  <a:lnTo>
                    <a:pt x="77" y="4981"/>
                  </a:lnTo>
                  <a:lnTo>
                    <a:pt x="39" y="5109"/>
                  </a:lnTo>
                  <a:lnTo>
                    <a:pt x="14" y="5250"/>
                  </a:lnTo>
                  <a:lnTo>
                    <a:pt x="1" y="5390"/>
                  </a:lnTo>
                  <a:lnTo>
                    <a:pt x="14" y="5531"/>
                  </a:lnTo>
                  <a:lnTo>
                    <a:pt x="39" y="5671"/>
                  </a:lnTo>
                  <a:lnTo>
                    <a:pt x="77" y="5812"/>
                  </a:lnTo>
                  <a:lnTo>
                    <a:pt x="141" y="5939"/>
                  </a:lnTo>
                  <a:lnTo>
                    <a:pt x="205" y="6080"/>
                  </a:lnTo>
                  <a:lnTo>
                    <a:pt x="294" y="6207"/>
                  </a:lnTo>
                  <a:lnTo>
                    <a:pt x="409" y="6348"/>
                  </a:lnTo>
                  <a:lnTo>
                    <a:pt x="524" y="6476"/>
                  </a:lnTo>
                  <a:lnTo>
                    <a:pt x="665" y="6616"/>
                  </a:lnTo>
                  <a:lnTo>
                    <a:pt x="818" y="6744"/>
                  </a:lnTo>
                  <a:lnTo>
                    <a:pt x="984" y="6872"/>
                  </a:lnTo>
                  <a:lnTo>
                    <a:pt x="1163" y="6999"/>
                  </a:lnTo>
                  <a:lnTo>
                    <a:pt x="1354" y="7127"/>
                  </a:lnTo>
                  <a:lnTo>
                    <a:pt x="1572" y="7242"/>
                  </a:lnTo>
                  <a:lnTo>
                    <a:pt x="1789" y="7370"/>
                  </a:lnTo>
                  <a:lnTo>
                    <a:pt x="2031" y="7497"/>
                  </a:lnTo>
                  <a:lnTo>
                    <a:pt x="2542" y="7727"/>
                  </a:lnTo>
                  <a:lnTo>
                    <a:pt x="3117" y="7957"/>
                  </a:lnTo>
                  <a:lnTo>
                    <a:pt x="3743" y="8187"/>
                  </a:lnTo>
                  <a:lnTo>
                    <a:pt x="4407" y="8404"/>
                  </a:lnTo>
                  <a:lnTo>
                    <a:pt x="5135" y="8621"/>
                  </a:lnTo>
                  <a:lnTo>
                    <a:pt x="5901" y="8826"/>
                  </a:lnTo>
                  <a:lnTo>
                    <a:pt x="6706" y="9017"/>
                  </a:lnTo>
                  <a:lnTo>
                    <a:pt x="7561" y="9209"/>
                  </a:lnTo>
                  <a:lnTo>
                    <a:pt x="8455" y="9387"/>
                  </a:lnTo>
                  <a:lnTo>
                    <a:pt x="9400" y="9554"/>
                  </a:lnTo>
                  <a:lnTo>
                    <a:pt x="10371" y="9720"/>
                  </a:lnTo>
                  <a:lnTo>
                    <a:pt x="11380" y="9860"/>
                  </a:lnTo>
                  <a:lnTo>
                    <a:pt x="12427" y="10001"/>
                  </a:lnTo>
                  <a:lnTo>
                    <a:pt x="13513" y="10128"/>
                  </a:lnTo>
                  <a:lnTo>
                    <a:pt x="14624" y="10256"/>
                  </a:lnTo>
                  <a:lnTo>
                    <a:pt x="15760" y="10358"/>
                  </a:lnTo>
                  <a:lnTo>
                    <a:pt x="16935" y="10460"/>
                  </a:lnTo>
                  <a:lnTo>
                    <a:pt x="18136" y="10537"/>
                  </a:lnTo>
                  <a:lnTo>
                    <a:pt x="19362" y="10614"/>
                  </a:lnTo>
                  <a:lnTo>
                    <a:pt x="20613" y="10677"/>
                  </a:lnTo>
                  <a:lnTo>
                    <a:pt x="21878" y="10728"/>
                  </a:lnTo>
                  <a:lnTo>
                    <a:pt x="23168" y="10754"/>
                  </a:lnTo>
                  <a:lnTo>
                    <a:pt x="24483" y="10780"/>
                  </a:lnTo>
                  <a:lnTo>
                    <a:pt x="27139" y="10780"/>
                  </a:lnTo>
                  <a:lnTo>
                    <a:pt x="28455" y="10754"/>
                  </a:lnTo>
                  <a:lnTo>
                    <a:pt x="29745" y="10728"/>
                  </a:lnTo>
                  <a:lnTo>
                    <a:pt x="31009" y="10677"/>
                  </a:lnTo>
                  <a:lnTo>
                    <a:pt x="32261" y="10614"/>
                  </a:lnTo>
                  <a:lnTo>
                    <a:pt x="33487" y="10537"/>
                  </a:lnTo>
                  <a:lnTo>
                    <a:pt x="34687" y="10460"/>
                  </a:lnTo>
                  <a:lnTo>
                    <a:pt x="35849" y="10358"/>
                  </a:lnTo>
                  <a:lnTo>
                    <a:pt x="36999" y="10256"/>
                  </a:lnTo>
                  <a:lnTo>
                    <a:pt x="38110" y="10128"/>
                  </a:lnTo>
                  <a:lnTo>
                    <a:pt x="39195" y="10001"/>
                  </a:lnTo>
                  <a:lnTo>
                    <a:pt x="40243" y="9860"/>
                  </a:lnTo>
                  <a:lnTo>
                    <a:pt x="41252" y="9720"/>
                  </a:lnTo>
                  <a:lnTo>
                    <a:pt x="42222" y="9554"/>
                  </a:lnTo>
                  <a:lnTo>
                    <a:pt x="43167" y="9387"/>
                  </a:lnTo>
                  <a:lnTo>
                    <a:pt x="44061" y="9209"/>
                  </a:lnTo>
                  <a:lnTo>
                    <a:pt x="44917" y="9017"/>
                  </a:lnTo>
                  <a:lnTo>
                    <a:pt x="45722" y="8826"/>
                  </a:lnTo>
                  <a:lnTo>
                    <a:pt x="46488" y="8621"/>
                  </a:lnTo>
                  <a:lnTo>
                    <a:pt x="47216" y="8404"/>
                  </a:lnTo>
                  <a:lnTo>
                    <a:pt x="47880" y="8187"/>
                  </a:lnTo>
                  <a:lnTo>
                    <a:pt x="48506" y="7957"/>
                  </a:lnTo>
                  <a:lnTo>
                    <a:pt x="49068" y="7727"/>
                  </a:lnTo>
                  <a:lnTo>
                    <a:pt x="49591" y="7497"/>
                  </a:lnTo>
                  <a:lnTo>
                    <a:pt x="49834" y="7370"/>
                  </a:lnTo>
                  <a:lnTo>
                    <a:pt x="50051" y="7242"/>
                  </a:lnTo>
                  <a:lnTo>
                    <a:pt x="50268" y="7127"/>
                  </a:lnTo>
                  <a:lnTo>
                    <a:pt x="50460" y="6999"/>
                  </a:lnTo>
                  <a:lnTo>
                    <a:pt x="50638" y="6872"/>
                  </a:lnTo>
                  <a:lnTo>
                    <a:pt x="50804" y="6744"/>
                  </a:lnTo>
                  <a:lnTo>
                    <a:pt x="50958" y="6616"/>
                  </a:lnTo>
                  <a:lnTo>
                    <a:pt x="51098" y="6476"/>
                  </a:lnTo>
                  <a:lnTo>
                    <a:pt x="51213" y="6348"/>
                  </a:lnTo>
                  <a:lnTo>
                    <a:pt x="51315" y="6207"/>
                  </a:lnTo>
                  <a:lnTo>
                    <a:pt x="51405" y="6080"/>
                  </a:lnTo>
                  <a:lnTo>
                    <a:pt x="51481" y="5939"/>
                  </a:lnTo>
                  <a:lnTo>
                    <a:pt x="51545" y="5812"/>
                  </a:lnTo>
                  <a:lnTo>
                    <a:pt x="51583" y="5671"/>
                  </a:lnTo>
                  <a:lnTo>
                    <a:pt x="51609" y="5531"/>
                  </a:lnTo>
                  <a:lnTo>
                    <a:pt x="51622" y="5390"/>
                  </a:lnTo>
                  <a:lnTo>
                    <a:pt x="51609" y="5250"/>
                  </a:lnTo>
                  <a:lnTo>
                    <a:pt x="51583" y="5109"/>
                  </a:lnTo>
                  <a:lnTo>
                    <a:pt x="51545" y="4981"/>
                  </a:lnTo>
                  <a:lnTo>
                    <a:pt x="51481" y="4841"/>
                  </a:lnTo>
                  <a:lnTo>
                    <a:pt x="51405" y="4700"/>
                  </a:lnTo>
                  <a:lnTo>
                    <a:pt x="51315" y="4573"/>
                  </a:lnTo>
                  <a:lnTo>
                    <a:pt x="51213" y="4432"/>
                  </a:lnTo>
                  <a:lnTo>
                    <a:pt x="51098" y="4305"/>
                  </a:lnTo>
                  <a:lnTo>
                    <a:pt x="50958" y="4177"/>
                  </a:lnTo>
                  <a:lnTo>
                    <a:pt x="50804" y="4049"/>
                  </a:lnTo>
                  <a:lnTo>
                    <a:pt x="50638" y="3921"/>
                  </a:lnTo>
                  <a:lnTo>
                    <a:pt x="50460" y="3794"/>
                  </a:lnTo>
                  <a:lnTo>
                    <a:pt x="50268" y="3666"/>
                  </a:lnTo>
                  <a:lnTo>
                    <a:pt x="50051" y="3538"/>
                  </a:lnTo>
                  <a:lnTo>
                    <a:pt x="49834" y="3411"/>
                  </a:lnTo>
                  <a:lnTo>
                    <a:pt x="49591" y="3296"/>
                  </a:lnTo>
                  <a:lnTo>
                    <a:pt x="49068" y="3053"/>
                  </a:lnTo>
                  <a:lnTo>
                    <a:pt x="48506" y="2823"/>
                  </a:lnTo>
                  <a:lnTo>
                    <a:pt x="47880" y="2593"/>
                  </a:lnTo>
                  <a:lnTo>
                    <a:pt x="47216" y="2376"/>
                  </a:lnTo>
                  <a:lnTo>
                    <a:pt x="46488" y="2172"/>
                  </a:lnTo>
                  <a:lnTo>
                    <a:pt x="45722" y="1967"/>
                  </a:lnTo>
                  <a:lnTo>
                    <a:pt x="44917" y="1763"/>
                  </a:lnTo>
                  <a:lnTo>
                    <a:pt x="44061" y="1584"/>
                  </a:lnTo>
                  <a:lnTo>
                    <a:pt x="43167" y="1405"/>
                  </a:lnTo>
                  <a:lnTo>
                    <a:pt x="42222" y="1227"/>
                  </a:lnTo>
                  <a:lnTo>
                    <a:pt x="41252" y="1073"/>
                  </a:lnTo>
                  <a:lnTo>
                    <a:pt x="40243" y="920"/>
                  </a:lnTo>
                  <a:lnTo>
                    <a:pt x="39195" y="780"/>
                  </a:lnTo>
                  <a:lnTo>
                    <a:pt x="38110" y="652"/>
                  </a:lnTo>
                  <a:lnTo>
                    <a:pt x="36999" y="537"/>
                  </a:lnTo>
                  <a:lnTo>
                    <a:pt x="35849" y="422"/>
                  </a:lnTo>
                  <a:lnTo>
                    <a:pt x="34687" y="333"/>
                  </a:lnTo>
                  <a:lnTo>
                    <a:pt x="33487" y="243"/>
                  </a:lnTo>
                  <a:lnTo>
                    <a:pt x="32261" y="167"/>
                  </a:lnTo>
                  <a:lnTo>
                    <a:pt x="31009" y="103"/>
                  </a:lnTo>
                  <a:lnTo>
                    <a:pt x="29745" y="65"/>
                  </a:lnTo>
                  <a:lnTo>
                    <a:pt x="28455" y="26"/>
                  </a:lnTo>
                  <a:lnTo>
                    <a:pt x="271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1531253" y="3581232"/>
              <a:ext cx="627747" cy="112326"/>
            </a:xfrm>
            <a:custGeom>
              <a:rect b="b" l="l" r="r" t="t"/>
              <a:pathLst>
                <a:path extrusionOk="0" h="7587" w="42401">
                  <a:moveTo>
                    <a:pt x="21200" y="0"/>
                  </a:moveTo>
                  <a:lnTo>
                    <a:pt x="20115" y="13"/>
                  </a:lnTo>
                  <a:lnTo>
                    <a:pt x="19029" y="26"/>
                  </a:lnTo>
                  <a:lnTo>
                    <a:pt x="17969" y="52"/>
                  </a:lnTo>
                  <a:lnTo>
                    <a:pt x="16922" y="77"/>
                  </a:lnTo>
                  <a:lnTo>
                    <a:pt x="15900" y="128"/>
                  </a:lnTo>
                  <a:lnTo>
                    <a:pt x="14891" y="179"/>
                  </a:lnTo>
                  <a:lnTo>
                    <a:pt x="13908" y="230"/>
                  </a:lnTo>
                  <a:lnTo>
                    <a:pt x="12950" y="307"/>
                  </a:lnTo>
                  <a:lnTo>
                    <a:pt x="12005" y="384"/>
                  </a:lnTo>
                  <a:lnTo>
                    <a:pt x="11098" y="460"/>
                  </a:lnTo>
                  <a:lnTo>
                    <a:pt x="10204" y="550"/>
                  </a:lnTo>
                  <a:lnTo>
                    <a:pt x="9349" y="652"/>
                  </a:lnTo>
                  <a:lnTo>
                    <a:pt x="8518" y="754"/>
                  </a:lnTo>
                  <a:lnTo>
                    <a:pt x="7714" y="869"/>
                  </a:lnTo>
                  <a:lnTo>
                    <a:pt x="6948" y="984"/>
                  </a:lnTo>
                  <a:lnTo>
                    <a:pt x="6207" y="1112"/>
                  </a:lnTo>
                  <a:lnTo>
                    <a:pt x="5504" y="1252"/>
                  </a:lnTo>
                  <a:lnTo>
                    <a:pt x="4840" y="1380"/>
                  </a:lnTo>
                  <a:lnTo>
                    <a:pt x="4215" y="1533"/>
                  </a:lnTo>
                  <a:lnTo>
                    <a:pt x="3627" y="1674"/>
                  </a:lnTo>
                  <a:lnTo>
                    <a:pt x="3078" y="1827"/>
                  </a:lnTo>
                  <a:lnTo>
                    <a:pt x="2567" y="1993"/>
                  </a:lnTo>
                  <a:lnTo>
                    <a:pt x="2095" y="2146"/>
                  </a:lnTo>
                  <a:lnTo>
                    <a:pt x="1673" y="2325"/>
                  </a:lnTo>
                  <a:lnTo>
                    <a:pt x="1290" y="2491"/>
                  </a:lnTo>
                  <a:lnTo>
                    <a:pt x="958" y="2670"/>
                  </a:lnTo>
                  <a:lnTo>
                    <a:pt x="677" y="2848"/>
                  </a:lnTo>
                  <a:lnTo>
                    <a:pt x="549" y="2938"/>
                  </a:lnTo>
                  <a:lnTo>
                    <a:pt x="434" y="3027"/>
                  </a:lnTo>
                  <a:lnTo>
                    <a:pt x="332" y="3129"/>
                  </a:lnTo>
                  <a:lnTo>
                    <a:pt x="243" y="3219"/>
                  </a:lnTo>
                  <a:lnTo>
                    <a:pt x="179" y="3308"/>
                  </a:lnTo>
                  <a:lnTo>
                    <a:pt x="115" y="3410"/>
                  </a:lnTo>
                  <a:lnTo>
                    <a:pt x="64" y="3500"/>
                  </a:lnTo>
                  <a:lnTo>
                    <a:pt x="26" y="3602"/>
                  </a:lnTo>
                  <a:lnTo>
                    <a:pt x="13" y="3691"/>
                  </a:lnTo>
                  <a:lnTo>
                    <a:pt x="0" y="3794"/>
                  </a:lnTo>
                  <a:lnTo>
                    <a:pt x="13" y="3896"/>
                  </a:lnTo>
                  <a:lnTo>
                    <a:pt x="26" y="3985"/>
                  </a:lnTo>
                  <a:lnTo>
                    <a:pt x="64" y="4087"/>
                  </a:lnTo>
                  <a:lnTo>
                    <a:pt x="115" y="4177"/>
                  </a:lnTo>
                  <a:lnTo>
                    <a:pt x="179" y="4279"/>
                  </a:lnTo>
                  <a:lnTo>
                    <a:pt x="243" y="4368"/>
                  </a:lnTo>
                  <a:lnTo>
                    <a:pt x="332" y="4470"/>
                  </a:lnTo>
                  <a:lnTo>
                    <a:pt x="434" y="4560"/>
                  </a:lnTo>
                  <a:lnTo>
                    <a:pt x="549" y="4649"/>
                  </a:lnTo>
                  <a:lnTo>
                    <a:pt x="677" y="4739"/>
                  </a:lnTo>
                  <a:lnTo>
                    <a:pt x="958" y="4917"/>
                  </a:lnTo>
                  <a:lnTo>
                    <a:pt x="1290" y="5096"/>
                  </a:lnTo>
                  <a:lnTo>
                    <a:pt x="1673" y="5275"/>
                  </a:lnTo>
                  <a:lnTo>
                    <a:pt x="2095" y="5441"/>
                  </a:lnTo>
                  <a:lnTo>
                    <a:pt x="2567" y="5607"/>
                  </a:lnTo>
                  <a:lnTo>
                    <a:pt x="3078" y="5760"/>
                  </a:lnTo>
                  <a:lnTo>
                    <a:pt x="3627" y="5914"/>
                  </a:lnTo>
                  <a:lnTo>
                    <a:pt x="4215" y="6067"/>
                  </a:lnTo>
                  <a:lnTo>
                    <a:pt x="4840" y="6207"/>
                  </a:lnTo>
                  <a:lnTo>
                    <a:pt x="5504" y="6348"/>
                  </a:lnTo>
                  <a:lnTo>
                    <a:pt x="6207" y="6475"/>
                  </a:lnTo>
                  <a:lnTo>
                    <a:pt x="6948" y="6603"/>
                  </a:lnTo>
                  <a:lnTo>
                    <a:pt x="7714" y="6718"/>
                  </a:lnTo>
                  <a:lnTo>
                    <a:pt x="8518" y="6833"/>
                  </a:lnTo>
                  <a:lnTo>
                    <a:pt x="9349" y="6935"/>
                  </a:lnTo>
                  <a:lnTo>
                    <a:pt x="10204" y="7037"/>
                  </a:lnTo>
                  <a:lnTo>
                    <a:pt x="11098" y="7127"/>
                  </a:lnTo>
                  <a:lnTo>
                    <a:pt x="12005" y="7216"/>
                  </a:lnTo>
                  <a:lnTo>
                    <a:pt x="12950" y="7293"/>
                  </a:lnTo>
                  <a:lnTo>
                    <a:pt x="13908" y="7357"/>
                  </a:lnTo>
                  <a:lnTo>
                    <a:pt x="14891" y="7421"/>
                  </a:lnTo>
                  <a:lnTo>
                    <a:pt x="15900" y="7472"/>
                  </a:lnTo>
                  <a:lnTo>
                    <a:pt x="16922" y="7510"/>
                  </a:lnTo>
                  <a:lnTo>
                    <a:pt x="17969" y="7536"/>
                  </a:lnTo>
                  <a:lnTo>
                    <a:pt x="19029" y="7561"/>
                  </a:lnTo>
                  <a:lnTo>
                    <a:pt x="20115" y="7574"/>
                  </a:lnTo>
                  <a:lnTo>
                    <a:pt x="21200" y="7587"/>
                  </a:lnTo>
                  <a:lnTo>
                    <a:pt x="22286" y="7574"/>
                  </a:lnTo>
                  <a:lnTo>
                    <a:pt x="23371" y="7561"/>
                  </a:lnTo>
                  <a:lnTo>
                    <a:pt x="24431" y="7536"/>
                  </a:lnTo>
                  <a:lnTo>
                    <a:pt x="25466" y="7510"/>
                  </a:lnTo>
                  <a:lnTo>
                    <a:pt x="26500" y="7472"/>
                  </a:lnTo>
                  <a:lnTo>
                    <a:pt x="27496" y="7421"/>
                  </a:lnTo>
                  <a:lnTo>
                    <a:pt x="28493" y="7357"/>
                  </a:lnTo>
                  <a:lnTo>
                    <a:pt x="29450" y="7293"/>
                  </a:lnTo>
                  <a:lnTo>
                    <a:pt x="30383" y="7216"/>
                  </a:lnTo>
                  <a:lnTo>
                    <a:pt x="31302" y="7127"/>
                  </a:lnTo>
                  <a:lnTo>
                    <a:pt x="32183" y="7037"/>
                  </a:lnTo>
                  <a:lnTo>
                    <a:pt x="33052" y="6935"/>
                  </a:lnTo>
                  <a:lnTo>
                    <a:pt x="33882" y="6833"/>
                  </a:lnTo>
                  <a:lnTo>
                    <a:pt x="34687" y="6718"/>
                  </a:lnTo>
                  <a:lnTo>
                    <a:pt x="35453" y="6603"/>
                  </a:lnTo>
                  <a:lnTo>
                    <a:pt x="36181" y="6475"/>
                  </a:lnTo>
                  <a:lnTo>
                    <a:pt x="36883" y="6348"/>
                  </a:lnTo>
                  <a:lnTo>
                    <a:pt x="37560" y="6207"/>
                  </a:lnTo>
                  <a:lnTo>
                    <a:pt x="38186" y="6067"/>
                  </a:lnTo>
                  <a:lnTo>
                    <a:pt x="38773" y="5914"/>
                  </a:lnTo>
                  <a:lnTo>
                    <a:pt x="39323" y="5760"/>
                  </a:lnTo>
                  <a:lnTo>
                    <a:pt x="39833" y="5607"/>
                  </a:lnTo>
                  <a:lnTo>
                    <a:pt x="40306" y="5441"/>
                  </a:lnTo>
                  <a:lnTo>
                    <a:pt x="40727" y="5275"/>
                  </a:lnTo>
                  <a:lnTo>
                    <a:pt x="41111" y="5096"/>
                  </a:lnTo>
                  <a:lnTo>
                    <a:pt x="41443" y="4917"/>
                  </a:lnTo>
                  <a:lnTo>
                    <a:pt x="41724" y="4739"/>
                  </a:lnTo>
                  <a:lnTo>
                    <a:pt x="41851" y="4649"/>
                  </a:lnTo>
                  <a:lnTo>
                    <a:pt x="41966" y="4560"/>
                  </a:lnTo>
                  <a:lnTo>
                    <a:pt x="42068" y="4470"/>
                  </a:lnTo>
                  <a:lnTo>
                    <a:pt x="42145" y="4368"/>
                  </a:lnTo>
                  <a:lnTo>
                    <a:pt x="42222" y="4279"/>
                  </a:lnTo>
                  <a:lnTo>
                    <a:pt x="42285" y="4177"/>
                  </a:lnTo>
                  <a:lnTo>
                    <a:pt x="42337" y="4087"/>
                  </a:lnTo>
                  <a:lnTo>
                    <a:pt x="42362" y="3985"/>
                  </a:lnTo>
                  <a:lnTo>
                    <a:pt x="42388" y="3896"/>
                  </a:lnTo>
                  <a:lnTo>
                    <a:pt x="42400" y="3794"/>
                  </a:lnTo>
                  <a:lnTo>
                    <a:pt x="42388" y="3691"/>
                  </a:lnTo>
                  <a:lnTo>
                    <a:pt x="42362" y="3602"/>
                  </a:lnTo>
                  <a:lnTo>
                    <a:pt x="42337" y="3500"/>
                  </a:lnTo>
                  <a:lnTo>
                    <a:pt x="42285" y="3410"/>
                  </a:lnTo>
                  <a:lnTo>
                    <a:pt x="42222" y="3308"/>
                  </a:lnTo>
                  <a:lnTo>
                    <a:pt x="42145" y="3219"/>
                  </a:lnTo>
                  <a:lnTo>
                    <a:pt x="42068" y="3129"/>
                  </a:lnTo>
                  <a:lnTo>
                    <a:pt x="41966" y="3027"/>
                  </a:lnTo>
                  <a:lnTo>
                    <a:pt x="41851" y="2938"/>
                  </a:lnTo>
                  <a:lnTo>
                    <a:pt x="41724" y="2848"/>
                  </a:lnTo>
                  <a:lnTo>
                    <a:pt x="41443" y="2670"/>
                  </a:lnTo>
                  <a:lnTo>
                    <a:pt x="41111" y="2491"/>
                  </a:lnTo>
                  <a:lnTo>
                    <a:pt x="40727" y="2325"/>
                  </a:lnTo>
                  <a:lnTo>
                    <a:pt x="40306" y="2146"/>
                  </a:lnTo>
                  <a:lnTo>
                    <a:pt x="39833" y="1993"/>
                  </a:lnTo>
                  <a:lnTo>
                    <a:pt x="39323" y="1827"/>
                  </a:lnTo>
                  <a:lnTo>
                    <a:pt x="38773" y="1674"/>
                  </a:lnTo>
                  <a:lnTo>
                    <a:pt x="38186" y="1533"/>
                  </a:lnTo>
                  <a:lnTo>
                    <a:pt x="37560" y="1380"/>
                  </a:lnTo>
                  <a:lnTo>
                    <a:pt x="36883" y="1252"/>
                  </a:lnTo>
                  <a:lnTo>
                    <a:pt x="36181" y="1112"/>
                  </a:lnTo>
                  <a:lnTo>
                    <a:pt x="35453" y="984"/>
                  </a:lnTo>
                  <a:lnTo>
                    <a:pt x="34687" y="869"/>
                  </a:lnTo>
                  <a:lnTo>
                    <a:pt x="33882" y="754"/>
                  </a:lnTo>
                  <a:lnTo>
                    <a:pt x="33052" y="652"/>
                  </a:lnTo>
                  <a:lnTo>
                    <a:pt x="32183" y="550"/>
                  </a:lnTo>
                  <a:lnTo>
                    <a:pt x="31302" y="460"/>
                  </a:lnTo>
                  <a:lnTo>
                    <a:pt x="30383" y="384"/>
                  </a:lnTo>
                  <a:lnTo>
                    <a:pt x="29450" y="307"/>
                  </a:lnTo>
                  <a:lnTo>
                    <a:pt x="28493" y="230"/>
                  </a:lnTo>
                  <a:lnTo>
                    <a:pt x="27496" y="179"/>
                  </a:lnTo>
                  <a:lnTo>
                    <a:pt x="26500" y="128"/>
                  </a:lnTo>
                  <a:lnTo>
                    <a:pt x="25466" y="77"/>
                  </a:lnTo>
                  <a:lnTo>
                    <a:pt x="24431" y="52"/>
                  </a:lnTo>
                  <a:lnTo>
                    <a:pt x="23371" y="26"/>
                  </a:lnTo>
                  <a:lnTo>
                    <a:pt x="22286" y="13"/>
                  </a:lnTo>
                  <a:lnTo>
                    <a:pt x="21200" y="0"/>
                  </a:lnTo>
                  <a:close/>
                </a:path>
              </a:pathLst>
            </a:custGeom>
            <a:solidFill>
              <a:srgbClr val="EFC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1540506" y="3581232"/>
              <a:ext cx="609226" cy="83397"/>
            </a:xfrm>
            <a:custGeom>
              <a:rect b="b" l="l" r="r" t="t"/>
              <a:pathLst>
                <a:path extrusionOk="0" h="5633" w="41150">
                  <a:moveTo>
                    <a:pt x="19949" y="0"/>
                  </a:moveTo>
                  <a:lnTo>
                    <a:pt x="18251" y="13"/>
                  </a:lnTo>
                  <a:lnTo>
                    <a:pt x="16578" y="52"/>
                  </a:lnTo>
                  <a:lnTo>
                    <a:pt x="14956" y="115"/>
                  </a:lnTo>
                  <a:lnTo>
                    <a:pt x="13372" y="192"/>
                  </a:lnTo>
                  <a:lnTo>
                    <a:pt x="11840" y="294"/>
                  </a:lnTo>
                  <a:lnTo>
                    <a:pt x="10371" y="409"/>
                  </a:lnTo>
                  <a:lnTo>
                    <a:pt x="8966" y="550"/>
                  </a:lnTo>
                  <a:lnTo>
                    <a:pt x="7625" y="716"/>
                  </a:lnTo>
                  <a:lnTo>
                    <a:pt x="6361" y="882"/>
                  </a:lnTo>
                  <a:lnTo>
                    <a:pt x="5186" y="1073"/>
                  </a:lnTo>
                  <a:lnTo>
                    <a:pt x="4075" y="1290"/>
                  </a:lnTo>
                  <a:lnTo>
                    <a:pt x="3564" y="1393"/>
                  </a:lnTo>
                  <a:lnTo>
                    <a:pt x="3066" y="1507"/>
                  </a:lnTo>
                  <a:lnTo>
                    <a:pt x="2593" y="1622"/>
                  </a:lnTo>
                  <a:lnTo>
                    <a:pt x="2146" y="1737"/>
                  </a:lnTo>
                  <a:lnTo>
                    <a:pt x="1725" y="1865"/>
                  </a:lnTo>
                  <a:lnTo>
                    <a:pt x="1329" y="1993"/>
                  </a:lnTo>
                  <a:lnTo>
                    <a:pt x="959" y="2121"/>
                  </a:lnTo>
                  <a:lnTo>
                    <a:pt x="614" y="2248"/>
                  </a:lnTo>
                  <a:lnTo>
                    <a:pt x="295" y="2376"/>
                  </a:lnTo>
                  <a:lnTo>
                    <a:pt x="1" y="2516"/>
                  </a:lnTo>
                  <a:lnTo>
                    <a:pt x="1" y="2516"/>
                  </a:lnTo>
                  <a:lnTo>
                    <a:pt x="716" y="2299"/>
                  </a:lnTo>
                  <a:lnTo>
                    <a:pt x="1508" y="2095"/>
                  </a:lnTo>
                  <a:lnTo>
                    <a:pt x="2376" y="1903"/>
                  </a:lnTo>
                  <a:lnTo>
                    <a:pt x="3296" y="1725"/>
                  </a:lnTo>
                  <a:lnTo>
                    <a:pt x="4292" y="1546"/>
                  </a:lnTo>
                  <a:lnTo>
                    <a:pt x="5352" y="1393"/>
                  </a:lnTo>
                  <a:lnTo>
                    <a:pt x="6463" y="1239"/>
                  </a:lnTo>
                  <a:lnTo>
                    <a:pt x="7638" y="1099"/>
                  </a:lnTo>
                  <a:lnTo>
                    <a:pt x="8851" y="984"/>
                  </a:lnTo>
                  <a:lnTo>
                    <a:pt x="10116" y="869"/>
                  </a:lnTo>
                  <a:lnTo>
                    <a:pt x="11431" y="780"/>
                  </a:lnTo>
                  <a:lnTo>
                    <a:pt x="12785" y="703"/>
                  </a:lnTo>
                  <a:lnTo>
                    <a:pt x="14177" y="639"/>
                  </a:lnTo>
                  <a:lnTo>
                    <a:pt x="15595" y="601"/>
                  </a:lnTo>
                  <a:lnTo>
                    <a:pt x="17050" y="575"/>
                  </a:lnTo>
                  <a:lnTo>
                    <a:pt x="18532" y="562"/>
                  </a:lnTo>
                  <a:lnTo>
                    <a:pt x="19617" y="575"/>
                  </a:lnTo>
                  <a:lnTo>
                    <a:pt x="20703" y="588"/>
                  </a:lnTo>
                  <a:lnTo>
                    <a:pt x="21763" y="614"/>
                  </a:lnTo>
                  <a:lnTo>
                    <a:pt x="22797" y="639"/>
                  </a:lnTo>
                  <a:lnTo>
                    <a:pt x="23832" y="677"/>
                  </a:lnTo>
                  <a:lnTo>
                    <a:pt x="24841" y="728"/>
                  </a:lnTo>
                  <a:lnTo>
                    <a:pt x="25824" y="792"/>
                  </a:lnTo>
                  <a:lnTo>
                    <a:pt x="26782" y="856"/>
                  </a:lnTo>
                  <a:lnTo>
                    <a:pt x="27714" y="933"/>
                  </a:lnTo>
                  <a:lnTo>
                    <a:pt x="28634" y="1022"/>
                  </a:lnTo>
                  <a:lnTo>
                    <a:pt x="29528" y="1112"/>
                  </a:lnTo>
                  <a:lnTo>
                    <a:pt x="30384" y="1214"/>
                  </a:lnTo>
                  <a:lnTo>
                    <a:pt x="31214" y="1316"/>
                  </a:lnTo>
                  <a:lnTo>
                    <a:pt x="32018" y="1431"/>
                  </a:lnTo>
                  <a:lnTo>
                    <a:pt x="32784" y="1546"/>
                  </a:lnTo>
                  <a:lnTo>
                    <a:pt x="33525" y="1674"/>
                  </a:lnTo>
                  <a:lnTo>
                    <a:pt x="34215" y="1801"/>
                  </a:lnTo>
                  <a:lnTo>
                    <a:pt x="34892" y="1942"/>
                  </a:lnTo>
                  <a:lnTo>
                    <a:pt x="35518" y="2082"/>
                  </a:lnTo>
                  <a:lnTo>
                    <a:pt x="36105" y="2235"/>
                  </a:lnTo>
                  <a:lnTo>
                    <a:pt x="36654" y="2389"/>
                  </a:lnTo>
                  <a:lnTo>
                    <a:pt x="37165" y="2542"/>
                  </a:lnTo>
                  <a:lnTo>
                    <a:pt x="37638" y="2708"/>
                  </a:lnTo>
                  <a:lnTo>
                    <a:pt x="38059" y="2874"/>
                  </a:lnTo>
                  <a:lnTo>
                    <a:pt x="38442" y="3053"/>
                  </a:lnTo>
                  <a:lnTo>
                    <a:pt x="38774" y="3232"/>
                  </a:lnTo>
                  <a:lnTo>
                    <a:pt x="39055" y="3410"/>
                  </a:lnTo>
                  <a:lnTo>
                    <a:pt x="39183" y="3500"/>
                  </a:lnTo>
                  <a:lnTo>
                    <a:pt x="39298" y="3589"/>
                  </a:lnTo>
                  <a:lnTo>
                    <a:pt x="39400" y="3679"/>
                  </a:lnTo>
                  <a:lnTo>
                    <a:pt x="39477" y="3781"/>
                  </a:lnTo>
                  <a:lnTo>
                    <a:pt x="39553" y="3870"/>
                  </a:lnTo>
                  <a:lnTo>
                    <a:pt x="39617" y="3972"/>
                  </a:lnTo>
                  <a:lnTo>
                    <a:pt x="39668" y="4062"/>
                  </a:lnTo>
                  <a:lnTo>
                    <a:pt x="39694" y="4164"/>
                  </a:lnTo>
                  <a:lnTo>
                    <a:pt x="39719" y="4253"/>
                  </a:lnTo>
                  <a:lnTo>
                    <a:pt x="39732" y="4355"/>
                  </a:lnTo>
                  <a:lnTo>
                    <a:pt x="39719" y="4432"/>
                  </a:lnTo>
                  <a:lnTo>
                    <a:pt x="39706" y="4522"/>
                  </a:lnTo>
                  <a:lnTo>
                    <a:pt x="39681" y="4611"/>
                  </a:lnTo>
                  <a:lnTo>
                    <a:pt x="39643" y="4688"/>
                  </a:lnTo>
                  <a:lnTo>
                    <a:pt x="39604" y="4764"/>
                  </a:lnTo>
                  <a:lnTo>
                    <a:pt x="39540" y="4854"/>
                  </a:lnTo>
                  <a:lnTo>
                    <a:pt x="39400" y="5007"/>
                  </a:lnTo>
                  <a:lnTo>
                    <a:pt x="39234" y="5173"/>
                  </a:lnTo>
                  <a:lnTo>
                    <a:pt x="39017" y="5326"/>
                  </a:lnTo>
                  <a:lnTo>
                    <a:pt x="38761" y="5479"/>
                  </a:lnTo>
                  <a:lnTo>
                    <a:pt x="38480" y="5633"/>
                  </a:lnTo>
                  <a:lnTo>
                    <a:pt x="39081" y="5428"/>
                  </a:lnTo>
                  <a:lnTo>
                    <a:pt x="39362" y="5326"/>
                  </a:lnTo>
                  <a:lnTo>
                    <a:pt x="39617" y="5211"/>
                  </a:lnTo>
                  <a:lnTo>
                    <a:pt x="39847" y="5096"/>
                  </a:lnTo>
                  <a:lnTo>
                    <a:pt x="40077" y="4994"/>
                  </a:lnTo>
                  <a:lnTo>
                    <a:pt x="40268" y="4879"/>
                  </a:lnTo>
                  <a:lnTo>
                    <a:pt x="40447" y="4764"/>
                  </a:lnTo>
                  <a:lnTo>
                    <a:pt x="40613" y="4649"/>
                  </a:lnTo>
                  <a:lnTo>
                    <a:pt x="40754" y="4522"/>
                  </a:lnTo>
                  <a:lnTo>
                    <a:pt x="40869" y="4407"/>
                  </a:lnTo>
                  <a:lnTo>
                    <a:pt x="40971" y="4292"/>
                  </a:lnTo>
                  <a:lnTo>
                    <a:pt x="41047" y="4164"/>
                  </a:lnTo>
                  <a:lnTo>
                    <a:pt x="41099" y="4049"/>
                  </a:lnTo>
                  <a:lnTo>
                    <a:pt x="41137" y="3921"/>
                  </a:lnTo>
                  <a:lnTo>
                    <a:pt x="41150" y="3794"/>
                  </a:lnTo>
                  <a:lnTo>
                    <a:pt x="41137" y="3691"/>
                  </a:lnTo>
                  <a:lnTo>
                    <a:pt x="41124" y="3602"/>
                  </a:lnTo>
                  <a:lnTo>
                    <a:pt x="41086" y="3500"/>
                  </a:lnTo>
                  <a:lnTo>
                    <a:pt x="41035" y="3410"/>
                  </a:lnTo>
                  <a:lnTo>
                    <a:pt x="40984" y="3308"/>
                  </a:lnTo>
                  <a:lnTo>
                    <a:pt x="40907" y="3219"/>
                  </a:lnTo>
                  <a:lnTo>
                    <a:pt x="40818" y="3129"/>
                  </a:lnTo>
                  <a:lnTo>
                    <a:pt x="40715" y="3027"/>
                  </a:lnTo>
                  <a:lnTo>
                    <a:pt x="40600" y="2938"/>
                  </a:lnTo>
                  <a:lnTo>
                    <a:pt x="40486" y="2848"/>
                  </a:lnTo>
                  <a:lnTo>
                    <a:pt x="40192" y="2670"/>
                  </a:lnTo>
                  <a:lnTo>
                    <a:pt x="39860" y="2491"/>
                  </a:lnTo>
                  <a:lnTo>
                    <a:pt x="39477" y="2325"/>
                  </a:lnTo>
                  <a:lnTo>
                    <a:pt x="39055" y="2146"/>
                  </a:lnTo>
                  <a:lnTo>
                    <a:pt x="38595" y="1993"/>
                  </a:lnTo>
                  <a:lnTo>
                    <a:pt x="38085" y="1827"/>
                  </a:lnTo>
                  <a:lnTo>
                    <a:pt x="37523" y="1674"/>
                  </a:lnTo>
                  <a:lnTo>
                    <a:pt x="36935" y="1533"/>
                  </a:lnTo>
                  <a:lnTo>
                    <a:pt x="36309" y="1380"/>
                  </a:lnTo>
                  <a:lnTo>
                    <a:pt x="35645" y="1252"/>
                  </a:lnTo>
                  <a:lnTo>
                    <a:pt x="34943" y="1112"/>
                  </a:lnTo>
                  <a:lnTo>
                    <a:pt x="34202" y="984"/>
                  </a:lnTo>
                  <a:lnTo>
                    <a:pt x="33436" y="869"/>
                  </a:lnTo>
                  <a:lnTo>
                    <a:pt x="32631" y="754"/>
                  </a:lnTo>
                  <a:lnTo>
                    <a:pt x="31801" y="652"/>
                  </a:lnTo>
                  <a:lnTo>
                    <a:pt x="30945" y="550"/>
                  </a:lnTo>
                  <a:lnTo>
                    <a:pt x="30051" y="460"/>
                  </a:lnTo>
                  <a:lnTo>
                    <a:pt x="29145" y="384"/>
                  </a:lnTo>
                  <a:lnTo>
                    <a:pt x="28200" y="307"/>
                  </a:lnTo>
                  <a:lnTo>
                    <a:pt x="27242" y="230"/>
                  </a:lnTo>
                  <a:lnTo>
                    <a:pt x="26258" y="179"/>
                  </a:lnTo>
                  <a:lnTo>
                    <a:pt x="25250" y="128"/>
                  </a:lnTo>
                  <a:lnTo>
                    <a:pt x="24228" y="77"/>
                  </a:lnTo>
                  <a:lnTo>
                    <a:pt x="23181" y="52"/>
                  </a:lnTo>
                  <a:lnTo>
                    <a:pt x="22121" y="26"/>
                  </a:lnTo>
                  <a:lnTo>
                    <a:pt x="21048" y="13"/>
                  </a:lnTo>
                  <a:lnTo>
                    <a:pt x="19949" y="0"/>
                  </a:lnTo>
                  <a:close/>
                </a:path>
              </a:pathLst>
            </a:custGeom>
            <a:solidFill>
              <a:srgbClr val="D4A6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1462987" y="3541333"/>
              <a:ext cx="764264" cy="159790"/>
            </a:xfrm>
            <a:custGeom>
              <a:rect b="b" l="l" r="r" t="t"/>
              <a:pathLst>
                <a:path extrusionOk="0" h="10793" w="51622">
                  <a:moveTo>
                    <a:pt x="1" y="1"/>
                  </a:moveTo>
                  <a:lnTo>
                    <a:pt x="1" y="5390"/>
                  </a:lnTo>
                  <a:lnTo>
                    <a:pt x="14" y="5531"/>
                  </a:lnTo>
                  <a:lnTo>
                    <a:pt x="39" y="5671"/>
                  </a:lnTo>
                  <a:lnTo>
                    <a:pt x="77" y="5812"/>
                  </a:lnTo>
                  <a:lnTo>
                    <a:pt x="141" y="5952"/>
                  </a:lnTo>
                  <a:lnTo>
                    <a:pt x="205" y="6080"/>
                  </a:lnTo>
                  <a:lnTo>
                    <a:pt x="294" y="6220"/>
                  </a:lnTo>
                  <a:lnTo>
                    <a:pt x="409" y="6348"/>
                  </a:lnTo>
                  <a:lnTo>
                    <a:pt x="524" y="6489"/>
                  </a:lnTo>
                  <a:lnTo>
                    <a:pt x="665" y="6616"/>
                  </a:lnTo>
                  <a:lnTo>
                    <a:pt x="818" y="6744"/>
                  </a:lnTo>
                  <a:lnTo>
                    <a:pt x="984" y="6872"/>
                  </a:lnTo>
                  <a:lnTo>
                    <a:pt x="1163" y="6999"/>
                  </a:lnTo>
                  <a:lnTo>
                    <a:pt x="1354" y="7127"/>
                  </a:lnTo>
                  <a:lnTo>
                    <a:pt x="1572" y="7255"/>
                  </a:lnTo>
                  <a:lnTo>
                    <a:pt x="1789" y="7370"/>
                  </a:lnTo>
                  <a:lnTo>
                    <a:pt x="2031" y="7497"/>
                  </a:lnTo>
                  <a:lnTo>
                    <a:pt x="2542" y="7740"/>
                  </a:lnTo>
                  <a:lnTo>
                    <a:pt x="3117" y="7970"/>
                  </a:lnTo>
                  <a:lnTo>
                    <a:pt x="3743" y="8187"/>
                  </a:lnTo>
                  <a:lnTo>
                    <a:pt x="4407" y="8417"/>
                  </a:lnTo>
                  <a:lnTo>
                    <a:pt x="5135" y="8621"/>
                  </a:lnTo>
                  <a:lnTo>
                    <a:pt x="5901" y="8826"/>
                  </a:lnTo>
                  <a:lnTo>
                    <a:pt x="6706" y="9017"/>
                  </a:lnTo>
                  <a:lnTo>
                    <a:pt x="7561" y="9209"/>
                  </a:lnTo>
                  <a:lnTo>
                    <a:pt x="8455" y="9388"/>
                  </a:lnTo>
                  <a:lnTo>
                    <a:pt x="9400" y="9554"/>
                  </a:lnTo>
                  <a:lnTo>
                    <a:pt x="10371" y="9720"/>
                  </a:lnTo>
                  <a:lnTo>
                    <a:pt x="11380" y="9873"/>
                  </a:lnTo>
                  <a:lnTo>
                    <a:pt x="12427" y="10013"/>
                  </a:lnTo>
                  <a:lnTo>
                    <a:pt x="13513" y="10141"/>
                  </a:lnTo>
                  <a:lnTo>
                    <a:pt x="14624" y="10256"/>
                  </a:lnTo>
                  <a:lnTo>
                    <a:pt x="15760" y="10371"/>
                  </a:lnTo>
                  <a:lnTo>
                    <a:pt x="16935" y="10460"/>
                  </a:lnTo>
                  <a:lnTo>
                    <a:pt x="18136" y="10550"/>
                  </a:lnTo>
                  <a:lnTo>
                    <a:pt x="19362" y="10614"/>
                  </a:lnTo>
                  <a:lnTo>
                    <a:pt x="20613" y="10677"/>
                  </a:lnTo>
                  <a:lnTo>
                    <a:pt x="21878" y="10729"/>
                  </a:lnTo>
                  <a:lnTo>
                    <a:pt x="23168" y="10767"/>
                  </a:lnTo>
                  <a:lnTo>
                    <a:pt x="24483" y="10780"/>
                  </a:lnTo>
                  <a:lnTo>
                    <a:pt x="25811" y="10792"/>
                  </a:lnTo>
                  <a:lnTo>
                    <a:pt x="27139" y="10780"/>
                  </a:lnTo>
                  <a:lnTo>
                    <a:pt x="28455" y="10767"/>
                  </a:lnTo>
                  <a:lnTo>
                    <a:pt x="29745" y="10729"/>
                  </a:lnTo>
                  <a:lnTo>
                    <a:pt x="31009" y="10677"/>
                  </a:lnTo>
                  <a:lnTo>
                    <a:pt x="32261" y="10614"/>
                  </a:lnTo>
                  <a:lnTo>
                    <a:pt x="33487" y="10550"/>
                  </a:lnTo>
                  <a:lnTo>
                    <a:pt x="34687" y="10460"/>
                  </a:lnTo>
                  <a:lnTo>
                    <a:pt x="35849" y="10371"/>
                  </a:lnTo>
                  <a:lnTo>
                    <a:pt x="36999" y="10256"/>
                  </a:lnTo>
                  <a:lnTo>
                    <a:pt x="38110" y="10141"/>
                  </a:lnTo>
                  <a:lnTo>
                    <a:pt x="39195" y="10013"/>
                  </a:lnTo>
                  <a:lnTo>
                    <a:pt x="40243" y="9873"/>
                  </a:lnTo>
                  <a:lnTo>
                    <a:pt x="41252" y="9720"/>
                  </a:lnTo>
                  <a:lnTo>
                    <a:pt x="42222" y="9554"/>
                  </a:lnTo>
                  <a:lnTo>
                    <a:pt x="43167" y="9388"/>
                  </a:lnTo>
                  <a:lnTo>
                    <a:pt x="44061" y="9209"/>
                  </a:lnTo>
                  <a:lnTo>
                    <a:pt x="44917" y="9017"/>
                  </a:lnTo>
                  <a:lnTo>
                    <a:pt x="45722" y="8826"/>
                  </a:lnTo>
                  <a:lnTo>
                    <a:pt x="46488" y="8621"/>
                  </a:lnTo>
                  <a:lnTo>
                    <a:pt x="47216" y="8417"/>
                  </a:lnTo>
                  <a:lnTo>
                    <a:pt x="47880" y="8187"/>
                  </a:lnTo>
                  <a:lnTo>
                    <a:pt x="48506" y="7970"/>
                  </a:lnTo>
                  <a:lnTo>
                    <a:pt x="49068" y="7740"/>
                  </a:lnTo>
                  <a:lnTo>
                    <a:pt x="49591" y="7497"/>
                  </a:lnTo>
                  <a:lnTo>
                    <a:pt x="49834" y="7370"/>
                  </a:lnTo>
                  <a:lnTo>
                    <a:pt x="50051" y="7255"/>
                  </a:lnTo>
                  <a:lnTo>
                    <a:pt x="50268" y="7127"/>
                  </a:lnTo>
                  <a:lnTo>
                    <a:pt x="50460" y="6999"/>
                  </a:lnTo>
                  <a:lnTo>
                    <a:pt x="50638" y="6872"/>
                  </a:lnTo>
                  <a:lnTo>
                    <a:pt x="50804" y="6744"/>
                  </a:lnTo>
                  <a:lnTo>
                    <a:pt x="50958" y="6616"/>
                  </a:lnTo>
                  <a:lnTo>
                    <a:pt x="51098" y="6489"/>
                  </a:lnTo>
                  <a:lnTo>
                    <a:pt x="51213" y="6348"/>
                  </a:lnTo>
                  <a:lnTo>
                    <a:pt x="51315" y="6220"/>
                  </a:lnTo>
                  <a:lnTo>
                    <a:pt x="51405" y="6080"/>
                  </a:lnTo>
                  <a:lnTo>
                    <a:pt x="51481" y="5952"/>
                  </a:lnTo>
                  <a:lnTo>
                    <a:pt x="51545" y="5812"/>
                  </a:lnTo>
                  <a:lnTo>
                    <a:pt x="51583" y="5671"/>
                  </a:lnTo>
                  <a:lnTo>
                    <a:pt x="51609" y="5531"/>
                  </a:lnTo>
                  <a:lnTo>
                    <a:pt x="51622" y="5390"/>
                  </a:lnTo>
                  <a:lnTo>
                    <a:pt x="51622" y="1"/>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1462987" y="3461549"/>
              <a:ext cx="764264" cy="159598"/>
            </a:xfrm>
            <a:custGeom>
              <a:rect b="b" l="l" r="r" t="t"/>
              <a:pathLst>
                <a:path extrusionOk="0" h="10780" w="51622">
                  <a:moveTo>
                    <a:pt x="25811" y="0"/>
                  </a:moveTo>
                  <a:lnTo>
                    <a:pt x="24483" y="13"/>
                  </a:lnTo>
                  <a:lnTo>
                    <a:pt x="23168" y="26"/>
                  </a:lnTo>
                  <a:lnTo>
                    <a:pt x="21878" y="64"/>
                  </a:lnTo>
                  <a:lnTo>
                    <a:pt x="20613" y="115"/>
                  </a:lnTo>
                  <a:lnTo>
                    <a:pt x="19362" y="166"/>
                  </a:lnTo>
                  <a:lnTo>
                    <a:pt x="18136" y="243"/>
                  </a:lnTo>
                  <a:lnTo>
                    <a:pt x="16935" y="332"/>
                  </a:lnTo>
                  <a:lnTo>
                    <a:pt x="15760" y="422"/>
                  </a:lnTo>
                  <a:lnTo>
                    <a:pt x="14624" y="537"/>
                  </a:lnTo>
                  <a:lnTo>
                    <a:pt x="13513" y="652"/>
                  </a:lnTo>
                  <a:lnTo>
                    <a:pt x="12427" y="779"/>
                  </a:lnTo>
                  <a:lnTo>
                    <a:pt x="11380" y="920"/>
                  </a:lnTo>
                  <a:lnTo>
                    <a:pt x="10371" y="1073"/>
                  </a:lnTo>
                  <a:lnTo>
                    <a:pt x="9400" y="1226"/>
                  </a:lnTo>
                  <a:lnTo>
                    <a:pt x="8455" y="1405"/>
                  </a:lnTo>
                  <a:lnTo>
                    <a:pt x="7561" y="1584"/>
                  </a:lnTo>
                  <a:lnTo>
                    <a:pt x="6706" y="1763"/>
                  </a:lnTo>
                  <a:lnTo>
                    <a:pt x="5901" y="1967"/>
                  </a:lnTo>
                  <a:lnTo>
                    <a:pt x="5135" y="2171"/>
                  </a:lnTo>
                  <a:lnTo>
                    <a:pt x="4407" y="2376"/>
                  </a:lnTo>
                  <a:lnTo>
                    <a:pt x="3743" y="2593"/>
                  </a:lnTo>
                  <a:lnTo>
                    <a:pt x="3117" y="2823"/>
                  </a:lnTo>
                  <a:lnTo>
                    <a:pt x="2542" y="3053"/>
                  </a:lnTo>
                  <a:lnTo>
                    <a:pt x="2031" y="3295"/>
                  </a:lnTo>
                  <a:lnTo>
                    <a:pt x="1789" y="3410"/>
                  </a:lnTo>
                  <a:lnTo>
                    <a:pt x="1572" y="3538"/>
                  </a:lnTo>
                  <a:lnTo>
                    <a:pt x="1354" y="3666"/>
                  </a:lnTo>
                  <a:lnTo>
                    <a:pt x="1163" y="3793"/>
                  </a:lnTo>
                  <a:lnTo>
                    <a:pt x="984" y="3921"/>
                  </a:lnTo>
                  <a:lnTo>
                    <a:pt x="818" y="4049"/>
                  </a:lnTo>
                  <a:lnTo>
                    <a:pt x="665" y="4177"/>
                  </a:lnTo>
                  <a:lnTo>
                    <a:pt x="524" y="4304"/>
                  </a:lnTo>
                  <a:lnTo>
                    <a:pt x="409" y="4432"/>
                  </a:lnTo>
                  <a:lnTo>
                    <a:pt x="294" y="4572"/>
                  </a:lnTo>
                  <a:lnTo>
                    <a:pt x="205" y="4700"/>
                  </a:lnTo>
                  <a:lnTo>
                    <a:pt x="141" y="4841"/>
                  </a:lnTo>
                  <a:lnTo>
                    <a:pt x="77" y="4981"/>
                  </a:lnTo>
                  <a:lnTo>
                    <a:pt x="39" y="5122"/>
                  </a:lnTo>
                  <a:lnTo>
                    <a:pt x="14" y="5249"/>
                  </a:lnTo>
                  <a:lnTo>
                    <a:pt x="1" y="5390"/>
                  </a:lnTo>
                  <a:lnTo>
                    <a:pt x="14" y="5530"/>
                  </a:lnTo>
                  <a:lnTo>
                    <a:pt x="39" y="5671"/>
                  </a:lnTo>
                  <a:lnTo>
                    <a:pt x="77" y="5811"/>
                  </a:lnTo>
                  <a:lnTo>
                    <a:pt x="141" y="5939"/>
                  </a:lnTo>
                  <a:lnTo>
                    <a:pt x="205" y="6079"/>
                  </a:lnTo>
                  <a:lnTo>
                    <a:pt x="294" y="6220"/>
                  </a:lnTo>
                  <a:lnTo>
                    <a:pt x="409" y="6348"/>
                  </a:lnTo>
                  <a:lnTo>
                    <a:pt x="524" y="6475"/>
                  </a:lnTo>
                  <a:lnTo>
                    <a:pt x="665" y="6616"/>
                  </a:lnTo>
                  <a:lnTo>
                    <a:pt x="818" y="6744"/>
                  </a:lnTo>
                  <a:lnTo>
                    <a:pt x="984" y="6871"/>
                  </a:lnTo>
                  <a:lnTo>
                    <a:pt x="1163" y="6999"/>
                  </a:lnTo>
                  <a:lnTo>
                    <a:pt x="1354" y="7127"/>
                  </a:lnTo>
                  <a:lnTo>
                    <a:pt x="1572" y="7242"/>
                  </a:lnTo>
                  <a:lnTo>
                    <a:pt x="1789" y="7369"/>
                  </a:lnTo>
                  <a:lnTo>
                    <a:pt x="2031" y="7497"/>
                  </a:lnTo>
                  <a:lnTo>
                    <a:pt x="2542" y="7727"/>
                  </a:lnTo>
                  <a:lnTo>
                    <a:pt x="3117" y="7970"/>
                  </a:lnTo>
                  <a:lnTo>
                    <a:pt x="3743" y="8187"/>
                  </a:lnTo>
                  <a:lnTo>
                    <a:pt x="4407" y="8404"/>
                  </a:lnTo>
                  <a:lnTo>
                    <a:pt x="5135" y="8621"/>
                  </a:lnTo>
                  <a:lnTo>
                    <a:pt x="5901" y="8825"/>
                  </a:lnTo>
                  <a:lnTo>
                    <a:pt x="6706" y="9017"/>
                  </a:lnTo>
                  <a:lnTo>
                    <a:pt x="7561" y="9208"/>
                  </a:lnTo>
                  <a:lnTo>
                    <a:pt x="8455" y="9387"/>
                  </a:lnTo>
                  <a:lnTo>
                    <a:pt x="9400" y="9553"/>
                  </a:lnTo>
                  <a:lnTo>
                    <a:pt x="10371" y="9719"/>
                  </a:lnTo>
                  <a:lnTo>
                    <a:pt x="11380" y="9860"/>
                  </a:lnTo>
                  <a:lnTo>
                    <a:pt x="12427" y="10000"/>
                  </a:lnTo>
                  <a:lnTo>
                    <a:pt x="13513" y="10141"/>
                  </a:lnTo>
                  <a:lnTo>
                    <a:pt x="14624" y="10256"/>
                  </a:lnTo>
                  <a:lnTo>
                    <a:pt x="15760" y="10358"/>
                  </a:lnTo>
                  <a:lnTo>
                    <a:pt x="16935" y="10460"/>
                  </a:lnTo>
                  <a:lnTo>
                    <a:pt x="18136" y="10549"/>
                  </a:lnTo>
                  <a:lnTo>
                    <a:pt x="19362" y="10613"/>
                  </a:lnTo>
                  <a:lnTo>
                    <a:pt x="20613" y="10677"/>
                  </a:lnTo>
                  <a:lnTo>
                    <a:pt x="21878" y="10728"/>
                  </a:lnTo>
                  <a:lnTo>
                    <a:pt x="23168" y="10754"/>
                  </a:lnTo>
                  <a:lnTo>
                    <a:pt x="24483" y="10779"/>
                  </a:lnTo>
                  <a:lnTo>
                    <a:pt x="27139" y="10779"/>
                  </a:lnTo>
                  <a:lnTo>
                    <a:pt x="28455" y="10754"/>
                  </a:lnTo>
                  <a:lnTo>
                    <a:pt x="29745" y="10728"/>
                  </a:lnTo>
                  <a:lnTo>
                    <a:pt x="31009" y="10677"/>
                  </a:lnTo>
                  <a:lnTo>
                    <a:pt x="32261" y="10613"/>
                  </a:lnTo>
                  <a:lnTo>
                    <a:pt x="33487" y="10549"/>
                  </a:lnTo>
                  <a:lnTo>
                    <a:pt x="34687" y="10460"/>
                  </a:lnTo>
                  <a:lnTo>
                    <a:pt x="35849" y="10358"/>
                  </a:lnTo>
                  <a:lnTo>
                    <a:pt x="36999" y="10256"/>
                  </a:lnTo>
                  <a:lnTo>
                    <a:pt x="38110" y="10141"/>
                  </a:lnTo>
                  <a:lnTo>
                    <a:pt x="39195" y="10000"/>
                  </a:lnTo>
                  <a:lnTo>
                    <a:pt x="40243" y="9860"/>
                  </a:lnTo>
                  <a:lnTo>
                    <a:pt x="41252" y="9719"/>
                  </a:lnTo>
                  <a:lnTo>
                    <a:pt x="42222" y="9553"/>
                  </a:lnTo>
                  <a:lnTo>
                    <a:pt x="43167" y="9387"/>
                  </a:lnTo>
                  <a:lnTo>
                    <a:pt x="44061" y="9208"/>
                  </a:lnTo>
                  <a:lnTo>
                    <a:pt x="44917" y="9017"/>
                  </a:lnTo>
                  <a:lnTo>
                    <a:pt x="45722" y="8825"/>
                  </a:lnTo>
                  <a:lnTo>
                    <a:pt x="46488" y="8621"/>
                  </a:lnTo>
                  <a:lnTo>
                    <a:pt x="47216" y="8404"/>
                  </a:lnTo>
                  <a:lnTo>
                    <a:pt x="47880" y="8187"/>
                  </a:lnTo>
                  <a:lnTo>
                    <a:pt x="48506" y="7970"/>
                  </a:lnTo>
                  <a:lnTo>
                    <a:pt x="49068" y="7727"/>
                  </a:lnTo>
                  <a:lnTo>
                    <a:pt x="49591" y="7497"/>
                  </a:lnTo>
                  <a:lnTo>
                    <a:pt x="49834" y="7369"/>
                  </a:lnTo>
                  <a:lnTo>
                    <a:pt x="50051" y="7242"/>
                  </a:lnTo>
                  <a:lnTo>
                    <a:pt x="50268" y="7127"/>
                  </a:lnTo>
                  <a:lnTo>
                    <a:pt x="50460" y="6999"/>
                  </a:lnTo>
                  <a:lnTo>
                    <a:pt x="50638" y="6871"/>
                  </a:lnTo>
                  <a:lnTo>
                    <a:pt x="50804" y="6744"/>
                  </a:lnTo>
                  <a:lnTo>
                    <a:pt x="50958" y="6616"/>
                  </a:lnTo>
                  <a:lnTo>
                    <a:pt x="51098" y="6475"/>
                  </a:lnTo>
                  <a:lnTo>
                    <a:pt x="51213" y="6348"/>
                  </a:lnTo>
                  <a:lnTo>
                    <a:pt x="51315" y="6220"/>
                  </a:lnTo>
                  <a:lnTo>
                    <a:pt x="51405" y="6079"/>
                  </a:lnTo>
                  <a:lnTo>
                    <a:pt x="51481" y="5939"/>
                  </a:lnTo>
                  <a:lnTo>
                    <a:pt x="51545" y="5811"/>
                  </a:lnTo>
                  <a:lnTo>
                    <a:pt x="51583" y="5671"/>
                  </a:lnTo>
                  <a:lnTo>
                    <a:pt x="51609" y="5530"/>
                  </a:lnTo>
                  <a:lnTo>
                    <a:pt x="51622" y="5390"/>
                  </a:lnTo>
                  <a:lnTo>
                    <a:pt x="51609" y="5249"/>
                  </a:lnTo>
                  <a:lnTo>
                    <a:pt x="51583" y="5122"/>
                  </a:lnTo>
                  <a:lnTo>
                    <a:pt x="51545" y="4981"/>
                  </a:lnTo>
                  <a:lnTo>
                    <a:pt x="51481" y="4841"/>
                  </a:lnTo>
                  <a:lnTo>
                    <a:pt x="51405" y="4700"/>
                  </a:lnTo>
                  <a:lnTo>
                    <a:pt x="51315" y="4572"/>
                  </a:lnTo>
                  <a:lnTo>
                    <a:pt x="51213" y="4432"/>
                  </a:lnTo>
                  <a:lnTo>
                    <a:pt x="51098" y="4304"/>
                  </a:lnTo>
                  <a:lnTo>
                    <a:pt x="50958" y="4177"/>
                  </a:lnTo>
                  <a:lnTo>
                    <a:pt x="50804" y="4049"/>
                  </a:lnTo>
                  <a:lnTo>
                    <a:pt x="50638" y="3921"/>
                  </a:lnTo>
                  <a:lnTo>
                    <a:pt x="50460" y="3793"/>
                  </a:lnTo>
                  <a:lnTo>
                    <a:pt x="50268" y="3666"/>
                  </a:lnTo>
                  <a:lnTo>
                    <a:pt x="50051" y="3538"/>
                  </a:lnTo>
                  <a:lnTo>
                    <a:pt x="49834" y="3410"/>
                  </a:lnTo>
                  <a:lnTo>
                    <a:pt x="49591" y="3295"/>
                  </a:lnTo>
                  <a:lnTo>
                    <a:pt x="49068" y="3053"/>
                  </a:lnTo>
                  <a:lnTo>
                    <a:pt x="48506" y="2823"/>
                  </a:lnTo>
                  <a:lnTo>
                    <a:pt x="47880" y="2593"/>
                  </a:lnTo>
                  <a:lnTo>
                    <a:pt x="47216" y="2376"/>
                  </a:lnTo>
                  <a:lnTo>
                    <a:pt x="46488" y="2171"/>
                  </a:lnTo>
                  <a:lnTo>
                    <a:pt x="45722" y="1967"/>
                  </a:lnTo>
                  <a:lnTo>
                    <a:pt x="44917" y="1763"/>
                  </a:lnTo>
                  <a:lnTo>
                    <a:pt x="44061" y="1584"/>
                  </a:lnTo>
                  <a:lnTo>
                    <a:pt x="43167" y="1405"/>
                  </a:lnTo>
                  <a:lnTo>
                    <a:pt x="42222" y="1226"/>
                  </a:lnTo>
                  <a:lnTo>
                    <a:pt x="41252" y="1073"/>
                  </a:lnTo>
                  <a:lnTo>
                    <a:pt x="40243" y="920"/>
                  </a:lnTo>
                  <a:lnTo>
                    <a:pt x="39195" y="779"/>
                  </a:lnTo>
                  <a:lnTo>
                    <a:pt x="38110" y="652"/>
                  </a:lnTo>
                  <a:lnTo>
                    <a:pt x="36999" y="537"/>
                  </a:lnTo>
                  <a:lnTo>
                    <a:pt x="35849" y="422"/>
                  </a:lnTo>
                  <a:lnTo>
                    <a:pt x="34687" y="332"/>
                  </a:lnTo>
                  <a:lnTo>
                    <a:pt x="33487" y="243"/>
                  </a:lnTo>
                  <a:lnTo>
                    <a:pt x="32261" y="166"/>
                  </a:lnTo>
                  <a:lnTo>
                    <a:pt x="31009" y="115"/>
                  </a:lnTo>
                  <a:lnTo>
                    <a:pt x="29745" y="64"/>
                  </a:lnTo>
                  <a:lnTo>
                    <a:pt x="28455" y="26"/>
                  </a:lnTo>
                  <a:lnTo>
                    <a:pt x="27139" y="13"/>
                  </a:lnTo>
                  <a:lnTo>
                    <a:pt x="258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1531253" y="3475732"/>
              <a:ext cx="627747" cy="112326"/>
            </a:xfrm>
            <a:custGeom>
              <a:rect b="b" l="l" r="r" t="t"/>
              <a:pathLst>
                <a:path extrusionOk="0" h="7587" w="42401">
                  <a:moveTo>
                    <a:pt x="21200" y="0"/>
                  </a:moveTo>
                  <a:lnTo>
                    <a:pt x="20115" y="13"/>
                  </a:lnTo>
                  <a:lnTo>
                    <a:pt x="19029" y="26"/>
                  </a:lnTo>
                  <a:lnTo>
                    <a:pt x="17969" y="51"/>
                  </a:lnTo>
                  <a:lnTo>
                    <a:pt x="16922" y="77"/>
                  </a:lnTo>
                  <a:lnTo>
                    <a:pt x="15900" y="128"/>
                  </a:lnTo>
                  <a:lnTo>
                    <a:pt x="14891" y="179"/>
                  </a:lnTo>
                  <a:lnTo>
                    <a:pt x="13908" y="230"/>
                  </a:lnTo>
                  <a:lnTo>
                    <a:pt x="12950" y="307"/>
                  </a:lnTo>
                  <a:lnTo>
                    <a:pt x="12005" y="383"/>
                  </a:lnTo>
                  <a:lnTo>
                    <a:pt x="11098" y="460"/>
                  </a:lnTo>
                  <a:lnTo>
                    <a:pt x="10204" y="549"/>
                  </a:lnTo>
                  <a:lnTo>
                    <a:pt x="9349" y="651"/>
                  </a:lnTo>
                  <a:lnTo>
                    <a:pt x="8518" y="754"/>
                  </a:lnTo>
                  <a:lnTo>
                    <a:pt x="7714" y="869"/>
                  </a:lnTo>
                  <a:lnTo>
                    <a:pt x="6948" y="996"/>
                  </a:lnTo>
                  <a:lnTo>
                    <a:pt x="6207" y="1111"/>
                  </a:lnTo>
                  <a:lnTo>
                    <a:pt x="5504" y="1252"/>
                  </a:lnTo>
                  <a:lnTo>
                    <a:pt x="4840" y="1379"/>
                  </a:lnTo>
                  <a:lnTo>
                    <a:pt x="4215" y="1533"/>
                  </a:lnTo>
                  <a:lnTo>
                    <a:pt x="3627" y="1673"/>
                  </a:lnTo>
                  <a:lnTo>
                    <a:pt x="3078" y="1826"/>
                  </a:lnTo>
                  <a:lnTo>
                    <a:pt x="2567" y="1992"/>
                  </a:lnTo>
                  <a:lnTo>
                    <a:pt x="2095" y="2158"/>
                  </a:lnTo>
                  <a:lnTo>
                    <a:pt x="1673" y="2325"/>
                  </a:lnTo>
                  <a:lnTo>
                    <a:pt x="1290" y="2491"/>
                  </a:lnTo>
                  <a:lnTo>
                    <a:pt x="958" y="2669"/>
                  </a:lnTo>
                  <a:lnTo>
                    <a:pt x="677" y="2848"/>
                  </a:lnTo>
                  <a:lnTo>
                    <a:pt x="549" y="2938"/>
                  </a:lnTo>
                  <a:lnTo>
                    <a:pt x="434" y="3027"/>
                  </a:lnTo>
                  <a:lnTo>
                    <a:pt x="332" y="3129"/>
                  </a:lnTo>
                  <a:lnTo>
                    <a:pt x="243" y="3219"/>
                  </a:lnTo>
                  <a:lnTo>
                    <a:pt x="179" y="3308"/>
                  </a:lnTo>
                  <a:lnTo>
                    <a:pt x="115" y="3410"/>
                  </a:lnTo>
                  <a:lnTo>
                    <a:pt x="64" y="3499"/>
                  </a:lnTo>
                  <a:lnTo>
                    <a:pt x="26" y="3602"/>
                  </a:lnTo>
                  <a:lnTo>
                    <a:pt x="13" y="3704"/>
                  </a:lnTo>
                  <a:lnTo>
                    <a:pt x="0" y="3793"/>
                  </a:lnTo>
                  <a:lnTo>
                    <a:pt x="13" y="3895"/>
                  </a:lnTo>
                  <a:lnTo>
                    <a:pt x="26" y="3985"/>
                  </a:lnTo>
                  <a:lnTo>
                    <a:pt x="64" y="4087"/>
                  </a:lnTo>
                  <a:lnTo>
                    <a:pt x="115" y="4189"/>
                  </a:lnTo>
                  <a:lnTo>
                    <a:pt x="179" y="4279"/>
                  </a:lnTo>
                  <a:lnTo>
                    <a:pt x="243" y="4368"/>
                  </a:lnTo>
                  <a:lnTo>
                    <a:pt x="332" y="4470"/>
                  </a:lnTo>
                  <a:lnTo>
                    <a:pt x="434" y="4559"/>
                  </a:lnTo>
                  <a:lnTo>
                    <a:pt x="549" y="4649"/>
                  </a:lnTo>
                  <a:lnTo>
                    <a:pt x="677" y="4738"/>
                  </a:lnTo>
                  <a:lnTo>
                    <a:pt x="958" y="4917"/>
                  </a:lnTo>
                  <a:lnTo>
                    <a:pt x="1290" y="5096"/>
                  </a:lnTo>
                  <a:lnTo>
                    <a:pt x="1673" y="5275"/>
                  </a:lnTo>
                  <a:lnTo>
                    <a:pt x="2095" y="5441"/>
                  </a:lnTo>
                  <a:lnTo>
                    <a:pt x="2567" y="5607"/>
                  </a:lnTo>
                  <a:lnTo>
                    <a:pt x="3078" y="5760"/>
                  </a:lnTo>
                  <a:lnTo>
                    <a:pt x="3627" y="5913"/>
                  </a:lnTo>
                  <a:lnTo>
                    <a:pt x="4215" y="6066"/>
                  </a:lnTo>
                  <a:lnTo>
                    <a:pt x="4840" y="6207"/>
                  </a:lnTo>
                  <a:lnTo>
                    <a:pt x="5504" y="6347"/>
                  </a:lnTo>
                  <a:lnTo>
                    <a:pt x="6207" y="6475"/>
                  </a:lnTo>
                  <a:lnTo>
                    <a:pt x="6948" y="6603"/>
                  </a:lnTo>
                  <a:lnTo>
                    <a:pt x="7714" y="6718"/>
                  </a:lnTo>
                  <a:lnTo>
                    <a:pt x="8518" y="6833"/>
                  </a:lnTo>
                  <a:lnTo>
                    <a:pt x="9349" y="6935"/>
                  </a:lnTo>
                  <a:lnTo>
                    <a:pt x="10204" y="7037"/>
                  </a:lnTo>
                  <a:lnTo>
                    <a:pt x="11098" y="7126"/>
                  </a:lnTo>
                  <a:lnTo>
                    <a:pt x="12005" y="7216"/>
                  </a:lnTo>
                  <a:lnTo>
                    <a:pt x="12950" y="7293"/>
                  </a:lnTo>
                  <a:lnTo>
                    <a:pt x="13908" y="7356"/>
                  </a:lnTo>
                  <a:lnTo>
                    <a:pt x="14891" y="7420"/>
                  </a:lnTo>
                  <a:lnTo>
                    <a:pt x="15900" y="7471"/>
                  </a:lnTo>
                  <a:lnTo>
                    <a:pt x="16922" y="7510"/>
                  </a:lnTo>
                  <a:lnTo>
                    <a:pt x="17969" y="7548"/>
                  </a:lnTo>
                  <a:lnTo>
                    <a:pt x="19029" y="7561"/>
                  </a:lnTo>
                  <a:lnTo>
                    <a:pt x="20115" y="7586"/>
                  </a:lnTo>
                  <a:lnTo>
                    <a:pt x="22286" y="7586"/>
                  </a:lnTo>
                  <a:lnTo>
                    <a:pt x="23371" y="7561"/>
                  </a:lnTo>
                  <a:lnTo>
                    <a:pt x="24431" y="7548"/>
                  </a:lnTo>
                  <a:lnTo>
                    <a:pt x="25466" y="7510"/>
                  </a:lnTo>
                  <a:lnTo>
                    <a:pt x="26500" y="7471"/>
                  </a:lnTo>
                  <a:lnTo>
                    <a:pt x="27496" y="7420"/>
                  </a:lnTo>
                  <a:lnTo>
                    <a:pt x="28493" y="7356"/>
                  </a:lnTo>
                  <a:lnTo>
                    <a:pt x="29450" y="7293"/>
                  </a:lnTo>
                  <a:lnTo>
                    <a:pt x="30383" y="7216"/>
                  </a:lnTo>
                  <a:lnTo>
                    <a:pt x="31302" y="7126"/>
                  </a:lnTo>
                  <a:lnTo>
                    <a:pt x="32183" y="7037"/>
                  </a:lnTo>
                  <a:lnTo>
                    <a:pt x="33052" y="6935"/>
                  </a:lnTo>
                  <a:lnTo>
                    <a:pt x="33882" y="6833"/>
                  </a:lnTo>
                  <a:lnTo>
                    <a:pt x="34687" y="6718"/>
                  </a:lnTo>
                  <a:lnTo>
                    <a:pt x="35453" y="6603"/>
                  </a:lnTo>
                  <a:lnTo>
                    <a:pt x="36181" y="6475"/>
                  </a:lnTo>
                  <a:lnTo>
                    <a:pt x="36883" y="6347"/>
                  </a:lnTo>
                  <a:lnTo>
                    <a:pt x="37560" y="6207"/>
                  </a:lnTo>
                  <a:lnTo>
                    <a:pt x="38186" y="6066"/>
                  </a:lnTo>
                  <a:lnTo>
                    <a:pt x="38773" y="5913"/>
                  </a:lnTo>
                  <a:lnTo>
                    <a:pt x="39323" y="5760"/>
                  </a:lnTo>
                  <a:lnTo>
                    <a:pt x="39833" y="5607"/>
                  </a:lnTo>
                  <a:lnTo>
                    <a:pt x="40306" y="5441"/>
                  </a:lnTo>
                  <a:lnTo>
                    <a:pt x="40727" y="5275"/>
                  </a:lnTo>
                  <a:lnTo>
                    <a:pt x="41111" y="5096"/>
                  </a:lnTo>
                  <a:lnTo>
                    <a:pt x="41443" y="4917"/>
                  </a:lnTo>
                  <a:lnTo>
                    <a:pt x="41724" y="4738"/>
                  </a:lnTo>
                  <a:lnTo>
                    <a:pt x="41851" y="4649"/>
                  </a:lnTo>
                  <a:lnTo>
                    <a:pt x="41966" y="4559"/>
                  </a:lnTo>
                  <a:lnTo>
                    <a:pt x="42068" y="4470"/>
                  </a:lnTo>
                  <a:lnTo>
                    <a:pt x="42145" y="4368"/>
                  </a:lnTo>
                  <a:lnTo>
                    <a:pt x="42222" y="4279"/>
                  </a:lnTo>
                  <a:lnTo>
                    <a:pt x="42285" y="4189"/>
                  </a:lnTo>
                  <a:lnTo>
                    <a:pt x="42337" y="4087"/>
                  </a:lnTo>
                  <a:lnTo>
                    <a:pt x="42362" y="3985"/>
                  </a:lnTo>
                  <a:lnTo>
                    <a:pt x="42388" y="3895"/>
                  </a:lnTo>
                  <a:lnTo>
                    <a:pt x="42400" y="3793"/>
                  </a:lnTo>
                  <a:lnTo>
                    <a:pt x="42388" y="3704"/>
                  </a:lnTo>
                  <a:lnTo>
                    <a:pt x="42362" y="3602"/>
                  </a:lnTo>
                  <a:lnTo>
                    <a:pt x="42337" y="3499"/>
                  </a:lnTo>
                  <a:lnTo>
                    <a:pt x="42285" y="3410"/>
                  </a:lnTo>
                  <a:lnTo>
                    <a:pt x="42222" y="3308"/>
                  </a:lnTo>
                  <a:lnTo>
                    <a:pt x="42145" y="3219"/>
                  </a:lnTo>
                  <a:lnTo>
                    <a:pt x="42068" y="3129"/>
                  </a:lnTo>
                  <a:lnTo>
                    <a:pt x="41966" y="3027"/>
                  </a:lnTo>
                  <a:lnTo>
                    <a:pt x="41851" y="2938"/>
                  </a:lnTo>
                  <a:lnTo>
                    <a:pt x="41724" y="2848"/>
                  </a:lnTo>
                  <a:lnTo>
                    <a:pt x="41443" y="2669"/>
                  </a:lnTo>
                  <a:lnTo>
                    <a:pt x="41111" y="2491"/>
                  </a:lnTo>
                  <a:lnTo>
                    <a:pt x="40727" y="2325"/>
                  </a:lnTo>
                  <a:lnTo>
                    <a:pt x="40306" y="2158"/>
                  </a:lnTo>
                  <a:lnTo>
                    <a:pt x="39833" y="1992"/>
                  </a:lnTo>
                  <a:lnTo>
                    <a:pt x="39323" y="1826"/>
                  </a:lnTo>
                  <a:lnTo>
                    <a:pt x="38773" y="1673"/>
                  </a:lnTo>
                  <a:lnTo>
                    <a:pt x="38186" y="1533"/>
                  </a:lnTo>
                  <a:lnTo>
                    <a:pt x="37560" y="1379"/>
                  </a:lnTo>
                  <a:lnTo>
                    <a:pt x="36883" y="1252"/>
                  </a:lnTo>
                  <a:lnTo>
                    <a:pt x="36181" y="1111"/>
                  </a:lnTo>
                  <a:lnTo>
                    <a:pt x="35453" y="996"/>
                  </a:lnTo>
                  <a:lnTo>
                    <a:pt x="34687" y="869"/>
                  </a:lnTo>
                  <a:lnTo>
                    <a:pt x="33882" y="754"/>
                  </a:lnTo>
                  <a:lnTo>
                    <a:pt x="33052" y="651"/>
                  </a:lnTo>
                  <a:lnTo>
                    <a:pt x="32183" y="549"/>
                  </a:lnTo>
                  <a:lnTo>
                    <a:pt x="31302" y="460"/>
                  </a:lnTo>
                  <a:lnTo>
                    <a:pt x="30383" y="383"/>
                  </a:lnTo>
                  <a:lnTo>
                    <a:pt x="29450" y="307"/>
                  </a:lnTo>
                  <a:lnTo>
                    <a:pt x="28493" y="230"/>
                  </a:lnTo>
                  <a:lnTo>
                    <a:pt x="27496" y="179"/>
                  </a:lnTo>
                  <a:lnTo>
                    <a:pt x="26500" y="128"/>
                  </a:lnTo>
                  <a:lnTo>
                    <a:pt x="25466" y="77"/>
                  </a:lnTo>
                  <a:lnTo>
                    <a:pt x="24431" y="51"/>
                  </a:lnTo>
                  <a:lnTo>
                    <a:pt x="23371" y="26"/>
                  </a:lnTo>
                  <a:lnTo>
                    <a:pt x="22286" y="13"/>
                  </a:lnTo>
                  <a:lnTo>
                    <a:pt x="21200" y="0"/>
                  </a:lnTo>
                  <a:close/>
                </a:path>
              </a:pathLst>
            </a:custGeom>
            <a:solidFill>
              <a:srgbClr val="FFB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1550159" y="3475732"/>
              <a:ext cx="609211" cy="83397"/>
            </a:xfrm>
            <a:custGeom>
              <a:rect b="b" l="l" r="r" t="t"/>
              <a:pathLst>
                <a:path extrusionOk="0" h="5633" w="41149">
                  <a:moveTo>
                    <a:pt x="19949" y="0"/>
                  </a:moveTo>
                  <a:lnTo>
                    <a:pt x="18237" y="13"/>
                  </a:lnTo>
                  <a:lnTo>
                    <a:pt x="16577" y="51"/>
                  </a:lnTo>
                  <a:lnTo>
                    <a:pt x="14943" y="115"/>
                  </a:lnTo>
                  <a:lnTo>
                    <a:pt x="13372" y="192"/>
                  </a:lnTo>
                  <a:lnTo>
                    <a:pt x="11839" y="294"/>
                  </a:lnTo>
                  <a:lnTo>
                    <a:pt x="10370" y="409"/>
                  </a:lnTo>
                  <a:lnTo>
                    <a:pt x="8966" y="549"/>
                  </a:lnTo>
                  <a:lnTo>
                    <a:pt x="7625" y="715"/>
                  </a:lnTo>
                  <a:lnTo>
                    <a:pt x="6360" y="881"/>
                  </a:lnTo>
                  <a:lnTo>
                    <a:pt x="5173" y="1073"/>
                  </a:lnTo>
                  <a:lnTo>
                    <a:pt x="4074" y="1290"/>
                  </a:lnTo>
                  <a:lnTo>
                    <a:pt x="3551" y="1392"/>
                  </a:lnTo>
                  <a:lnTo>
                    <a:pt x="3065" y="1507"/>
                  </a:lnTo>
                  <a:lnTo>
                    <a:pt x="2593" y="1622"/>
                  </a:lnTo>
                  <a:lnTo>
                    <a:pt x="2146" y="1737"/>
                  </a:lnTo>
                  <a:lnTo>
                    <a:pt x="1724" y="1865"/>
                  </a:lnTo>
                  <a:lnTo>
                    <a:pt x="1316" y="1992"/>
                  </a:lnTo>
                  <a:lnTo>
                    <a:pt x="945" y="2120"/>
                  </a:lnTo>
                  <a:lnTo>
                    <a:pt x="600" y="2248"/>
                  </a:lnTo>
                  <a:lnTo>
                    <a:pt x="281" y="2376"/>
                  </a:lnTo>
                  <a:lnTo>
                    <a:pt x="0" y="2516"/>
                  </a:lnTo>
                  <a:lnTo>
                    <a:pt x="0" y="2516"/>
                  </a:lnTo>
                  <a:lnTo>
                    <a:pt x="715" y="2299"/>
                  </a:lnTo>
                  <a:lnTo>
                    <a:pt x="1507" y="2095"/>
                  </a:lnTo>
                  <a:lnTo>
                    <a:pt x="2363" y="1903"/>
                  </a:lnTo>
                  <a:lnTo>
                    <a:pt x="3295" y="1724"/>
                  </a:lnTo>
                  <a:lnTo>
                    <a:pt x="4291" y="1545"/>
                  </a:lnTo>
                  <a:lnTo>
                    <a:pt x="5351" y="1392"/>
                  </a:lnTo>
                  <a:lnTo>
                    <a:pt x="6462" y="1239"/>
                  </a:lnTo>
                  <a:lnTo>
                    <a:pt x="7625" y="1098"/>
                  </a:lnTo>
                  <a:lnTo>
                    <a:pt x="8851" y="984"/>
                  </a:lnTo>
                  <a:lnTo>
                    <a:pt x="10115" y="881"/>
                  </a:lnTo>
                  <a:lnTo>
                    <a:pt x="11430" y="779"/>
                  </a:lnTo>
                  <a:lnTo>
                    <a:pt x="12784" y="703"/>
                  </a:lnTo>
                  <a:lnTo>
                    <a:pt x="14163" y="651"/>
                  </a:lnTo>
                  <a:lnTo>
                    <a:pt x="15594" y="600"/>
                  </a:lnTo>
                  <a:lnTo>
                    <a:pt x="17050" y="575"/>
                  </a:lnTo>
                  <a:lnTo>
                    <a:pt x="18531" y="562"/>
                  </a:lnTo>
                  <a:lnTo>
                    <a:pt x="19617" y="575"/>
                  </a:lnTo>
                  <a:lnTo>
                    <a:pt x="20690" y="588"/>
                  </a:lnTo>
                  <a:lnTo>
                    <a:pt x="21762" y="613"/>
                  </a:lnTo>
                  <a:lnTo>
                    <a:pt x="22797" y="639"/>
                  </a:lnTo>
                  <a:lnTo>
                    <a:pt x="23831" y="690"/>
                  </a:lnTo>
                  <a:lnTo>
                    <a:pt x="24827" y="741"/>
                  </a:lnTo>
                  <a:lnTo>
                    <a:pt x="25811" y="792"/>
                  </a:lnTo>
                  <a:lnTo>
                    <a:pt x="26781" y="869"/>
                  </a:lnTo>
                  <a:lnTo>
                    <a:pt x="27714" y="932"/>
                  </a:lnTo>
                  <a:lnTo>
                    <a:pt x="28633" y="1022"/>
                  </a:lnTo>
                  <a:lnTo>
                    <a:pt x="29514" y="1111"/>
                  </a:lnTo>
                  <a:lnTo>
                    <a:pt x="30383" y="1213"/>
                  </a:lnTo>
                  <a:lnTo>
                    <a:pt x="31213" y="1316"/>
                  </a:lnTo>
                  <a:lnTo>
                    <a:pt x="32005" y="1431"/>
                  </a:lnTo>
                  <a:lnTo>
                    <a:pt x="32784" y="1545"/>
                  </a:lnTo>
                  <a:lnTo>
                    <a:pt x="33512" y="1673"/>
                  </a:lnTo>
                  <a:lnTo>
                    <a:pt x="34214" y="1801"/>
                  </a:lnTo>
                  <a:lnTo>
                    <a:pt x="34878" y="1941"/>
                  </a:lnTo>
                  <a:lnTo>
                    <a:pt x="35517" y="2082"/>
                  </a:lnTo>
                  <a:lnTo>
                    <a:pt x="36104" y="2235"/>
                  </a:lnTo>
                  <a:lnTo>
                    <a:pt x="36653" y="2388"/>
                  </a:lnTo>
                  <a:lnTo>
                    <a:pt x="37164" y="2554"/>
                  </a:lnTo>
                  <a:lnTo>
                    <a:pt x="37637" y="2708"/>
                  </a:lnTo>
                  <a:lnTo>
                    <a:pt x="38058" y="2874"/>
                  </a:lnTo>
                  <a:lnTo>
                    <a:pt x="38441" y="3052"/>
                  </a:lnTo>
                  <a:lnTo>
                    <a:pt x="38774" y="3231"/>
                  </a:lnTo>
                  <a:lnTo>
                    <a:pt x="39054" y="3410"/>
                  </a:lnTo>
                  <a:lnTo>
                    <a:pt x="39182" y="3499"/>
                  </a:lnTo>
                  <a:lnTo>
                    <a:pt x="39297" y="3589"/>
                  </a:lnTo>
                  <a:lnTo>
                    <a:pt x="39387" y="3678"/>
                  </a:lnTo>
                  <a:lnTo>
                    <a:pt x="39476" y="3780"/>
                  </a:lnTo>
                  <a:lnTo>
                    <a:pt x="39553" y="3870"/>
                  </a:lnTo>
                  <a:lnTo>
                    <a:pt x="39616" y="3972"/>
                  </a:lnTo>
                  <a:lnTo>
                    <a:pt x="39667" y="4061"/>
                  </a:lnTo>
                  <a:lnTo>
                    <a:pt x="39693" y="4164"/>
                  </a:lnTo>
                  <a:lnTo>
                    <a:pt x="39719" y="4253"/>
                  </a:lnTo>
                  <a:lnTo>
                    <a:pt x="39719" y="4355"/>
                  </a:lnTo>
                  <a:lnTo>
                    <a:pt x="39719" y="4445"/>
                  </a:lnTo>
                  <a:lnTo>
                    <a:pt x="39706" y="4521"/>
                  </a:lnTo>
                  <a:lnTo>
                    <a:pt x="39680" y="4611"/>
                  </a:lnTo>
                  <a:lnTo>
                    <a:pt x="39642" y="4687"/>
                  </a:lnTo>
                  <a:lnTo>
                    <a:pt x="39591" y="4777"/>
                  </a:lnTo>
                  <a:lnTo>
                    <a:pt x="39540" y="4853"/>
                  </a:lnTo>
                  <a:lnTo>
                    <a:pt x="39399" y="5019"/>
                  </a:lnTo>
                  <a:lnTo>
                    <a:pt x="39220" y="5172"/>
                  </a:lnTo>
                  <a:lnTo>
                    <a:pt x="39016" y="5326"/>
                  </a:lnTo>
                  <a:lnTo>
                    <a:pt x="38761" y="5479"/>
                  </a:lnTo>
                  <a:lnTo>
                    <a:pt x="38480" y="5632"/>
                  </a:lnTo>
                  <a:lnTo>
                    <a:pt x="38480" y="5632"/>
                  </a:lnTo>
                  <a:lnTo>
                    <a:pt x="39080" y="5428"/>
                  </a:lnTo>
                  <a:lnTo>
                    <a:pt x="39361" y="5326"/>
                  </a:lnTo>
                  <a:lnTo>
                    <a:pt x="39616" y="5211"/>
                  </a:lnTo>
                  <a:lnTo>
                    <a:pt x="39846" y="5096"/>
                  </a:lnTo>
                  <a:lnTo>
                    <a:pt x="40063" y="4994"/>
                  </a:lnTo>
                  <a:lnTo>
                    <a:pt x="40268" y="4879"/>
                  </a:lnTo>
                  <a:lnTo>
                    <a:pt x="40447" y="4764"/>
                  </a:lnTo>
                  <a:lnTo>
                    <a:pt x="40613" y="4649"/>
                  </a:lnTo>
                  <a:lnTo>
                    <a:pt x="40753" y="4534"/>
                  </a:lnTo>
                  <a:lnTo>
                    <a:pt x="40868" y="4406"/>
                  </a:lnTo>
                  <a:lnTo>
                    <a:pt x="40970" y="4291"/>
                  </a:lnTo>
                  <a:lnTo>
                    <a:pt x="41047" y="4164"/>
                  </a:lnTo>
                  <a:lnTo>
                    <a:pt x="41098" y="4049"/>
                  </a:lnTo>
                  <a:lnTo>
                    <a:pt x="41136" y="3921"/>
                  </a:lnTo>
                  <a:lnTo>
                    <a:pt x="41149" y="3793"/>
                  </a:lnTo>
                  <a:lnTo>
                    <a:pt x="41136" y="3704"/>
                  </a:lnTo>
                  <a:lnTo>
                    <a:pt x="41111" y="3602"/>
                  </a:lnTo>
                  <a:lnTo>
                    <a:pt x="41085" y="3499"/>
                  </a:lnTo>
                  <a:lnTo>
                    <a:pt x="41034" y="3410"/>
                  </a:lnTo>
                  <a:lnTo>
                    <a:pt x="40970" y="3308"/>
                  </a:lnTo>
                  <a:lnTo>
                    <a:pt x="40906" y="3219"/>
                  </a:lnTo>
                  <a:lnTo>
                    <a:pt x="40817" y="3129"/>
                  </a:lnTo>
                  <a:lnTo>
                    <a:pt x="40715" y="3027"/>
                  </a:lnTo>
                  <a:lnTo>
                    <a:pt x="40600" y="2938"/>
                  </a:lnTo>
                  <a:lnTo>
                    <a:pt x="40472" y="2848"/>
                  </a:lnTo>
                  <a:lnTo>
                    <a:pt x="40191" y="2669"/>
                  </a:lnTo>
                  <a:lnTo>
                    <a:pt x="39859" y="2491"/>
                  </a:lnTo>
                  <a:lnTo>
                    <a:pt x="39476" y="2325"/>
                  </a:lnTo>
                  <a:lnTo>
                    <a:pt x="39054" y="2158"/>
                  </a:lnTo>
                  <a:lnTo>
                    <a:pt x="38582" y="1992"/>
                  </a:lnTo>
                  <a:lnTo>
                    <a:pt x="38071" y="1826"/>
                  </a:lnTo>
                  <a:lnTo>
                    <a:pt x="37522" y="1673"/>
                  </a:lnTo>
                  <a:lnTo>
                    <a:pt x="36934" y="1533"/>
                  </a:lnTo>
                  <a:lnTo>
                    <a:pt x="36309" y="1379"/>
                  </a:lnTo>
                  <a:lnTo>
                    <a:pt x="35632" y="1252"/>
                  </a:lnTo>
                  <a:lnTo>
                    <a:pt x="34942" y="1111"/>
                  </a:lnTo>
                  <a:lnTo>
                    <a:pt x="34201" y="996"/>
                  </a:lnTo>
                  <a:lnTo>
                    <a:pt x="33435" y="869"/>
                  </a:lnTo>
                  <a:lnTo>
                    <a:pt x="32631" y="754"/>
                  </a:lnTo>
                  <a:lnTo>
                    <a:pt x="31800" y="651"/>
                  </a:lnTo>
                  <a:lnTo>
                    <a:pt x="30945" y="549"/>
                  </a:lnTo>
                  <a:lnTo>
                    <a:pt x="30051" y="460"/>
                  </a:lnTo>
                  <a:lnTo>
                    <a:pt x="29144" y="383"/>
                  </a:lnTo>
                  <a:lnTo>
                    <a:pt x="28199" y="307"/>
                  </a:lnTo>
                  <a:lnTo>
                    <a:pt x="27241" y="230"/>
                  </a:lnTo>
                  <a:lnTo>
                    <a:pt x="26258" y="179"/>
                  </a:lnTo>
                  <a:lnTo>
                    <a:pt x="25249" y="128"/>
                  </a:lnTo>
                  <a:lnTo>
                    <a:pt x="24214" y="77"/>
                  </a:lnTo>
                  <a:lnTo>
                    <a:pt x="23180" y="51"/>
                  </a:lnTo>
                  <a:lnTo>
                    <a:pt x="22120" y="26"/>
                  </a:lnTo>
                  <a:lnTo>
                    <a:pt x="21034" y="13"/>
                  </a:lnTo>
                  <a:lnTo>
                    <a:pt x="19949" y="0"/>
                  </a:lnTo>
                  <a:close/>
                </a:path>
              </a:pathLst>
            </a:custGeom>
            <a:solidFill>
              <a:srgbClr val="FFC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9" name="Google Shape;189;p13"/>
          <p:cNvPicPr preferRelativeResize="0"/>
          <p:nvPr/>
        </p:nvPicPr>
        <p:blipFill>
          <a:blip r:embed="rId3">
            <a:alphaModFix/>
          </a:blip>
          <a:stretch>
            <a:fillRect/>
          </a:stretch>
        </p:blipFill>
        <p:spPr>
          <a:xfrm>
            <a:off x="1251700" y="1599075"/>
            <a:ext cx="3964350" cy="1431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2"/>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Sales During Holiday</a:t>
            </a:r>
            <a:endParaRPr/>
          </a:p>
        </p:txBody>
      </p:sp>
      <p:pic>
        <p:nvPicPr>
          <p:cNvPr id="437" name="Google Shape;437;p22"/>
          <p:cNvPicPr preferRelativeResize="0"/>
          <p:nvPr/>
        </p:nvPicPr>
        <p:blipFill>
          <a:blip r:embed="rId3">
            <a:alphaModFix/>
          </a:blip>
          <a:stretch>
            <a:fillRect/>
          </a:stretch>
        </p:blipFill>
        <p:spPr>
          <a:xfrm>
            <a:off x="692275" y="3356075"/>
            <a:ext cx="7462076" cy="1439875"/>
          </a:xfrm>
          <a:prstGeom prst="rect">
            <a:avLst/>
          </a:prstGeom>
          <a:noFill/>
          <a:ln>
            <a:noFill/>
          </a:ln>
        </p:spPr>
      </p:pic>
      <p:pic>
        <p:nvPicPr>
          <p:cNvPr id="438" name="Google Shape;438;p22"/>
          <p:cNvPicPr preferRelativeResize="0"/>
          <p:nvPr/>
        </p:nvPicPr>
        <p:blipFill>
          <a:blip r:embed="rId4">
            <a:alphaModFix/>
          </a:blip>
          <a:stretch>
            <a:fillRect/>
          </a:stretch>
        </p:blipFill>
        <p:spPr>
          <a:xfrm>
            <a:off x="1295400" y="1011475"/>
            <a:ext cx="5900009" cy="2308300"/>
          </a:xfrm>
          <a:prstGeom prst="rect">
            <a:avLst/>
          </a:prstGeom>
          <a:noFill/>
          <a:ln>
            <a:noFill/>
          </a:ln>
        </p:spPr>
      </p:pic>
      <p:pic>
        <p:nvPicPr>
          <p:cNvPr id="439" name="Google Shape;439;p22"/>
          <p:cNvPicPr preferRelativeResize="0"/>
          <p:nvPr/>
        </p:nvPicPr>
        <p:blipFill>
          <a:blip r:embed="rId5">
            <a:alphaModFix/>
          </a:blip>
          <a:stretch>
            <a:fillRect/>
          </a:stretch>
        </p:blipFill>
        <p:spPr>
          <a:xfrm>
            <a:off x="6012825" y="813825"/>
            <a:ext cx="2720200" cy="1204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39"/>
                                        </p:tgtEl>
                                      </p:cBhvr>
                                    </p:animEffect>
                                    <p:set>
                                      <p:cBhvr>
                                        <p:cTn dur="1" fill="hold">
                                          <p:stCondLst>
                                            <p:cond delay="1000"/>
                                          </p:stCondLst>
                                        </p:cTn>
                                        <p:tgtEl>
                                          <p:spTgt spid="43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3"/>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Avg Sales by Weekdays</a:t>
            </a:r>
            <a:endParaRPr/>
          </a:p>
        </p:txBody>
      </p:sp>
      <p:pic>
        <p:nvPicPr>
          <p:cNvPr id="445" name="Google Shape;445;p23"/>
          <p:cNvPicPr preferRelativeResize="0"/>
          <p:nvPr/>
        </p:nvPicPr>
        <p:blipFill>
          <a:blip r:embed="rId3">
            <a:alphaModFix/>
          </a:blip>
          <a:stretch>
            <a:fillRect/>
          </a:stretch>
        </p:blipFill>
        <p:spPr>
          <a:xfrm>
            <a:off x="152400" y="935275"/>
            <a:ext cx="8839200" cy="35716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Sales vs Oil Price</a:t>
            </a:r>
            <a:endParaRPr/>
          </a:p>
        </p:txBody>
      </p:sp>
      <p:sp>
        <p:nvSpPr>
          <p:cNvPr id="451" name="Google Shape;451;p24"/>
          <p:cNvSpPr txBox="1"/>
          <p:nvPr/>
        </p:nvSpPr>
        <p:spPr>
          <a:xfrm>
            <a:off x="457200" y="4488375"/>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452" name="Google Shape;452;p24"/>
          <p:cNvSpPr/>
          <p:nvPr/>
        </p:nvSpPr>
        <p:spPr>
          <a:xfrm>
            <a:off x="7030350" y="1943413"/>
            <a:ext cx="340500" cy="340500"/>
          </a:xfrm>
          <a:prstGeom prst="up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7030350" y="3544013"/>
            <a:ext cx="340500" cy="340500"/>
          </a:xfrm>
          <a:prstGeom prst="up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4" name="Google Shape;454;p24">
            <a:hlinkClick r:id="rId3"/>
          </p:cNvPr>
          <p:cNvPicPr preferRelativeResize="0"/>
          <p:nvPr/>
        </p:nvPicPr>
        <p:blipFill>
          <a:blip r:embed="rId4">
            <a:alphaModFix/>
          </a:blip>
          <a:stretch>
            <a:fillRect/>
          </a:stretch>
        </p:blipFill>
        <p:spPr>
          <a:xfrm>
            <a:off x="506725" y="1497700"/>
            <a:ext cx="8262173" cy="3474625"/>
          </a:xfrm>
          <a:prstGeom prst="rect">
            <a:avLst/>
          </a:prstGeom>
          <a:noFill/>
          <a:ln>
            <a:noFill/>
          </a:ln>
        </p:spPr>
      </p:pic>
      <p:pic>
        <p:nvPicPr>
          <p:cNvPr id="455" name="Google Shape;455;p24"/>
          <p:cNvPicPr preferRelativeResize="0"/>
          <p:nvPr/>
        </p:nvPicPr>
        <p:blipFill>
          <a:blip r:embed="rId5">
            <a:alphaModFix/>
          </a:blip>
          <a:stretch>
            <a:fillRect/>
          </a:stretch>
        </p:blipFill>
        <p:spPr>
          <a:xfrm>
            <a:off x="6272075" y="51350"/>
            <a:ext cx="2132150" cy="1775900"/>
          </a:xfrm>
          <a:prstGeom prst="rect">
            <a:avLst/>
          </a:prstGeom>
          <a:noFill/>
          <a:ln>
            <a:noFill/>
          </a:ln>
        </p:spPr>
      </p:pic>
      <p:sp>
        <p:nvSpPr>
          <p:cNvPr id="456" name="Google Shape;456;p24"/>
          <p:cNvSpPr/>
          <p:nvPr/>
        </p:nvSpPr>
        <p:spPr>
          <a:xfrm>
            <a:off x="6495700" y="1086900"/>
            <a:ext cx="624900" cy="371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5"/>
          <p:cNvSpPr/>
          <p:nvPr/>
        </p:nvSpPr>
        <p:spPr>
          <a:xfrm>
            <a:off x="0" y="-7"/>
            <a:ext cx="9144000" cy="5143500"/>
          </a:xfrm>
          <a:prstGeom prst="roundRect">
            <a:avLst>
              <a:gd fmla="val 0" name="adj"/>
            </a:avLst>
          </a:prstGeom>
          <a:solidFill>
            <a:srgbClr val="559E3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4929075" y="1974250"/>
            <a:ext cx="1014900" cy="1014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2709350" y="1703100"/>
            <a:ext cx="3414600" cy="1651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25"/>
          <p:cNvGrpSpPr/>
          <p:nvPr/>
        </p:nvGrpSpPr>
        <p:grpSpPr>
          <a:xfrm>
            <a:off x="2410875" y="2162880"/>
            <a:ext cx="2061000" cy="645282"/>
            <a:chOff x="5077875" y="1477080"/>
            <a:chExt cx="2061000" cy="645282"/>
          </a:xfrm>
        </p:grpSpPr>
        <p:sp>
          <p:nvSpPr>
            <p:cNvPr id="465" name="Google Shape;465;p25"/>
            <p:cNvSpPr txBox="1"/>
            <p:nvPr/>
          </p:nvSpPr>
          <p:spPr>
            <a:xfrm>
              <a:off x="5077875" y="1848463"/>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3</a:t>
              </a:r>
              <a:endParaRPr b="1" sz="1800">
                <a:solidFill>
                  <a:schemeClr val="dk1"/>
                </a:solidFill>
                <a:latin typeface="Fira Sans Extra Condensed"/>
                <a:ea typeface="Fira Sans Extra Condensed"/>
                <a:cs typeface="Fira Sans Extra Condensed"/>
                <a:sym typeface="Fira Sans Extra Condensed"/>
              </a:endParaRPr>
            </a:p>
          </p:txBody>
        </p:sp>
        <p:sp>
          <p:nvSpPr>
            <p:cNvPr id="466" name="Google Shape;466;p25"/>
            <p:cNvSpPr txBox="1"/>
            <p:nvPr/>
          </p:nvSpPr>
          <p:spPr>
            <a:xfrm>
              <a:off x="5077875" y="1477080"/>
              <a:ext cx="20610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3000">
                  <a:solidFill>
                    <a:schemeClr val="accent3"/>
                  </a:solidFill>
                  <a:latin typeface="Fira Sans Extra Condensed"/>
                  <a:ea typeface="Fira Sans Extra Condensed"/>
                  <a:cs typeface="Fira Sans Extra Condensed"/>
                  <a:sym typeface="Fira Sans Extra Condensed"/>
                </a:rPr>
                <a:t>Modelling</a:t>
              </a:r>
              <a:endParaRPr b="1" sz="3000">
                <a:solidFill>
                  <a:schemeClr val="accent3"/>
                </a:solidFill>
                <a:latin typeface="Fira Sans Extra Condensed"/>
                <a:ea typeface="Fira Sans Extra Condensed"/>
                <a:cs typeface="Fira Sans Extra Condensed"/>
                <a:sym typeface="Fira Sans Extra Condensed"/>
              </a:endParaRPr>
            </a:p>
          </p:txBody>
        </p:sp>
      </p:grpSp>
      <p:grpSp>
        <p:nvGrpSpPr>
          <p:cNvPr id="467" name="Google Shape;467;p25"/>
          <p:cNvGrpSpPr/>
          <p:nvPr/>
        </p:nvGrpSpPr>
        <p:grpSpPr>
          <a:xfrm>
            <a:off x="5192123" y="2256324"/>
            <a:ext cx="488808" cy="458401"/>
            <a:chOff x="5576449" y="4633266"/>
            <a:chExt cx="391203" cy="366838"/>
          </a:xfrm>
        </p:grpSpPr>
        <p:sp>
          <p:nvSpPr>
            <p:cNvPr id="468" name="Google Shape;468;p25"/>
            <p:cNvSpPr/>
            <p:nvPr/>
          </p:nvSpPr>
          <p:spPr>
            <a:xfrm>
              <a:off x="5633494" y="4633266"/>
              <a:ext cx="334158" cy="366838"/>
            </a:xfrm>
            <a:custGeom>
              <a:rect b="b" l="l" r="r" t="t"/>
              <a:pathLst>
                <a:path extrusionOk="0" h="10720" w="9765">
                  <a:moveTo>
                    <a:pt x="4383" y="2853"/>
                  </a:moveTo>
                  <a:cubicBezTo>
                    <a:pt x="4549" y="2853"/>
                    <a:pt x="4716" y="2966"/>
                    <a:pt x="4692" y="3192"/>
                  </a:cubicBezTo>
                  <a:lnTo>
                    <a:pt x="4692" y="3549"/>
                  </a:lnTo>
                  <a:lnTo>
                    <a:pt x="5145" y="3549"/>
                  </a:lnTo>
                  <a:cubicBezTo>
                    <a:pt x="5526" y="3597"/>
                    <a:pt x="5526" y="4145"/>
                    <a:pt x="5145" y="4192"/>
                  </a:cubicBezTo>
                  <a:lnTo>
                    <a:pt x="3954" y="4192"/>
                  </a:lnTo>
                  <a:cubicBezTo>
                    <a:pt x="3811" y="4192"/>
                    <a:pt x="3668" y="4311"/>
                    <a:pt x="3668" y="4454"/>
                  </a:cubicBezTo>
                  <a:cubicBezTo>
                    <a:pt x="3668" y="4597"/>
                    <a:pt x="3811" y="4740"/>
                    <a:pt x="3954" y="4740"/>
                  </a:cubicBezTo>
                  <a:lnTo>
                    <a:pt x="4787" y="4740"/>
                  </a:lnTo>
                  <a:cubicBezTo>
                    <a:pt x="4797" y="4740"/>
                    <a:pt x="4807" y="4740"/>
                    <a:pt x="4817" y="4740"/>
                  </a:cubicBezTo>
                  <a:cubicBezTo>
                    <a:pt x="5630" y="4740"/>
                    <a:pt x="6019" y="5723"/>
                    <a:pt x="5430" y="6264"/>
                  </a:cubicBezTo>
                  <a:cubicBezTo>
                    <a:pt x="5264" y="6431"/>
                    <a:pt x="5026" y="6526"/>
                    <a:pt x="4787" y="6526"/>
                  </a:cubicBezTo>
                  <a:lnTo>
                    <a:pt x="4692" y="6526"/>
                  </a:lnTo>
                  <a:lnTo>
                    <a:pt x="4692" y="6883"/>
                  </a:lnTo>
                  <a:cubicBezTo>
                    <a:pt x="4716" y="7109"/>
                    <a:pt x="4543" y="7223"/>
                    <a:pt x="4371" y="7223"/>
                  </a:cubicBezTo>
                  <a:cubicBezTo>
                    <a:pt x="4198" y="7223"/>
                    <a:pt x="4025" y="7109"/>
                    <a:pt x="4049" y="6883"/>
                  </a:cubicBezTo>
                  <a:lnTo>
                    <a:pt x="4049" y="6526"/>
                  </a:lnTo>
                  <a:lnTo>
                    <a:pt x="3620" y="6526"/>
                  </a:lnTo>
                  <a:cubicBezTo>
                    <a:pt x="3239" y="6478"/>
                    <a:pt x="3239" y="5931"/>
                    <a:pt x="3620" y="5883"/>
                  </a:cubicBezTo>
                  <a:lnTo>
                    <a:pt x="4811" y="5883"/>
                  </a:lnTo>
                  <a:cubicBezTo>
                    <a:pt x="4954" y="5883"/>
                    <a:pt x="5073" y="5764"/>
                    <a:pt x="5073" y="5621"/>
                  </a:cubicBezTo>
                  <a:cubicBezTo>
                    <a:pt x="5073" y="5454"/>
                    <a:pt x="4954" y="5335"/>
                    <a:pt x="4811" y="5335"/>
                  </a:cubicBezTo>
                  <a:lnTo>
                    <a:pt x="3954" y="5335"/>
                  </a:lnTo>
                  <a:cubicBezTo>
                    <a:pt x="3478" y="5335"/>
                    <a:pt x="3073" y="4930"/>
                    <a:pt x="3073" y="4454"/>
                  </a:cubicBezTo>
                  <a:cubicBezTo>
                    <a:pt x="3073" y="3954"/>
                    <a:pt x="3478" y="3549"/>
                    <a:pt x="3954" y="3549"/>
                  </a:cubicBezTo>
                  <a:lnTo>
                    <a:pt x="4073" y="3549"/>
                  </a:lnTo>
                  <a:lnTo>
                    <a:pt x="4073" y="3192"/>
                  </a:lnTo>
                  <a:cubicBezTo>
                    <a:pt x="4049" y="2966"/>
                    <a:pt x="4216" y="2853"/>
                    <a:pt x="4383" y="2853"/>
                  </a:cubicBezTo>
                  <a:close/>
                  <a:moveTo>
                    <a:pt x="1" y="1"/>
                  </a:moveTo>
                  <a:cubicBezTo>
                    <a:pt x="739" y="1"/>
                    <a:pt x="1334" y="596"/>
                    <a:pt x="1334" y="1335"/>
                  </a:cubicBezTo>
                  <a:lnTo>
                    <a:pt x="1334" y="9408"/>
                  </a:lnTo>
                  <a:cubicBezTo>
                    <a:pt x="1334" y="9823"/>
                    <a:pt x="1667" y="10099"/>
                    <a:pt x="2022" y="10099"/>
                  </a:cubicBezTo>
                  <a:cubicBezTo>
                    <a:pt x="2196" y="10099"/>
                    <a:pt x="2376" y="10033"/>
                    <a:pt x="2525" y="9884"/>
                  </a:cubicBezTo>
                  <a:cubicBezTo>
                    <a:pt x="2954" y="9455"/>
                    <a:pt x="2644" y="8693"/>
                    <a:pt x="2025" y="8693"/>
                  </a:cubicBezTo>
                  <a:cubicBezTo>
                    <a:pt x="1644" y="8669"/>
                    <a:pt x="1644" y="8098"/>
                    <a:pt x="2025" y="8074"/>
                  </a:cubicBezTo>
                  <a:cubicBezTo>
                    <a:pt x="2052" y="8072"/>
                    <a:pt x="2078" y="8071"/>
                    <a:pt x="2105" y="8071"/>
                  </a:cubicBezTo>
                  <a:cubicBezTo>
                    <a:pt x="2809" y="8071"/>
                    <a:pt x="3406" y="8672"/>
                    <a:pt x="3406" y="9384"/>
                  </a:cubicBezTo>
                  <a:cubicBezTo>
                    <a:pt x="3406" y="10090"/>
                    <a:pt x="2853" y="10674"/>
                    <a:pt x="2184" y="10717"/>
                  </a:cubicBezTo>
                  <a:lnTo>
                    <a:pt x="8074" y="10717"/>
                  </a:lnTo>
                  <a:cubicBezTo>
                    <a:pt x="9765" y="10646"/>
                    <a:pt x="9765" y="8145"/>
                    <a:pt x="8074" y="8074"/>
                  </a:cubicBezTo>
                  <a:lnTo>
                    <a:pt x="7383" y="8074"/>
                  </a:lnTo>
                  <a:lnTo>
                    <a:pt x="7383" y="1335"/>
                  </a:lnTo>
                  <a:cubicBezTo>
                    <a:pt x="7383" y="596"/>
                    <a:pt x="6788" y="1"/>
                    <a:pt x="6050" y="1"/>
                  </a:cubicBezTo>
                  <a:close/>
                  <a:moveTo>
                    <a:pt x="2025" y="10717"/>
                  </a:moveTo>
                  <a:cubicBezTo>
                    <a:pt x="2052" y="10719"/>
                    <a:pt x="2078" y="10720"/>
                    <a:pt x="2105" y="10720"/>
                  </a:cubicBezTo>
                  <a:cubicBezTo>
                    <a:pt x="2131" y="10720"/>
                    <a:pt x="2158" y="10719"/>
                    <a:pt x="2184" y="107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5576449" y="4654482"/>
              <a:ext cx="80725" cy="69296"/>
            </a:xfrm>
            <a:custGeom>
              <a:rect b="b" l="l" r="r" t="t"/>
              <a:pathLst>
                <a:path extrusionOk="0" h="2025" w="2359">
                  <a:moveTo>
                    <a:pt x="1358" y="0"/>
                  </a:moveTo>
                  <a:cubicBezTo>
                    <a:pt x="1" y="0"/>
                    <a:pt x="1" y="2024"/>
                    <a:pt x="1358" y="2024"/>
                  </a:cubicBezTo>
                  <a:lnTo>
                    <a:pt x="2358" y="2024"/>
                  </a:lnTo>
                  <a:lnTo>
                    <a:pt x="2358" y="1024"/>
                  </a:lnTo>
                  <a:cubicBezTo>
                    <a:pt x="2358" y="453"/>
                    <a:pt x="1906" y="0"/>
                    <a:pt x="1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5679964" y="4860657"/>
              <a:ext cx="22038" cy="21216"/>
            </a:xfrm>
            <a:custGeom>
              <a:rect b="b" l="l" r="r" t="t"/>
              <a:pathLst>
                <a:path extrusionOk="0" h="620" w="644">
                  <a:moveTo>
                    <a:pt x="0" y="0"/>
                  </a:moveTo>
                  <a:lnTo>
                    <a:pt x="0" y="619"/>
                  </a:lnTo>
                  <a:lnTo>
                    <a:pt x="643" y="619"/>
                  </a:lnTo>
                  <a:lnTo>
                    <a:pt x="64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6"/>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Pattern </a:t>
            </a:r>
            <a:r>
              <a:rPr lang="en"/>
              <a:t>Recognition</a:t>
            </a:r>
            <a:r>
              <a:rPr lang="en"/>
              <a:t> for Time Series</a:t>
            </a:r>
            <a:endParaRPr/>
          </a:p>
        </p:txBody>
      </p:sp>
      <p:pic>
        <p:nvPicPr>
          <p:cNvPr id="476" name="Google Shape;476;p26"/>
          <p:cNvPicPr preferRelativeResize="0"/>
          <p:nvPr/>
        </p:nvPicPr>
        <p:blipFill>
          <a:blip r:embed="rId3">
            <a:alphaModFix/>
          </a:blip>
          <a:stretch>
            <a:fillRect/>
          </a:stretch>
        </p:blipFill>
        <p:spPr>
          <a:xfrm>
            <a:off x="304800" y="859075"/>
            <a:ext cx="8384408" cy="4055824"/>
          </a:xfrm>
          <a:prstGeom prst="rect">
            <a:avLst/>
          </a:prstGeom>
          <a:noFill/>
          <a:ln>
            <a:noFill/>
          </a:ln>
        </p:spPr>
      </p:pic>
      <p:cxnSp>
        <p:nvCxnSpPr>
          <p:cNvPr id="477" name="Google Shape;477;p26"/>
          <p:cNvCxnSpPr/>
          <p:nvPr/>
        </p:nvCxnSpPr>
        <p:spPr>
          <a:xfrm flipH="1" rot="10800000">
            <a:off x="6624075" y="1934200"/>
            <a:ext cx="607500" cy="359400"/>
          </a:xfrm>
          <a:prstGeom prst="straightConnector1">
            <a:avLst/>
          </a:prstGeom>
          <a:noFill/>
          <a:ln cap="flat" cmpd="sng" w="9525">
            <a:solidFill>
              <a:schemeClr val="dk2"/>
            </a:solidFill>
            <a:prstDash val="solid"/>
            <a:round/>
            <a:headEnd len="med" w="med" type="none"/>
            <a:tailEnd len="med" w="med" type="triangle"/>
          </a:ln>
        </p:spPr>
      </p:cxnSp>
      <p:sp>
        <p:nvSpPr>
          <p:cNvPr id="478" name="Google Shape;478;p26"/>
          <p:cNvSpPr txBox="1"/>
          <p:nvPr/>
        </p:nvSpPr>
        <p:spPr>
          <a:xfrm>
            <a:off x="7017775" y="2148100"/>
            <a:ext cx="116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Up-trend</a:t>
            </a:r>
            <a:endParaRPr>
              <a:latin typeface="Roboto"/>
              <a:ea typeface="Roboto"/>
              <a:cs typeface="Roboto"/>
              <a:sym typeface="Roboto"/>
            </a:endParaRPr>
          </a:p>
        </p:txBody>
      </p:sp>
      <p:cxnSp>
        <p:nvCxnSpPr>
          <p:cNvPr id="479" name="Google Shape;479;p26"/>
          <p:cNvCxnSpPr/>
          <p:nvPr/>
        </p:nvCxnSpPr>
        <p:spPr>
          <a:xfrm flipH="1" rot="10800000">
            <a:off x="1574725" y="3183525"/>
            <a:ext cx="898500" cy="8700"/>
          </a:xfrm>
          <a:prstGeom prst="straightConnector1">
            <a:avLst/>
          </a:prstGeom>
          <a:noFill/>
          <a:ln cap="flat" cmpd="sng" w="9525">
            <a:solidFill>
              <a:schemeClr val="dk2"/>
            </a:solidFill>
            <a:prstDash val="solid"/>
            <a:round/>
            <a:headEnd len="med" w="med" type="none"/>
            <a:tailEnd len="med" w="med" type="triangle"/>
          </a:ln>
        </p:spPr>
      </p:cxnSp>
      <p:cxnSp>
        <p:nvCxnSpPr>
          <p:cNvPr id="480" name="Google Shape;480;p26"/>
          <p:cNvCxnSpPr/>
          <p:nvPr/>
        </p:nvCxnSpPr>
        <p:spPr>
          <a:xfrm flipH="1">
            <a:off x="1591825" y="3183525"/>
            <a:ext cx="864300" cy="8700"/>
          </a:xfrm>
          <a:prstGeom prst="straightConnector1">
            <a:avLst/>
          </a:prstGeom>
          <a:noFill/>
          <a:ln cap="flat" cmpd="sng" w="9525">
            <a:solidFill>
              <a:schemeClr val="dk2"/>
            </a:solidFill>
            <a:prstDash val="solid"/>
            <a:round/>
            <a:headEnd len="med" w="med" type="none"/>
            <a:tailEnd len="med" w="med" type="triangle"/>
          </a:ln>
        </p:spPr>
      </p:cxnSp>
      <p:sp>
        <p:nvSpPr>
          <p:cNvPr id="481" name="Google Shape;481;p26"/>
          <p:cNvSpPr txBox="1"/>
          <p:nvPr/>
        </p:nvSpPr>
        <p:spPr>
          <a:xfrm>
            <a:off x="691550" y="2952575"/>
            <a:ext cx="1249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Seasonality</a:t>
            </a:r>
            <a:endParaRPr sz="11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7"/>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Correlogram</a:t>
            </a:r>
            <a:endParaRPr/>
          </a:p>
        </p:txBody>
      </p:sp>
      <p:pic>
        <p:nvPicPr>
          <p:cNvPr id="487" name="Google Shape;487;p27"/>
          <p:cNvPicPr preferRelativeResize="0"/>
          <p:nvPr/>
        </p:nvPicPr>
        <p:blipFill>
          <a:blip r:embed="rId3">
            <a:alphaModFix/>
          </a:blip>
          <a:stretch>
            <a:fillRect/>
          </a:stretch>
        </p:blipFill>
        <p:spPr>
          <a:xfrm>
            <a:off x="1437800" y="867650"/>
            <a:ext cx="6178275" cy="4078999"/>
          </a:xfrm>
          <a:prstGeom prst="rect">
            <a:avLst/>
          </a:prstGeom>
          <a:noFill/>
          <a:ln>
            <a:noFill/>
          </a:ln>
        </p:spPr>
      </p:pic>
      <p:sp>
        <p:nvSpPr>
          <p:cNvPr id="488" name="Google Shape;488;p27"/>
          <p:cNvSpPr/>
          <p:nvPr/>
        </p:nvSpPr>
        <p:spPr>
          <a:xfrm>
            <a:off x="1985500" y="949975"/>
            <a:ext cx="1839900" cy="787500"/>
          </a:xfrm>
          <a:prstGeom prst="rect">
            <a:avLst/>
          </a:prstGeom>
          <a:noFill/>
          <a:ln cap="flat" cmpd="sng" w="38100">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8"/>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Correlogram</a:t>
            </a:r>
            <a:endParaRPr/>
          </a:p>
        </p:txBody>
      </p:sp>
      <p:sp>
        <p:nvSpPr>
          <p:cNvPr id="494" name="Google Shape;494;p28"/>
          <p:cNvSpPr/>
          <p:nvPr/>
        </p:nvSpPr>
        <p:spPr>
          <a:xfrm>
            <a:off x="1985500" y="949975"/>
            <a:ext cx="1839900" cy="787500"/>
          </a:xfrm>
          <a:prstGeom prst="rect">
            <a:avLst/>
          </a:prstGeom>
          <a:noFill/>
          <a:ln cap="flat" cmpd="sng" w="38100">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5" name="Google Shape;495;p28"/>
          <p:cNvPicPr preferRelativeResize="0"/>
          <p:nvPr/>
        </p:nvPicPr>
        <p:blipFill>
          <a:blip r:embed="rId3">
            <a:alphaModFix/>
          </a:blip>
          <a:stretch>
            <a:fillRect/>
          </a:stretch>
        </p:blipFill>
        <p:spPr>
          <a:xfrm>
            <a:off x="1510575" y="843550"/>
            <a:ext cx="6089150" cy="4012651"/>
          </a:xfrm>
          <a:prstGeom prst="rect">
            <a:avLst/>
          </a:prstGeom>
          <a:noFill/>
          <a:ln>
            <a:noFill/>
          </a:ln>
        </p:spPr>
      </p:pic>
      <p:sp>
        <p:nvSpPr>
          <p:cNvPr id="496" name="Google Shape;496;p28"/>
          <p:cNvSpPr/>
          <p:nvPr/>
        </p:nvSpPr>
        <p:spPr>
          <a:xfrm>
            <a:off x="1985500" y="949975"/>
            <a:ext cx="1839900" cy="787500"/>
          </a:xfrm>
          <a:prstGeom prst="rect">
            <a:avLst/>
          </a:prstGeom>
          <a:noFill/>
          <a:ln cap="flat" cmpd="sng" w="38100">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1 - ARIMA</a:t>
            </a:r>
            <a:endParaRPr/>
          </a:p>
        </p:txBody>
      </p:sp>
      <p:grpSp>
        <p:nvGrpSpPr>
          <p:cNvPr id="502" name="Google Shape;502;p29"/>
          <p:cNvGrpSpPr/>
          <p:nvPr/>
        </p:nvGrpSpPr>
        <p:grpSpPr>
          <a:xfrm>
            <a:off x="457200" y="1080425"/>
            <a:ext cx="1940700" cy="3117600"/>
            <a:chOff x="6755700" y="1080425"/>
            <a:chExt cx="1940700" cy="3117600"/>
          </a:xfrm>
        </p:grpSpPr>
        <p:sp>
          <p:nvSpPr>
            <p:cNvPr id="503" name="Google Shape;503;p29"/>
            <p:cNvSpPr/>
            <p:nvPr/>
          </p:nvSpPr>
          <p:spPr>
            <a:xfrm>
              <a:off x="6755700" y="1080425"/>
              <a:ext cx="1940700" cy="7383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t>RMSLE</a:t>
              </a:r>
              <a:endParaRPr sz="2100"/>
            </a:p>
          </p:txBody>
        </p:sp>
        <p:sp>
          <p:nvSpPr>
            <p:cNvPr id="504" name="Google Shape;504;p29"/>
            <p:cNvSpPr/>
            <p:nvPr/>
          </p:nvSpPr>
          <p:spPr>
            <a:xfrm>
              <a:off x="6755700" y="2324225"/>
              <a:ext cx="1940700" cy="1873800"/>
            </a:xfrm>
            <a:prstGeom prst="roundRect">
              <a:avLst>
                <a:gd fmla="val 0" name="adj"/>
              </a:avLst>
            </a:prstGeom>
            <a:solidFill>
              <a:srgbClr val="E45621">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Date &amp; Sales Feature Only</a:t>
              </a:r>
              <a:endParaRPr>
                <a:latin typeface="Roboto"/>
                <a:ea typeface="Roboto"/>
                <a:cs typeface="Roboto"/>
                <a:sym typeface="Roboto"/>
              </a:endParaRPr>
            </a:p>
          </p:txBody>
        </p:sp>
        <p:sp>
          <p:nvSpPr>
            <p:cNvPr id="505" name="Google Shape;505;p29"/>
            <p:cNvSpPr/>
            <p:nvPr/>
          </p:nvSpPr>
          <p:spPr>
            <a:xfrm>
              <a:off x="6755700" y="1818725"/>
              <a:ext cx="1940700" cy="505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dk1"/>
                </a:solidFill>
              </a:endParaRPr>
            </a:p>
          </p:txBody>
        </p:sp>
      </p:grpSp>
      <p:grpSp>
        <p:nvGrpSpPr>
          <p:cNvPr id="506" name="Google Shape;506;p29"/>
          <p:cNvGrpSpPr/>
          <p:nvPr/>
        </p:nvGrpSpPr>
        <p:grpSpPr>
          <a:xfrm>
            <a:off x="2616275" y="1080413"/>
            <a:ext cx="6070500" cy="738300"/>
            <a:chOff x="457200" y="3459813"/>
            <a:chExt cx="6070500" cy="738300"/>
          </a:xfrm>
        </p:grpSpPr>
        <p:sp>
          <p:nvSpPr>
            <p:cNvPr id="507" name="Google Shape;507;p29"/>
            <p:cNvSpPr txBox="1"/>
            <p:nvPr/>
          </p:nvSpPr>
          <p:spPr>
            <a:xfrm>
              <a:off x="457200" y="3459813"/>
              <a:ext cx="2397300" cy="738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0.4402</a:t>
              </a:r>
              <a:endParaRPr b="1" sz="1800">
                <a:solidFill>
                  <a:schemeClr val="lt1"/>
                </a:solidFill>
                <a:latin typeface="Fira Sans Extra Condensed"/>
                <a:ea typeface="Fira Sans Extra Condensed"/>
                <a:cs typeface="Fira Sans Extra Condensed"/>
                <a:sym typeface="Fira Sans Extra Condensed"/>
              </a:endParaRPr>
            </a:p>
          </p:txBody>
        </p:sp>
        <p:sp>
          <p:nvSpPr>
            <p:cNvPr id="508" name="Google Shape;508;p29"/>
            <p:cNvSpPr txBox="1"/>
            <p:nvPr/>
          </p:nvSpPr>
          <p:spPr>
            <a:xfrm>
              <a:off x="2854500" y="3459813"/>
              <a:ext cx="3673200" cy="738300"/>
            </a:xfrm>
            <a:prstGeom prst="rect">
              <a:avLst/>
            </a:prstGeom>
            <a:solidFill>
              <a:srgbClr val="559E37">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38761D"/>
                  </a:solidFill>
                  <a:latin typeface="Fira Sans Extra Condensed"/>
                  <a:ea typeface="Fira Sans Extra Condensed"/>
                  <a:cs typeface="Fira Sans Extra Condensed"/>
                  <a:sym typeface="Fira Sans Extra Condensed"/>
                </a:rPr>
                <a:t>AutoRegression Moving Average</a:t>
              </a:r>
              <a:endParaRPr b="1" sz="1800">
                <a:solidFill>
                  <a:srgbClr val="38761D"/>
                </a:solidFill>
                <a:latin typeface="Fira Sans Extra Condensed"/>
                <a:ea typeface="Fira Sans Extra Condensed"/>
                <a:cs typeface="Fira Sans Extra Condensed"/>
                <a:sym typeface="Fira Sans Extra Condensed"/>
              </a:endParaRPr>
            </a:p>
          </p:txBody>
        </p:sp>
      </p:grpSp>
      <p:pic>
        <p:nvPicPr>
          <p:cNvPr id="509" name="Google Shape;509;p29"/>
          <p:cNvPicPr preferRelativeResize="0"/>
          <p:nvPr/>
        </p:nvPicPr>
        <p:blipFill>
          <a:blip r:embed="rId3">
            <a:alphaModFix/>
          </a:blip>
          <a:stretch>
            <a:fillRect/>
          </a:stretch>
        </p:blipFill>
        <p:spPr>
          <a:xfrm>
            <a:off x="2844875" y="1811475"/>
            <a:ext cx="4940650" cy="3297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2 - SARIMAX</a:t>
            </a:r>
            <a:endParaRPr/>
          </a:p>
        </p:txBody>
      </p:sp>
      <p:grpSp>
        <p:nvGrpSpPr>
          <p:cNvPr id="515" name="Google Shape;515;p30"/>
          <p:cNvGrpSpPr/>
          <p:nvPr/>
        </p:nvGrpSpPr>
        <p:grpSpPr>
          <a:xfrm>
            <a:off x="457200" y="1080425"/>
            <a:ext cx="1940700" cy="3117600"/>
            <a:chOff x="6755700" y="1080425"/>
            <a:chExt cx="1940700" cy="3117600"/>
          </a:xfrm>
        </p:grpSpPr>
        <p:sp>
          <p:nvSpPr>
            <p:cNvPr id="516" name="Google Shape;516;p30"/>
            <p:cNvSpPr/>
            <p:nvPr/>
          </p:nvSpPr>
          <p:spPr>
            <a:xfrm>
              <a:off x="6755700" y="1080425"/>
              <a:ext cx="1940700" cy="7383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t>RMSLE</a:t>
              </a:r>
              <a:endParaRPr sz="2100"/>
            </a:p>
          </p:txBody>
        </p:sp>
        <p:sp>
          <p:nvSpPr>
            <p:cNvPr id="517" name="Google Shape;517;p30"/>
            <p:cNvSpPr/>
            <p:nvPr/>
          </p:nvSpPr>
          <p:spPr>
            <a:xfrm>
              <a:off x="6755700" y="2324225"/>
              <a:ext cx="1940700" cy="1873800"/>
            </a:xfrm>
            <a:prstGeom prst="roundRect">
              <a:avLst>
                <a:gd fmla="val 0" name="adj"/>
              </a:avLst>
            </a:prstGeom>
            <a:solidFill>
              <a:srgbClr val="E45621">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Date, Sales, Onpromotion, isHoliday Features</a:t>
              </a:r>
              <a:endParaRPr>
                <a:latin typeface="Roboto"/>
                <a:ea typeface="Roboto"/>
                <a:cs typeface="Roboto"/>
                <a:sym typeface="Roboto"/>
              </a:endParaRPr>
            </a:p>
          </p:txBody>
        </p:sp>
        <p:sp>
          <p:nvSpPr>
            <p:cNvPr id="518" name="Google Shape;518;p30"/>
            <p:cNvSpPr/>
            <p:nvPr/>
          </p:nvSpPr>
          <p:spPr>
            <a:xfrm>
              <a:off x="6755700" y="1818725"/>
              <a:ext cx="1940700" cy="505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dk1"/>
                </a:solidFill>
              </a:endParaRPr>
            </a:p>
          </p:txBody>
        </p:sp>
      </p:grpSp>
      <p:grpSp>
        <p:nvGrpSpPr>
          <p:cNvPr id="519" name="Google Shape;519;p30"/>
          <p:cNvGrpSpPr/>
          <p:nvPr/>
        </p:nvGrpSpPr>
        <p:grpSpPr>
          <a:xfrm>
            <a:off x="2616275" y="1080413"/>
            <a:ext cx="6070500" cy="738300"/>
            <a:chOff x="457200" y="3459813"/>
            <a:chExt cx="6070500" cy="738300"/>
          </a:xfrm>
        </p:grpSpPr>
        <p:sp>
          <p:nvSpPr>
            <p:cNvPr id="520" name="Google Shape;520;p30"/>
            <p:cNvSpPr txBox="1"/>
            <p:nvPr/>
          </p:nvSpPr>
          <p:spPr>
            <a:xfrm>
              <a:off x="457200" y="3459813"/>
              <a:ext cx="2397300" cy="738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0.4254</a:t>
              </a:r>
              <a:endParaRPr b="1" sz="1800">
                <a:solidFill>
                  <a:schemeClr val="lt1"/>
                </a:solidFill>
                <a:latin typeface="Fira Sans Extra Condensed"/>
                <a:ea typeface="Fira Sans Extra Condensed"/>
                <a:cs typeface="Fira Sans Extra Condensed"/>
                <a:sym typeface="Fira Sans Extra Condensed"/>
              </a:endParaRPr>
            </a:p>
          </p:txBody>
        </p:sp>
        <p:sp>
          <p:nvSpPr>
            <p:cNvPr id="521" name="Google Shape;521;p30"/>
            <p:cNvSpPr txBox="1"/>
            <p:nvPr/>
          </p:nvSpPr>
          <p:spPr>
            <a:xfrm>
              <a:off x="2854500" y="3459813"/>
              <a:ext cx="3673200" cy="738300"/>
            </a:xfrm>
            <a:prstGeom prst="rect">
              <a:avLst/>
            </a:prstGeom>
            <a:solidFill>
              <a:srgbClr val="559E37">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38761D"/>
                  </a:solidFill>
                  <a:latin typeface="Fira Sans Extra Condensed"/>
                  <a:ea typeface="Fira Sans Extra Condensed"/>
                  <a:cs typeface="Fira Sans Extra Condensed"/>
                  <a:sym typeface="Fira Sans Extra Condensed"/>
                </a:rPr>
                <a:t>Seasonal </a:t>
              </a:r>
              <a:r>
                <a:rPr b="1" lang="en" sz="1800">
                  <a:solidFill>
                    <a:srgbClr val="38761D"/>
                  </a:solidFill>
                  <a:latin typeface="Fira Sans Extra Condensed"/>
                  <a:ea typeface="Fira Sans Extra Condensed"/>
                  <a:cs typeface="Fira Sans Extra Condensed"/>
                  <a:sym typeface="Fira Sans Extra Condensed"/>
                </a:rPr>
                <a:t>AutoRegression Moving Average with eXogenous Factor</a:t>
              </a:r>
              <a:endParaRPr b="1" sz="1800">
                <a:solidFill>
                  <a:srgbClr val="38761D"/>
                </a:solidFill>
                <a:latin typeface="Fira Sans Extra Condensed"/>
                <a:ea typeface="Fira Sans Extra Condensed"/>
                <a:cs typeface="Fira Sans Extra Condensed"/>
                <a:sym typeface="Fira Sans Extra Condensed"/>
              </a:endParaRPr>
            </a:p>
          </p:txBody>
        </p:sp>
      </p:grpSp>
      <p:pic>
        <p:nvPicPr>
          <p:cNvPr id="522" name="Google Shape;522;p30"/>
          <p:cNvPicPr preferRelativeResize="0"/>
          <p:nvPr/>
        </p:nvPicPr>
        <p:blipFill>
          <a:blip r:embed="rId3">
            <a:alphaModFix/>
          </a:blip>
          <a:stretch>
            <a:fillRect/>
          </a:stretch>
        </p:blipFill>
        <p:spPr>
          <a:xfrm>
            <a:off x="2835950" y="1873625"/>
            <a:ext cx="4789449" cy="3178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3 - LSTM</a:t>
            </a:r>
            <a:endParaRPr/>
          </a:p>
        </p:txBody>
      </p:sp>
      <p:grpSp>
        <p:nvGrpSpPr>
          <p:cNvPr id="528" name="Google Shape;528;p31"/>
          <p:cNvGrpSpPr/>
          <p:nvPr/>
        </p:nvGrpSpPr>
        <p:grpSpPr>
          <a:xfrm>
            <a:off x="457200" y="1080425"/>
            <a:ext cx="1940700" cy="3117600"/>
            <a:chOff x="6755700" y="1080425"/>
            <a:chExt cx="1940700" cy="3117600"/>
          </a:xfrm>
        </p:grpSpPr>
        <p:sp>
          <p:nvSpPr>
            <p:cNvPr id="529" name="Google Shape;529;p31"/>
            <p:cNvSpPr/>
            <p:nvPr/>
          </p:nvSpPr>
          <p:spPr>
            <a:xfrm>
              <a:off x="6755700" y="1080425"/>
              <a:ext cx="1940700" cy="7383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t>RMSLE</a:t>
              </a:r>
              <a:endParaRPr sz="2100"/>
            </a:p>
          </p:txBody>
        </p:sp>
        <p:sp>
          <p:nvSpPr>
            <p:cNvPr id="530" name="Google Shape;530;p31"/>
            <p:cNvSpPr/>
            <p:nvPr/>
          </p:nvSpPr>
          <p:spPr>
            <a:xfrm>
              <a:off x="6755700" y="2324225"/>
              <a:ext cx="1940700" cy="1873800"/>
            </a:xfrm>
            <a:prstGeom prst="roundRect">
              <a:avLst>
                <a:gd fmla="val 0" name="adj"/>
              </a:avLst>
            </a:prstGeom>
            <a:solidFill>
              <a:srgbClr val="E45621">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Date, Sales, store, product family Features</a:t>
              </a:r>
              <a:endParaRPr>
                <a:latin typeface="Roboto"/>
                <a:ea typeface="Roboto"/>
                <a:cs typeface="Roboto"/>
                <a:sym typeface="Roboto"/>
              </a:endParaRPr>
            </a:p>
          </p:txBody>
        </p:sp>
        <p:sp>
          <p:nvSpPr>
            <p:cNvPr id="531" name="Google Shape;531;p31"/>
            <p:cNvSpPr/>
            <p:nvPr/>
          </p:nvSpPr>
          <p:spPr>
            <a:xfrm>
              <a:off x="6755700" y="1818725"/>
              <a:ext cx="1940700" cy="505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dk1"/>
                </a:solidFill>
              </a:endParaRPr>
            </a:p>
          </p:txBody>
        </p:sp>
      </p:grpSp>
      <p:grpSp>
        <p:nvGrpSpPr>
          <p:cNvPr id="532" name="Google Shape;532;p31"/>
          <p:cNvGrpSpPr/>
          <p:nvPr/>
        </p:nvGrpSpPr>
        <p:grpSpPr>
          <a:xfrm>
            <a:off x="2616275" y="1080413"/>
            <a:ext cx="6070500" cy="738300"/>
            <a:chOff x="457200" y="3459813"/>
            <a:chExt cx="6070500" cy="738300"/>
          </a:xfrm>
        </p:grpSpPr>
        <p:sp>
          <p:nvSpPr>
            <p:cNvPr id="533" name="Google Shape;533;p31"/>
            <p:cNvSpPr txBox="1"/>
            <p:nvPr/>
          </p:nvSpPr>
          <p:spPr>
            <a:xfrm>
              <a:off x="457200" y="3459813"/>
              <a:ext cx="2397300" cy="738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0.564</a:t>
              </a:r>
              <a:endParaRPr b="1" sz="1800">
                <a:solidFill>
                  <a:schemeClr val="lt1"/>
                </a:solidFill>
                <a:latin typeface="Fira Sans Extra Condensed"/>
                <a:ea typeface="Fira Sans Extra Condensed"/>
                <a:cs typeface="Fira Sans Extra Condensed"/>
                <a:sym typeface="Fira Sans Extra Condensed"/>
              </a:endParaRPr>
            </a:p>
          </p:txBody>
        </p:sp>
        <p:sp>
          <p:nvSpPr>
            <p:cNvPr id="534" name="Google Shape;534;p31"/>
            <p:cNvSpPr txBox="1"/>
            <p:nvPr/>
          </p:nvSpPr>
          <p:spPr>
            <a:xfrm>
              <a:off x="2854500" y="3459813"/>
              <a:ext cx="3673200" cy="738300"/>
            </a:xfrm>
            <a:prstGeom prst="rect">
              <a:avLst/>
            </a:prstGeom>
            <a:solidFill>
              <a:srgbClr val="559E37">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38761D"/>
                  </a:solidFill>
                  <a:latin typeface="Fira Sans Extra Condensed"/>
                  <a:ea typeface="Fira Sans Extra Condensed"/>
                  <a:cs typeface="Fira Sans Extra Condensed"/>
                  <a:sym typeface="Fira Sans Extra Condensed"/>
                </a:rPr>
                <a:t>Long short-term memory</a:t>
              </a:r>
              <a:endParaRPr b="1" sz="1800">
                <a:solidFill>
                  <a:srgbClr val="38761D"/>
                </a:solidFill>
                <a:latin typeface="Fira Sans Extra Condensed"/>
                <a:ea typeface="Fira Sans Extra Condensed"/>
                <a:cs typeface="Fira Sans Extra Condensed"/>
                <a:sym typeface="Fira Sans Extra Condensed"/>
              </a:endParaRPr>
            </a:p>
          </p:txBody>
        </p:sp>
      </p:grpSp>
      <p:pic>
        <p:nvPicPr>
          <p:cNvPr id="535" name="Google Shape;535;p31"/>
          <p:cNvPicPr preferRelativeResize="0"/>
          <p:nvPr/>
        </p:nvPicPr>
        <p:blipFill>
          <a:blip r:embed="rId3">
            <a:alphaModFix/>
          </a:blip>
          <a:stretch>
            <a:fillRect/>
          </a:stretch>
        </p:blipFill>
        <p:spPr>
          <a:xfrm>
            <a:off x="442925" y="1890725"/>
            <a:ext cx="4042175" cy="2593800"/>
          </a:xfrm>
          <a:prstGeom prst="rect">
            <a:avLst/>
          </a:prstGeom>
          <a:noFill/>
          <a:ln>
            <a:noFill/>
          </a:ln>
        </p:spPr>
      </p:pic>
      <p:pic>
        <p:nvPicPr>
          <p:cNvPr id="536" name="Google Shape;536;p31"/>
          <p:cNvPicPr preferRelativeResize="0"/>
          <p:nvPr/>
        </p:nvPicPr>
        <p:blipFill>
          <a:blip r:embed="rId4">
            <a:alphaModFix/>
          </a:blip>
          <a:stretch>
            <a:fillRect/>
          </a:stretch>
        </p:blipFill>
        <p:spPr>
          <a:xfrm>
            <a:off x="4418801" y="1963125"/>
            <a:ext cx="4237950" cy="274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p:nvPr/>
        </p:nvSpPr>
        <p:spPr>
          <a:xfrm>
            <a:off x="457200" y="3060474"/>
            <a:ext cx="3959700" cy="1671600"/>
          </a:xfrm>
          <a:prstGeom prst="roundRect">
            <a:avLst>
              <a:gd fmla="val 0" name="adj"/>
            </a:avLst>
          </a:prstGeom>
          <a:solidFill>
            <a:srgbClr val="A0D771">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761900" y="3389100"/>
            <a:ext cx="1014900" cy="1014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14"/>
          <p:cNvGrpSpPr/>
          <p:nvPr/>
        </p:nvGrpSpPr>
        <p:grpSpPr>
          <a:xfrm>
            <a:off x="1024698" y="3667112"/>
            <a:ext cx="488808" cy="458401"/>
            <a:chOff x="5576449" y="4633266"/>
            <a:chExt cx="391203" cy="366838"/>
          </a:xfrm>
        </p:grpSpPr>
        <p:sp>
          <p:nvSpPr>
            <p:cNvPr id="197" name="Google Shape;197;p14"/>
            <p:cNvSpPr/>
            <p:nvPr/>
          </p:nvSpPr>
          <p:spPr>
            <a:xfrm>
              <a:off x="5633494" y="4633266"/>
              <a:ext cx="334158" cy="366838"/>
            </a:xfrm>
            <a:custGeom>
              <a:rect b="b" l="l" r="r" t="t"/>
              <a:pathLst>
                <a:path extrusionOk="0" h="10720" w="9765">
                  <a:moveTo>
                    <a:pt x="4383" y="2853"/>
                  </a:moveTo>
                  <a:cubicBezTo>
                    <a:pt x="4549" y="2853"/>
                    <a:pt x="4716" y="2966"/>
                    <a:pt x="4692" y="3192"/>
                  </a:cubicBezTo>
                  <a:lnTo>
                    <a:pt x="4692" y="3549"/>
                  </a:lnTo>
                  <a:lnTo>
                    <a:pt x="5145" y="3549"/>
                  </a:lnTo>
                  <a:cubicBezTo>
                    <a:pt x="5526" y="3597"/>
                    <a:pt x="5526" y="4145"/>
                    <a:pt x="5145" y="4192"/>
                  </a:cubicBezTo>
                  <a:lnTo>
                    <a:pt x="3954" y="4192"/>
                  </a:lnTo>
                  <a:cubicBezTo>
                    <a:pt x="3811" y="4192"/>
                    <a:pt x="3668" y="4311"/>
                    <a:pt x="3668" y="4454"/>
                  </a:cubicBezTo>
                  <a:cubicBezTo>
                    <a:pt x="3668" y="4597"/>
                    <a:pt x="3811" y="4740"/>
                    <a:pt x="3954" y="4740"/>
                  </a:cubicBezTo>
                  <a:lnTo>
                    <a:pt x="4787" y="4740"/>
                  </a:lnTo>
                  <a:cubicBezTo>
                    <a:pt x="4797" y="4740"/>
                    <a:pt x="4807" y="4740"/>
                    <a:pt x="4817" y="4740"/>
                  </a:cubicBezTo>
                  <a:cubicBezTo>
                    <a:pt x="5630" y="4740"/>
                    <a:pt x="6019" y="5723"/>
                    <a:pt x="5430" y="6264"/>
                  </a:cubicBezTo>
                  <a:cubicBezTo>
                    <a:pt x="5264" y="6431"/>
                    <a:pt x="5026" y="6526"/>
                    <a:pt x="4787" y="6526"/>
                  </a:cubicBezTo>
                  <a:lnTo>
                    <a:pt x="4692" y="6526"/>
                  </a:lnTo>
                  <a:lnTo>
                    <a:pt x="4692" y="6883"/>
                  </a:lnTo>
                  <a:cubicBezTo>
                    <a:pt x="4716" y="7109"/>
                    <a:pt x="4543" y="7223"/>
                    <a:pt x="4371" y="7223"/>
                  </a:cubicBezTo>
                  <a:cubicBezTo>
                    <a:pt x="4198" y="7223"/>
                    <a:pt x="4025" y="7109"/>
                    <a:pt x="4049" y="6883"/>
                  </a:cubicBezTo>
                  <a:lnTo>
                    <a:pt x="4049" y="6526"/>
                  </a:lnTo>
                  <a:lnTo>
                    <a:pt x="3620" y="6526"/>
                  </a:lnTo>
                  <a:cubicBezTo>
                    <a:pt x="3239" y="6478"/>
                    <a:pt x="3239" y="5931"/>
                    <a:pt x="3620" y="5883"/>
                  </a:cubicBezTo>
                  <a:lnTo>
                    <a:pt x="4811" y="5883"/>
                  </a:lnTo>
                  <a:cubicBezTo>
                    <a:pt x="4954" y="5883"/>
                    <a:pt x="5073" y="5764"/>
                    <a:pt x="5073" y="5621"/>
                  </a:cubicBezTo>
                  <a:cubicBezTo>
                    <a:pt x="5073" y="5454"/>
                    <a:pt x="4954" y="5335"/>
                    <a:pt x="4811" y="5335"/>
                  </a:cubicBezTo>
                  <a:lnTo>
                    <a:pt x="3954" y="5335"/>
                  </a:lnTo>
                  <a:cubicBezTo>
                    <a:pt x="3478" y="5335"/>
                    <a:pt x="3073" y="4930"/>
                    <a:pt x="3073" y="4454"/>
                  </a:cubicBezTo>
                  <a:cubicBezTo>
                    <a:pt x="3073" y="3954"/>
                    <a:pt x="3478" y="3549"/>
                    <a:pt x="3954" y="3549"/>
                  </a:cubicBezTo>
                  <a:lnTo>
                    <a:pt x="4073" y="3549"/>
                  </a:lnTo>
                  <a:lnTo>
                    <a:pt x="4073" y="3192"/>
                  </a:lnTo>
                  <a:cubicBezTo>
                    <a:pt x="4049" y="2966"/>
                    <a:pt x="4216" y="2853"/>
                    <a:pt x="4383" y="2853"/>
                  </a:cubicBezTo>
                  <a:close/>
                  <a:moveTo>
                    <a:pt x="1" y="1"/>
                  </a:moveTo>
                  <a:cubicBezTo>
                    <a:pt x="739" y="1"/>
                    <a:pt x="1334" y="596"/>
                    <a:pt x="1334" y="1335"/>
                  </a:cubicBezTo>
                  <a:lnTo>
                    <a:pt x="1334" y="9408"/>
                  </a:lnTo>
                  <a:cubicBezTo>
                    <a:pt x="1334" y="9823"/>
                    <a:pt x="1667" y="10099"/>
                    <a:pt x="2022" y="10099"/>
                  </a:cubicBezTo>
                  <a:cubicBezTo>
                    <a:pt x="2196" y="10099"/>
                    <a:pt x="2376" y="10033"/>
                    <a:pt x="2525" y="9884"/>
                  </a:cubicBezTo>
                  <a:cubicBezTo>
                    <a:pt x="2954" y="9455"/>
                    <a:pt x="2644" y="8693"/>
                    <a:pt x="2025" y="8693"/>
                  </a:cubicBezTo>
                  <a:cubicBezTo>
                    <a:pt x="1644" y="8669"/>
                    <a:pt x="1644" y="8098"/>
                    <a:pt x="2025" y="8074"/>
                  </a:cubicBezTo>
                  <a:cubicBezTo>
                    <a:pt x="2052" y="8072"/>
                    <a:pt x="2078" y="8071"/>
                    <a:pt x="2105" y="8071"/>
                  </a:cubicBezTo>
                  <a:cubicBezTo>
                    <a:pt x="2809" y="8071"/>
                    <a:pt x="3406" y="8672"/>
                    <a:pt x="3406" y="9384"/>
                  </a:cubicBezTo>
                  <a:cubicBezTo>
                    <a:pt x="3406" y="10090"/>
                    <a:pt x="2853" y="10674"/>
                    <a:pt x="2184" y="10717"/>
                  </a:cubicBezTo>
                  <a:lnTo>
                    <a:pt x="8074" y="10717"/>
                  </a:lnTo>
                  <a:cubicBezTo>
                    <a:pt x="9765" y="10646"/>
                    <a:pt x="9765" y="8145"/>
                    <a:pt x="8074" y="8074"/>
                  </a:cubicBezTo>
                  <a:lnTo>
                    <a:pt x="7383" y="8074"/>
                  </a:lnTo>
                  <a:lnTo>
                    <a:pt x="7383" y="1335"/>
                  </a:lnTo>
                  <a:cubicBezTo>
                    <a:pt x="7383" y="596"/>
                    <a:pt x="6788" y="1"/>
                    <a:pt x="6050" y="1"/>
                  </a:cubicBezTo>
                  <a:close/>
                  <a:moveTo>
                    <a:pt x="2025" y="10717"/>
                  </a:moveTo>
                  <a:cubicBezTo>
                    <a:pt x="2052" y="10719"/>
                    <a:pt x="2078" y="10720"/>
                    <a:pt x="2105" y="10720"/>
                  </a:cubicBezTo>
                  <a:cubicBezTo>
                    <a:pt x="2131" y="10720"/>
                    <a:pt x="2158" y="10719"/>
                    <a:pt x="2184" y="107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5576449" y="4654482"/>
              <a:ext cx="80725" cy="69296"/>
            </a:xfrm>
            <a:custGeom>
              <a:rect b="b" l="l" r="r" t="t"/>
              <a:pathLst>
                <a:path extrusionOk="0" h="2025" w="2359">
                  <a:moveTo>
                    <a:pt x="1358" y="0"/>
                  </a:moveTo>
                  <a:cubicBezTo>
                    <a:pt x="1" y="0"/>
                    <a:pt x="1" y="2024"/>
                    <a:pt x="1358" y="2024"/>
                  </a:cubicBezTo>
                  <a:lnTo>
                    <a:pt x="2358" y="2024"/>
                  </a:lnTo>
                  <a:lnTo>
                    <a:pt x="2358" y="1024"/>
                  </a:lnTo>
                  <a:cubicBezTo>
                    <a:pt x="2358" y="453"/>
                    <a:pt x="1906" y="0"/>
                    <a:pt x="1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5679964" y="4860657"/>
              <a:ext cx="22038" cy="21216"/>
            </a:xfrm>
            <a:custGeom>
              <a:rect b="b" l="l" r="r" t="t"/>
              <a:pathLst>
                <a:path extrusionOk="0" h="620" w="644">
                  <a:moveTo>
                    <a:pt x="0" y="0"/>
                  </a:moveTo>
                  <a:lnTo>
                    <a:pt x="0" y="619"/>
                  </a:lnTo>
                  <a:lnTo>
                    <a:pt x="643" y="619"/>
                  </a:lnTo>
                  <a:lnTo>
                    <a:pt x="64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201" name="Google Shape;201;p14"/>
          <p:cNvSpPr/>
          <p:nvPr/>
        </p:nvSpPr>
        <p:spPr>
          <a:xfrm>
            <a:off x="457200" y="1036188"/>
            <a:ext cx="3959700" cy="1671600"/>
          </a:xfrm>
          <a:prstGeom prst="roundRect">
            <a:avLst>
              <a:gd fmla="val 0" name="adj"/>
            </a:avLst>
          </a:prstGeom>
          <a:solidFill>
            <a:srgbClr val="FAAD5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761900" y="1364650"/>
            <a:ext cx="1014900" cy="1014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4727100" y="1036188"/>
            <a:ext cx="3959700" cy="1671600"/>
          </a:xfrm>
          <a:prstGeom prst="roundRect">
            <a:avLst>
              <a:gd fmla="val 0" name="adj"/>
            </a:avLst>
          </a:prstGeom>
          <a:solidFill>
            <a:srgbClr val="559E3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4727100" y="3060474"/>
            <a:ext cx="3959700" cy="1671600"/>
          </a:xfrm>
          <a:prstGeom prst="roundRect">
            <a:avLst>
              <a:gd fmla="val 0" name="adj"/>
            </a:avLst>
          </a:prstGeom>
          <a:solidFill>
            <a:srgbClr val="4E8CB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7367475" y="1364650"/>
            <a:ext cx="1014900" cy="1014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7367475" y="3389100"/>
            <a:ext cx="1014900" cy="1014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14"/>
          <p:cNvGrpSpPr/>
          <p:nvPr/>
        </p:nvGrpSpPr>
        <p:grpSpPr>
          <a:xfrm>
            <a:off x="7630514" y="3651855"/>
            <a:ext cx="488832" cy="488832"/>
            <a:chOff x="7166736" y="4049574"/>
            <a:chExt cx="364067" cy="364067"/>
          </a:xfrm>
        </p:grpSpPr>
        <p:sp>
          <p:nvSpPr>
            <p:cNvPr id="208" name="Google Shape;208;p14"/>
            <p:cNvSpPr/>
            <p:nvPr/>
          </p:nvSpPr>
          <p:spPr>
            <a:xfrm>
              <a:off x="7218033" y="4370449"/>
              <a:ext cx="49723" cy="43191"/>
            </a:xfrm>
            <a:custGeom>
              <a:rect b="b" l="l" r="r" t="t"/>
              <a:pathLst>
                <a:path extrusionOk="0" h="1263" w="1454">
                  <a:moveTo>
                    <a:pt x="834" y="1"/>
                  </a:moveTo>
                  <a:cubicBezTo>
                    <a:pt x="286" y="1"/>
                    <a:pt x="1" y="668"/>
                    <a:pt x="382" y="1072"/>
                  </a:cubicBezTo>
                  <a:cubicBezTo>
                    <a:pt x="513" y="1204"/>
                    <a:pt x="671" y="1262"/>
                    <a:pt x="826" y="1262"/>
                  </a:cubicBezTo>
                  <a:cubicBezTo>
                    <a:pt x="1148" y="1262"/>
                    <a:pt x="1453" y="1006"/>
                    <a:pt x="1453" y="620"/>
                  </a:cubicBezTo>
                  <a:cubicBezTo>
                    <a:pt x="1453" y="287"/>
                    <a:pt x="1191" y="1"/>
                    <a:pt x="8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7353215" y="4370449"/>
              <a:ext cx="49723" cy="43191"/>
            </a:xfrm>
            <a:custGeom>
              <a:rect b="b" l="l" r="r" t="t"/>
              <a:pathLst>
                <a:path extrusionOk="0" h="1263" w="1454">
                  <a:moveTo>
                    <a:pt x="834" y="1"/>
                  </a:moveTo>
                  <a:cubicBezTo>
                    <a:pt x="263" y="1"/>
                    <a:pt x="1" y="691"/>
                    <a:pt x="382" y="1072"/>
                  </a:cubicBezTo>
                  <a:cubicBezTo>
                    <a:pt x="513" y="1204"/>
                    <a:pt x="672" y="1262"/>
                    <a:pt x="826" y="1262"/>
                  </a:cubicBezTo>
                  <a:cubicBezTo>
                    <a:pt x="1149" y="1262"/>
                    <a:pt x="1454" y="1006"/>
                    <a:pt x="1454" y="620"/>
                  </a:cubicBezTo>
                  <a:cubicBezTo>
                    <a:pt x="1454" y="287"/>
                    <a:pt x="1168" y="1"/>
                    <a:pt x="8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7199292" y="4049574"/>
              <a:ext cx="331511" cy="299741"/>
            </a:xfrm>
            <a:custGeom>
              <a:rect b="b" l="l" r="r" t="t"/>
              <a:pathLst>
                <a:path extrusionOk="0" h="8765" w="9694">
                  <a:moveTo>
                    <a:pt x="8145" y="1"/>
                  </a:moveTo>
                  <a:cubicBezTo>
                    <a:pt x="7979" y="1"/>
                    <a:pt x="7860" y="96"/>
                    <a:pt x="7836" y="263"/>
                  </a:cubicBezTo>
                  <a:lnTo>
                    <a:pt x="7598" y="1906"/>
                  </a:lnTo>
                  <a:lnTo>
                    <a:pt x="5645" y="1906"/>
                  </a:lnTo>
                  <a:lnTo>
                    <a:pt x="5645" y="3144"/>
                  </a:lnTo>
                  <a:lnTo>
                    <a:pt x="7407" y="3144"/>
                  </a:lnTo>
                  <a:lnTo>
                    <a:pt x="7288" y="3787"/>
                  </a:lnTo>
                  <a:lnTo>
                    <a:pt x="5645" y="3787"/>
                  </a:lnTo>
                  <a:lnTo>
                    <a:pt x="5645" y="5026"/>
                  </a:lnTo>
                  <a:lnTo>
                    <a:pt x="7098" y="5026"/>
                  </a:lnTo>
                  <a:lnTo>
                    <a:pt x="7002" y="5645"/>
                  </a:lnTo>
                  <a:lnTo>
                    <a:pt x="5645" y="5645"/>
                  </a:lnTo>
                  <a:lnTo>
                    <a:pt x="5645" y="6883"/>
                  </a:lnTo>
                  <a:lnTo>
                    <a:pt x="6812" y="6883"/>
                  </a:lnTo>
                  <a:cubicBezTo>
                    <a:pt x="6812" y="6955"/>
                    <a:pt x="6669" y="7836"/>
                    <a:pt x="6669" y="7883"/>
                  </a:cubicBezTo>
                  <a:cubicBezTo>
                    <a:pt x="6645" y="8026"/>
                    <a:pt x="6526" y="8145"/>
                    <a:pt x="6383" y="8145"/>
                  </a:cubicBezTo>
                  <a:lnTo>
                    <a:pt x="430" y="8145"/>
                  </a:lnTo>
                  <a:cubicBezTo>
                    <a:pt x="1" y="8145"/>
                    <a:pt x="1" y="8765"/>
                    <a:pt x="430" y="8765"/>
                  </a:cubicBezTo>
                  <a:lnTo>
                    <a:pt x="6359" y="8765"/>
                  </a:lnTo>
                  <a:cubicBezTo>
                    <a:pt x="6812" y="8765"/>
                    <a:pt x="7217" y="8431"/>
                    <a:pt x="7288" y="7979"/>
                  </a:cubicBezTo>
                  <a:cubicBezTo>
                    <a:pt x="7288" y="7907"/>
                    <a:pt x="8407" y="692"/>
                    <a:pt x="8407" y="644"/>
                  </a:cubicBezTo>
                  <a:lnTo>
                    <a:pt x="9384" y="644"/>
                  </a:lnTo>
                  <a:cubicBezTo>
                    <a:pt x="9551" y="620"/>
                    <a:pt x="9693" y="477"/>
                    <a:pt x="9693" y="310"/>
                  </a:cubicBezTo>
                  <a:cubicBezTo>
                    <a:pt x="9693" y="144"/>
                    <a:pt x="9551" y="1"/>
                    <a:pt x="93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7184656" y="4242584"/>
              <a:ext cx="73319" cy="43226"/>
            </a:xfrm>
            <a:custGeom>
              <a:rect b="b" l="l" r="r" t="t"/>
              <a:pathLst>
                <a:path extrusionOk="0" h="1264" w="2144">
                  <a:moveTo>
                    <a:pt x="0" y="1"/>
                  </a:moveTo>
                  <a:lnTo>
                    <a:pt x="167" y="977"/>
                  </a:lnTo>
                  <a:cubicBezTo>
                    <a:pt x="191" y="1144"/>
                    <a:pt x="310" y="1239"/>
                    <a:pt x="453" y="1263"/>
                  </a:cubicBezTo>
                  <a:lnTo>
                    <a:pt x="2144" y="1263"/>
                  </a:lnTo>
                  <a:lnTo>
                    <a:pt x="21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7174875" y="4179080"/>
              <a:ext cx="83100" cy="42371"/>
            </a:xfrm>
            <a:custGeom>
              <a:rect b="b" l="l" r="r" t="t"/>
              <a:pathLst>
                <a:path extrusionOk="0" h="1239" w="2430">
                  <a:moveTo>
                    <a:pt x="1" y="0"/>
                  </a:moveTo>
                  <a:lnTo>
                    <a:pt x="191" y="1239"/>
                  </a:lnTo>
                  <a:lnTo>
                    <a:pt x="2430" y="1239"/>
                  </a:lnTo>
                  <a:lnTo>
                    <a:pt x="24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7166736" y="4114754"/>
              <a:ext cx="91239" cy="43191"/>
            </a:xfrm>
            <a:custGeom>
              <a:rect b="b" l="l" r="r" t="t"/>
              <a:pathLst>
                <a:path extrusionOk="0" h="1263" w="2668">
                  <a:moveTo>
                    <a:pt x="334" y="0"/>
                  </a:moveTo>
                  <a:cubicBezTo>
                    <a:pt x="143" y="0"/>
                    <a:pt x="0" y="167"/>
                    <a:pt x="24" y="357"/>
                  </a:cubicBezTo>
                  <a:lnTo>
                    <a:pt x="167" y="1262"/>
                  </a:lnTo>
                  <a:lnTo>
                    <a:pt x="2668" y="1262"/>
                  </a:lnTo>
                  <a:lnTo>
                    <a:pt x="26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7278289" y="4242584"/>
              <a:ext cx="92880" cy="42405"/>
            </a:xfrm>
            <a:custGeom>
              <a:rect b="b" l="l" r="r" t="t"/>
              <a:pathLst>
                <a:path extrusionOk="0" h="1240" w="2716">
                  <a:moveTo>
                    <a:pt x="1" y="1"/>
                  </a:moveTo>
                  <a:lnTo>
                    <a:pt x="1" y="1239"/>
                  </a:lnTo>
                  <a:lnTo>
                    <a:pt x="2716" y="1239"/>
                  </a:lnTo>
                  <a:lnTo>
                    <a:pt x="27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7278289" y="4179080"/>
              <a:ext cx="92880" cy="42371"/>
            </a:xfrm>
            <a:custGeom>
              <a:rect b="b" l="l" r="r" t="t"/>
              <a:pathLst>
                <a:path extrusionOk="0" h="1239" w="2716">
                  <a:moveTo>
                    <a:pt x="1" y="0"/>
                  </a:moveTo>
                  <a:lnTo>
                    <a:pt x="1" y="1239"/>
                  </a:lnTo>
                  <a:lnTo>
                    <a:pt x="2716" y="1239"/>
                  </a:lnTo>
                  <a:lnTo>
                    <a:pt x="271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7278289" y="4114754"/>
              <a:ext cx="92880" cy="42371"/>
            </a:xfrm>
            <a:custGeom>
              <a:rect b="b" l="l" r="r" t="t"/>
              <a:pathLst>
                <a:path extrusionOk="0" h="1239" w="2716">
                  <a:moveTo>
                    <a:pt x="1" y="0"/>
                  </a:moveTo>
                  <a:lnTo>
                    <a:pt x="1" y="1238"/>
                  </a:lnTo>
                  <a:lnTo>
                    <a:pt x="2716" y="1238"/>
                  </a:lnTo>
                  <a:lnTo>
                    <a:pt x="271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4"/>
          <p:cNvGrpSpPr/>
          <p:nvPr/>
        </p:nvGrpSpPr>
        <p:grpSpPr>
          <a:xfrm>
            <a:off x="2005400" y="1553280"/>
            <a:ext cx="2061000" cy="645282"/>
            <a:chOff x="2005400" y="1248480"/>
            <a:chExt cx="2061000" cy="645282"/>
          </a:xfrm>
        </p:grpSpPr>
        <p:sp>
          <p:nvSpPr>
            <p:cNvPr id="218" name="Google Shape;218;p14"/>
            <p:cNvSpPr txBox="1"/>
            <p:nvPr/>
          </p:nvSpPr>
          <p:spPr>
            <a:xfrm>
              <a:off x="2005400" y="1619863"/>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1</a:t>
              </a:r>
              <a:endParaRPr b="1" sz="1800">
                <a:solidFill>
                  <a:schemeClr val="dk1"/>
                </a:solidFill>
                <a:latin typeface="Fira Sans Extra Condensed"/>
                <a:ea typeface="Fira Sans Extra Condensed"/>
                <a:cs typeface="Fira Sans Extra Condensed"/>
                <a:sym typeface="Fira Sans Extra Condensed"/>
              </a:endParaRPr>
            </a:p>
          </p:txBody>
        </p:sp>
        <p:sp>
          <p:nvSpPr>
            <p:cNvPr id="219" name="Google Shape;219;p14"/>
            <p:cNvSpPr txBox="1"/>
            <p:nvPr/>
          </p:nvSpPr>
          <p:spPr>
            <a:xfrm>
              <a:off x="2005400" y="1248480"/>
              <a:ext cx="20610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2"/>
                  </a:solidFill>
                  <a:latin typeface="Fira Sans Extra Condensed"/>
                  <a:ea typeface="Fira Sans Extra Condensed"/>
                  <a:cs typeface="Fira Sans Extra Condensed"/>
                  <a:sym typeface="Fira Sans Extra Condensed"/>
                </a:rPr>
                <a:t>Introduction</a:t>
              </a:r>
              <a:endParaRPr b="1" sz="3000">
                <a:solidFill>
                  <a:schemeClr val="accent2"/>
                </a:solidFill>
                <a:latin typeface="Fira Sans Extra Condensed"/>
                <a:ea typeface="Fira Sans Extra Condensed"/>
                <a:cs typeface="Fira Sans Extra Condensed"/>
                <a:sym typeface="Fira Sans Extra Condensed"/>
              </a:endParaRPr>
            </a:p>
          </p:txBody>
        </p:sp>
      </p:grpSp>
      <p:grpSp>
        <p:nvGrpSpPr>
          <p:cNvPr id="220" name="Google Shape;220;p14"/>
          <p:cNvGrpSpPr/>
          <p:nvPr/>
        </p:nvGrpSpPr>
        <p:grpSpPr>
          <a:xfrm>
            <a:off x="5077875" y="1553280"/>
            <a:ext cx="2061000" cy="645282"/>
            <a:chOff x="5077875" y="1477080"/>
            <a:chExt cx="2061000" cy="645282"/>
          </a:xfrm>
        </p:grpSpPr>
        <p:sp>
          <p:nvSpPr>
            <p:cNvPr id="221" name="Google Shape;221;p14"/>
            <p:cNvSpPr txBox="1"/>
            <p:nvPr/>
          </p:nvSpPr>
          <p:spPr>
            <a:xfrm>
              <a:off x="5077875" y="1848463"/>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2</a:t>
              </a:r>
              <a:endParaRPr b="1" sz="1800">
                <a:solidFill>
                  <a:schemeClr val="dk1"/>
                </a:solidFill>
                <a:latin typeface="Fira Sans Extra Condensed"/>
                <a:ea typeface="Fira Sans Extra Condensed"/>
                <a:cs typeface="Fira Sans Extra Condensed"/>
                <a:sym typeface="Fira Sans Extra Condensed"/>
              </a:endParaRPr>
            </a:p>
          </p:txBody>
        </p:sp>
        <p:sp>
          <p:nvSpPr>
            <p:cNvPr id="222" name="Google Shape;222;p14"/>
            <p:cNvSpPr txBox="1"/>
            <p:nvPr/>
          </p:nvSpPr>
          <p:spPr>
            <a:xfrm>
              <a:off x="5077875" y="1477080"/>
              <a:ext cx="20610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3000">
                  <a:solidFill>
                    <a:schemeClr val="accent3"/>
                  </a:solidFill>
                  <a:latin typeface="Fira Sans Extra Condensed"/>
                  <a:ea typeface="Fira Sans Extra Condensed"/>
                  <a:cs typeface="Fira Sans Extra Condensed"/>
                  <a:sym typeface="Fira Sans Extra Condensed"/>
                </a:rPr>
                <a:t>EDA</a:t>
              </a:r>
              <a:endParaRPr b="1" sz="3000">
                <a:solidFill>
                  <a:schemeClr val="accent3"/>
                </a:solidFill>
                <a:latin typeface="Fira Sans Extra Condensed"/>
                <a:ea typeface="Fira Sans Extra Condensed"/>
                <a:cs typeface="Fira Sans Extra Condensed"/>
                <a:sym typeface="Fira Sans Extra Condensed"/>
              </a:endParaRPr>
            </a:p>
          </p:txBody>
        </p:sp>
      </p:grpSp>
      <p:grpSp>
        <p:nvGrpSpPr>
          <p:cNvPr id="223" name="Google Shape;223;p14"/>
          <p:cNvGrpSpPr/>
          <p:nvPr/>
        </p:nvGrpSpPr>
        <p:grpSpPr>
          <a:xfrm>
            <a:off x="2005400" y="3575455"/>
            <a:ext cx="2061000" cy="653357"/>
            <a:chOff x="2005400" y="3346855"/>
            <a:chExt cx="2061000" cy="653357"/>
          </a:xfrm>
        </p:grpSpPr>
        <p:sp>
          <p:nvSpPr>
            <p:cNvPr id="224" name="Google Shape;224;p14"/>
            <p:cNvSpPr txBox="1"/>
            <p:nvPr/>
          </p:nvSpPr>
          <p:spPr>
            <a:xfrm>
              <a:off x="2005400" y="3723013"/>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3</a:t>
              </a:r>
              <a:endParaRPr b="1" sz="1800">
                <a:solidFill>
                  <a:schemeClr val="dk1"/>
                </a:solidFill>
                <a:latin typeface="Fira Sans Extra Condensed"/>
                <a:ea typeface="Fira Sans Extra Condensed"/>
                <a:cs typeface="Fira Sans Extra Condensed"/>
                <a:sym typeface="Fira Sans Extra Condensed"/>
              </a:endParaRPr>
            </a:p>
          </p:txBody>
        </p:sp>
        <p:sp>
          <p:nvSpPr>
            <p:cNvPr id="225" name="Google Shape;225;p14"/>
            <p:cNvSpPr txBox="1"/>
            <p:nvPr/>
          </p:nvSpPr>
          <p:spPr>
            <a:xfrm>
              <a:off x="2005400" y="3346855"/>
              <a:ext cx="20610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accent4"/>
                  </a:solidFill>
                  <a:latin typeface="Fira Sans Extra Condensed"/>
                  <a:ea typeface="Fira Sans Extra Condensed"/>
                  <a:cs typeface="Fira Sans Extra Condensed"/>
                  <a:sym typeface="Fira Sans Extra Condensed"/>
                </a:rPr>
                <a:t>Modelling</a:t>
              </a:r>
              <a:endParaRPr b="1" sz="3000">
                <a:solidFill>
                  <a:schemeClr val="accent4"/>
                </a:solidFill>
                <a:latin typeface="Fira Sans Extra Condensed"/>
                <a:ea typeface="Fira Sans Extra Condensed"/>
                <a:cs typeface="Fira Sans Extra Condensed"/>
                <a:sym typeface="Fira Sans Extra Condensed"/>
              </a:endParaRPr>
            </a:p>
          </p:txBody>
        </p:sp>
      </p:grpSp>
      <p:grpSp>
        <p:nvGrpSpPr>
          <p:cNvPr id="226" name="Google Shape;226;p14"/>
          <p:cNvGrpSpPr/>
          <p:nvPr/>
        </p:nvGrpSpPr>
        <p:grpSpPr>
          <a:xfrm>
            <a:off x="5077875" y="3575455"/>
            <a:ext cx="2061000" cy="653357"/>
            <a:chOff x="5077875" y="3575455"/>
            <a:chExt cx="2061000" cy="653357"/>
          </a:xfrm>
        </p:grpSpPr>
        <p:sp>
          <p:nvSpPr>
            <p:cNvPr id="227" name="Google Shape;227;p14"/>
            <p:cNvSpPr txBox="1"/>
            <p:nvPr/>
          </p:nvSpPr>
          <p:spPr>
            <a:xfrm>
              <a:off x="5077875" y="3951613"/>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4</a:t>
              </a:r>
              <a:endParaRPr b="1" sz="1800">
                <a:solidFill>
                  <a:schemeClr val="dk1"/>
                </a:solidFill>
                <a:latin typeface="Fira Sans Extra Condensed"/>
                <a:ea typeface="Fira Sans Extra Condensed"/>
                <a:cs typeface="Fira Sans Extra Condensed"/>
                <a:sym typeface="Fira Sans Extra Condensed"/>
              </a:endParaRPr>
            </a:p>
          </p:txBody>
        </p:sp>
        <p:sp>
          <p:nvSpPr>
            <p:cNvPr id="228" name="Google Shape;228;p14"/>
            <p:cNvSpPr txBox="1"/>
            <p:nvPr/>
          </p:nvSpPr>
          <p:spPr>
            <a:xfrm>
              <a:off x="5077875" y="3575455"/>
              <a:ext cx="20610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3000">
                  <a:solidFill>
                    <a:schemeClr val="accent5"/>
                  </a:solidFill>
                  <a:latin typeface="Fira Sans Extra Condensed"/>
                  <a:ea typeface="Fira Sans Extra Condensed"/>
                  <a:cs typeface="Fira Sans Extra Condensed"/>
                  <a:sym typeface="Fira Sans Extra Condensed"/>
                </a:rPr>
                <a:t>Conclusion</a:t>
              </a:r>
              <a:endParaRPr b="1" sz="3000">
                <a:solidFill>
                  <a:schemeClr val="accent5"/>
                </a:solidFill>
                <a:latin typeface="Fira Sans Extra Condensed"/>
                <a:ea typeface="Fira Sans Extra Condensed"/>
                <a:cs typeface="Fira Sans Extra Condensed"/>
                <a:sym typeface="Fira Sans Extra Condensed"/>
              </a:endParaRPr>
            </a:p>
          </p:txBody>
        </p:sp>
      </p:grpSp>
      <p:grpSp>
        <p:nvGrpSpPr>
          <p:cNvPr id="229" name="Google Shape;229;p14"/>
          <p:cNvGrpSpPr/>
          <p:nvPr/>
        </p:nvGrpSpPr>
        <p:grpSpPr>
          <a:xfrm>
            <a:off x="7630576" y="1627836"/>
            <a:ext cx="488833" cy="488833"/>
            <a:chOff x="2419414" y="4045708"/>
            <a:chExt cx="361055" cy="361055"/>
          </a:xfrm>
        </p:grpSpPr>
        <p:sp>
          <p:nvSpPr>
            <p:cNvPr id="230" name="Google Shape;230;p14"/>
            <p:cNvSpPr/>
            <p:nvPr/>
          </p:nvSpPr>
          <p:spPr>
            <a:xfrm>
              <a:off x="2658167" y="4203291"/>
              <a:ext cx="76653" cy="72273"/>
            </a:xfrm>
            <a:custGeom>
              <a:rect b="b" l="l" r="r" t="t"/>
              <a:pathLst>
                <a:path extrusionOk="0" h="2112" w="2240">
                  <a:moveTo>
                    <a:pt x="1150" y="0"/>
                  </a:moveTo>
                  <a:cubicBezTo>
                    <a:pt x="576" y="0"/>
                    <a:pt x="1" y="402"/>
                    <a:pt x="1" y="1135"/>
                  </a:cubicBezTo>
                  <a:lnTo>
                    <a:pt x="1" y="2111"/>
                  </a:lnTo>
                  <a:lnTo>
                    <a:pt x="835" y="1373"/>
                  </a:lnTo>
                  <a:cubicBezTo>
                    <a:pt x="1216" y="1040"/>
                    <a:pt x="1716" y="849"/>
                    <a:pt x="2240" y="849"/>
                  </a:cubicBezTo>
                  <a:cubicBezTo>
                    <a:pt x="2089" y="270"/>
                    <a:pt x="1620" y="0"/>
                    <a:pt x="1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2465030" y="4203805"/>
              <a:ext cx="315440" cy="202959"/>
            </a:xfrm>
            <a:custGeom>
              <a:rect b="b" l="l" r="r" t="t"/>
              <a:pathLst>
                <a:path extrusionOk="0" h="5931" w="9218">
                  <a:moveTo>
                    <a:pt x="977" y="1"/>
                  </a:moveTo>
                  <a:cubicBezTo>
                    <a:pt x="715" y="1"/>
                    <a:pt x="477" y="120"/>
                    <a:pt x="287" y="310"/>
                  </a:cubicBezTo>
                  <a:cubicBezTo>
                    <a:pt x="96" y="477"/>
                    <a:pt x="1" y="739"/>
                    <a:pt x="1" y="1001"/>
                  </a:cubicBezTo>
                  <a:lnTo>
                    <a:pt x="1" y="5621"/>
                  </a:lnTo>
                  <a:cubicBezTo>
                    <a:pt x="1" y="5788"/>
                    <a:pt x="120" y="5931"/>
                    <a:pt x="287" y="5931"/>
                  </a:cubicBezTo>
                  <a:lnTo>
                    <a:pt x="5169" y="5931"/>
                  </a:lnTo>
                  <a:cubicBezTo>
                    <a:pt x="5716" y="5931"/>
                    <a:pt x="6264" y="5716"/>
                    <a:pt x="6693" y="5335"/>
                  </a:cubicBezTo>
                  <a:lnTo>
                    <a:pt x="8884" y="3359"/>
                  </a:lnTo>
                  <a:cubicBezTo>
                    <a:pt x="9098" y="3168"/>
                    <a:pt x="9217" y="2906"/>
                    <a:pt x="9217" y="2620"/>
                  </a:cubicBezTo>
                  <a:cubicBezTo>
                    <a:pt x="9217" y="2335"/>
                    <a:pt x="9122" y="2073"/>
                    <a:pt x="8908" y="1882"/>
                  </a:cubicBezTo>
                  <a:lnTo>
                    <a:pt x="8908" y="1882"/>
                  </a:lnTo>
                  <a:lnTo>
                    <a:pt x="8955" y="1906"/>
                  </a:lnTo>
                  <a:cubicBezTo>
                    <a:pt x="8657" y="1608"/>
                    <a:pt x="8268" y="1459"/>
                    <a:pt x="7880" y="1459"/>
                  </a:cubicBezTo>
                  <a:cubicBezTo>
                    <a:pt x="7524" y="1459"/>
                    <a:pt x="7168" y="1584"/>
                    <a:pt x="6883" y="1834"/>
                  </a:cubicBezTo>
                  <a:lnTo>
                    <a:pt x="5169" y="3311"/>
                  </a:lnTo>
                  <a:lnTo>
                    <a:pt x="3287" y="3311"/>
                  </a:lnTo>
                  <a:cubicBezTo>
                    <a:pt x="2740" y="3311"/>
                    <a:pt x="2287" y="2858"/>
                    <a:pt x="2287" y="2311"/>
                  </a:cubicBezTo>
                  <a:lnTo>
                    <a:pt x="2287" y="1311"/>
                  </a:lnTo>
                  <a:cubicBezTo>
                    <a:pt x="2287" y="596"/>
                    <a:pt x="1692" y="1"/>
                    <a:pt x="9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2419414" y="4280355"/>
              <a:ext cx="24467" cy="126409"/>
            </a:xfrm>
            <a:custGeom>
              <a:rect b="b" l="l" r="r" t="t"/>
              <a:pathLst>
                <a:path extrusionOk="0" h="3694" w="715">
                  <a:moveTo>
                    <a:pt x="321" y="0"/>
                  </a:moveTo>
                  <a:cubicBezTo>
                    <a:pt x="146" y="0"/>
                    <a:pt x="0" y="159"/>
                    <a:pt x="0" y="360"/>
                  </a:cubicBezTo>
                  <a:lnTo>
                    <a:pt x="0" y="3336"/>
                  </a:lnTo>
                  <a:cubicBezTo>
                    <a:pt x="0" y="3574"/>
                    <a:pt x="179" y="3694"/>
                    <a:pt x="358" y="3694"/>
                  </a:cubicBezTo>
                  <a:cubicBezTo>
                    <a:pt x="536" y="3694"/>
                    <a:pt x="715" y="3574"/>
                    <a:pt x="715" y="3336"/>
                  </a:cubicBezTo>
                  <a:lnTo>
                    <a:pt x="715" y="360"/>
                  </a:lnTo>
                  <a:cubicBezTo>
                    <a:pt x="715" y="145"/>
                    <a:pt x="548" y="2"/>
                    <a:pt x="358" y="2"/>
                  </a:cubicBezTo>
                  <a:cubicBezTo>
                    <a:pt x="345" y="1"/>
                    <a:pt x="333" y="0"/>
                    <a:pt x="3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2538397" y="4045708"/>
              <a:ext cx="124698" cy="36718"/>
            </a:xfrm>
            <a:custGeom>
              <a:rect b="b" l="l" r="r" t="t"/>
              <a:pathLst>
                <a:path extrusionOk="0" h="1073" w="3644">
                  <a:moveTo>
                    <a:pt x="715" y="1"/>
                  </a:moveTo>
                  <a:cubicBezTo>
                    <a:pt x="0" y="1"/>
                    <a:pt x="0" y="1072"/>
                    <a:pt x="715" y="1072"/>
                  </a:cubicBezTo>
                  <a:lnTo>
                    <a:pt x="2929" y="1072"/>
                  </a:lnTo>
                  <a:cubicBezTo>
                    <a:pt x="3644" y="1049"/>
                    <a:pt x="3644" y="1"/>
                    <a:pt x="29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2538397" y="4106038"/>
              <a:ext cx="124698" cy="36684"/>
            </a:xfrm>
            <a:custGeom>
              <a:rect b="b" l="l" r="r" t="t"/>
              <a:pathLst>
                <a:path extrusionOk="0" h="1072" w="3644">
                  <a:moveTo>
                    <a:pt x="715" y="0"/>
                  </a:moveTo>
                  <a:cubicBezTo>
                    <a:pt x="0" y="0"/>
                    <a:pt x="0" y="1072"/>
                    <a:pt x="715" y="1072"/>
                  </a:cubicBezTo>
                  <a:lnTo>
                    <a:pt x="2929" y="1072"/>
                  </a:lnTo>
                  <a:cubicBezTo>
                    <a:pt x="3644" y="1072"/>
                    <a:pt x="3644" y="0"/>
                    <a:pt x="29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2540006" y="4166334"/>
              <a:ext cx="120660" cy="36684"/>
            </a:xfrm>
            <a:custGeom>
              <a:rect b="b" l="l" r="r" t="t"/>
              <a:pathLst>
                <a:path extrusionOk="0" h="1072" w="3526">
                  <a:moveTo>
                    <a:pt x="668" y="0"/>
                  </a:moveTo>
                  <a:cubicBezTo>
                    <a:pt x="1" y="48"/>
                    <a:pt x="1" y="1024"/>
                    <a:pt x="668" y="1072"/>
                  </a:cubicBezTo>
                  <a:lnTo>
                    <a:pt x="2882" y="1072"/>
                  </a:lnTo>
                  <a:cubicBezTo>
                    <a:pt x="3525" y="1024"/>
                    <a:pt x="3525" y="48"/>
                    <a:pt x="28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4"/>
          <p:cNvGrpSpPr/>
          <p:nvPr/>
        </p:nvGrpSpPr>
        <p:grpSpPr>
          <a:xfrm>
            <a:off x="1001619" y="1627830"/>
            <a:ext cx="535466" cy="488852"/>
            <a:chOff x="831093" y="4043279"/>
            <a:chExt cx="400169" cy="365333"/>
          </a:xfrm>
        </p:grpSpPr>
        <p:sp>
          <p:nvSpPr>
            <p:cNvPr id="237" name="Google Shape;237;p14"/>
            <p:cNvSpPr/>
            <p:nvPr/>
          </p:nvSpPr>
          <p:spPr>
            <a:xfrm>
              <a:off x="932966" y="4138615"/>
              <a:ext cx="202959" cy="174351"/>
            </a:xfrm>
            <a:custGeom>
              <a:rect b="b" l="l" r="r" t="t"/>
              <a:pathLst>
                <a:path extrusionOk="0" h="5095" w="5931">
                  <a:moveTo>
                    <a:pt x="3394" y="352"/>
                  </a:moveTo>
                  <a:cubicBezTo>
                    <a:pt x="3567" y="352"/>
                    <a:pt x="3740" y="465"/>
                    <a:pt x="3716" y="691"/>
                  </a:cubicBezTo>
                  <a:lnTo>
                    <a:pt x="3716" y="1072"/>
                  </a:lnTo>
                  <a:lnTo>
                    <a:pt x="4073" y="1072"/>
                  </a:lnTo>
                  <a:cubicBezTo>
                    <a:pt x="4454" y="1096"/>
                    <a:pt x="4454" y="1644"/>
                    <a:pt x="4073" y="1691"/>
                  </a:cubicBezTo>
                  <a:lnTo>
                    <a:pt x="2978" y="1691"/>
                  </a:lnTo>
                  <a:cubicBezTo>
                    <a:pt x="2963" y="1690"/>
                    <a:pt x="2949" y="1689"/>
                    <a:pt x="2936" y="1689"/>
                  </a:cubicBezTo>
                  <a:cubicBezTo>
                    <a:pt x="2587" y="1689"/>
                    <a:pt x="2587" y="2242"/>
                    <a:pt x="2936" y="2242"/>
                  </a:cubicBezTo>
                  <a:cubicBezTo>
                    <a:pt x="2949" y="2242"/>
                    <a:pt x="2963" y="2241"/>
                    <a:pt x="2978" y="2239"/>
                  </a:cubicBezTo>
                  <a:lnTo>
                    <a:pt x="3811" y="2239"/>
                  </a:lnTo>
                  <a:cubicBezTo>
                    <a:pt x="5026" y="2239"/>
                    <a:pt x="5026" y="4049"/>
                    <a:pt x="3811" y="4049"/>
                  </a:cubicBezTo>
                  <a:lnTo>
                    <a:pt x="3716" y="4049"/>
                  </a:lnTo>
                  <a:lnTo>
                    <a:pt x="3716" y="4406"/>
                  </a:lnTo>
                  <a:cubicBezTo>
                    <a:pt x="3728" y="4632"/>
                    <a:pt x="3555" y="4746"/>
                    <a:pt x="3385" y="4746"/>
                  </a:cubicBezTo>
                  <a:cubicBezTo>
                    <a:pt x="3216" y="4746"/>
                    <a:pt x="3049" y="4632"/>
                    <a:pt x="3073" y="4406"/>
                  </a:cubicBezTo>
                  <a:lnTo>
                    <a:pt x="3073" y="4049"/>
                  </a:lnTo>
                  <a:lnTo>
                    <a:pt x="2716" y="4049"/>
                  </a:lnTo>
                  <a:cubicBezTo>
                    <a:pt x="2708" y="4049"/>
                    <a:pt x="2701" y="4050"/>
                    <a:pt x="2694" y="4050"/>
                  </a:cubicBezTo>
                  <a:cubicBezTo>
                    <a:pt x="2277" y="4050"/>
                    <a:pt x="2271" y="3404"/>
                    <a:pt x="2673" y="3404"/>
                  </a:cubicBezTo>
                  <a:cubicBezTo>
                    <a:pt x="2687" y="3404"/>
                    <a:pt x="2701" y="3405"/>
                    <a:pt x="2716" y="3406"/>
                  </a:cubicBezTo>
                  <a:lnTo>
                    <a:pt x="3811" y="3406"/>
                  </a:lnTo>
                  <a:cubicBezTo>
                    <a:pt x="4144" y="3382"/>
                    <a:pt x="4144" y="2882"/>
                    <a:pt x="3811" y="2858"/>
                  </a:cubicBezTo>
                  <a:lnTo>
                    <a:pt x="2978" y="2858"/>
                  </a:lnTo>
                  <a:cubicBezTo>
                    <a:pt x="1787" y="2858"/>
                    <a:pt x="1787" y="1048"/>
                    <a:pt x="2978" y="1048"/>
                  </a:cubicBezTo>
                  <a:lnTo>
                    <a:pt x="3073" y="1048"/>
                  </a:lnTo>
                  <a:lnTo>
                    <a:pt x="3073" y="691"/>
                  </a:lnTo>
                  <a:cubicBezTo>
                    <a:pt x="3049" y="465"/>
                    <a:pt x="3222" y="352"/>
                    <a:pt x="3394" y="352"/>
                  </a:cubicBezTo>
                  <a:close/>
                  <a:moveTo>
                    <a:pt x="3382" y="1"/>
                  </a:moveTo>
                  <a:cubicBezTo>
                    <a:pt x="1120" y="1"/>
                    <a:pt x="1" y="2739"/>
                    <a:pt x="1596" y="4335"/>
                  </a:cubicBezTo>
                  <a:cubicBezTo>
                    <a:pt x="2114" y="4860"/>
                    <a:pt x="2752" y="5095"/>
                    <a:pt x="3377" y="5095"/>
                  </a:cubicBezTo>
                  <a:cubicBezTo>
                    <a:pt x="4681" y="5095"/>
                    <a:pt x="5931" y="4077"/>
                    <a:pt x="5931" y="2549"/>
                  </a:cubicBezTo>
                  <a:cubicBezTo>
                    <a:pt x="5931" y="1144"/>
                    <a:pt x="4787" y="1"/>
                    <a:pt x="33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831093" y="4043279"/>
              <a:ext cx="400169" cy="365333"/>
            </a:xfrm>
            <a:custGeom>
              <a:rect b="b" l="l" r="r" t="t"/>
              <a:pathLst>
                <a:path extrusionOk="0" h="10676" w="11694">
                  <a:moveTo>
                    <a:pt x="2525" y="3287"/>
                  </a:moveTo>
                  <a:cubicBezTo>
                    <a:pt x="1858" y="4573"/>
                    <a:pt x="1858" y="6097"/>
                    <a:pt x="2525" y="7383"/>
                  </a:cubicBezTo>
                  <a:lnTo>
                    <a:pt x="620" y="7383"/>
                  </a:lnTo>
                  <a:lnTo>
                    <a:pt x="620" y="3287"/>
                  </a:lnTo>
                  <a:close/>
                  <a:moveTo>
                    <a:pt x="6346" y="2157"/>
                  </a:moveTo>
                  <a:cubicBezTo>
                    <a:pt x="7971" y="2157"/>
                    <a:pt x="9527" y="3420"/>
                    <a:pt x="9527" y="5335"/>
                  </a:cubicBezTo>
                  <a:cubicBezTo>
                    <a:pt x="9527" y="7073"/>
                    <a:pt x="8098" y="8502"/>
                    <a:pt x="6359" y="8502"/>
                  </a:cubicBezTo>
                  <a:cubicBezTo>
                    <a:pt x="3549" y="8502"/>
                    <a:pt x="2120" y="5097"/>
                    <a:pt x="4121" y="3096"/>
                  </a:cubicBezTo>
                  <a:cubicBezTo>
                    <a:pt x="4769" y="2448"/>
                    <a:pt x="5566" y="2157"/>
                    <a:pt x="6346" y="2157"/>
                  </a:cubicBezTo>
                  <a:close/>
                  <a:moveTo>
                    <a:pt x="319" y="0"/>
                  </a:moveTo>
                  <a:cubicBezTo>
                    <a:pt x="174" y="0"/>
                    <a:pt x="25" y="96"/>
                    <a:pt x="1" y="286"/>
                  </a:cubicBezTo>
                  <a:lnTo>
                    <a:pt x="1" y="10407"/>
                  </a:lnTo>
                  <a:cubicBezTo>
                    <a:pt x="25" y="10586"/>
                    <a:pt x="174" y="10675"/>
                    <a:pt x="319" y="10675"/>
                  </a:cubicBezTo>
                  <a:cubicBezTo>
                    <a:pt x="465" y="10675"/>
                    <a:pt x="608" y="10586"/>
                    <a:pt x="620" y="10407"/>
                  </a:cubicBezTo>
                  <a:lnTo>
                    <a:pt x="620" y="8026"/>
                  </a:lnTo>
                  <a:lnTo>
                    <a:pt x="2930" y="8026"/>
                  </a:lnTo>
                  <a:cubicBezTo>
                    <a:pt x="3812" y="9152"/>
                    <a:pt x="5088" y="9695"/>
                    <a:pt x="6357" y="9695"/>
                  </a:cubicBezTo>
                  <a:cubicBezTo>
                    <a:pt x="7932" y="9695"/>
                    <a:pt x="9498" y="8859"/>
                    <a:pt x="10289" y="7264"/>
                  </a:cubicBezTo>
                  <a:cubicBezTo>
                    <a:pt x="11694" y="4358"/>
                    <a:pt x="9574" y="1001"/>
                    <a:pt x="6359" y="1001"/>
                  </a:cubicBezTo>
                  <a:lnTo>
                    <a:pt x="6359" y="977"/>
                  </a:lnTo>
                  <a:cubicBezTo>
                    <a:pt x="5026" y="977"/>
                    <a:pt x="3764" y="1596"/>
                    <a:pt x="2930" y="2668"/>
                  </a:cubicBezTo>
                  <a:lnTo>
                    <a:pt x="620" y="2668"/>
                  </a:lnTo>
                  <a:lnTo>
                    <a:pt x="620" y="286"/>
                  </a:lnTo>
                  <a:cubicBezTo>
                    <a:pt x="608" y="96"/>
                    <a:pt x="465" y="0"/>
                    <a:pt x="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Type of Modelling Used</a:t>
            </a:r>
            <a:endParaRPr/>
          </a:p>
        </p:txBody>
      </p:sp>
      <p:graphicFrame>
        <p:nvGraphicFramePr>
          <p:cNvPr id="542" name="Google Shape;542;p32"/>
          <p:cNvGraphicFramePr/>
          <p:nvPr/>
        </p:nvGraphicFramePr>
        <p:xfrm>
          <a:off x="457200" y="1928063"/>
          <a:ext cx="3000000" cy="3000000"/>
        </p:xfrm>
        <a:graphic>
          <a:graphicData uri="http://schemas.openxmlformats.org/drawingml/2006/table">
            <a:tbl>
              <a:tblPr>
                <a:noFill/>
                <a:tableStyleId>{BD5DB07D-3ADD-4492-8AD0-211B356A4B7B}</a:tableStyleId>
              </a:tblPr>
              <a:tblGrid>
                <a:gridCol w="400050"/>
                <a:gridCol w="400050"/>
                <a:gridCol w="400050"/>
                <a:gridCol w="400050"/>
                <a:gridCol w="400050"/>
                <a:gridCol w="400050"/>
                <a:gridCol w="400050"/>
                <a:gridCol w="400050"/>
                <a:gridCol w="400050"/>
                <a:gridCol w="400050"/>
                <a:gridCol w="400050"/>
                <a:gridCol w="400050"/>
                <a:gridCol w="904725"/>
                <a:gridCol w="2524000"/>
              </a:tblGrid>
              <a:tr h="245925">
                <a:tc gridSpan="12">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hMerge="1"/>
                <a:tc hMerge="1"/>
                <a:tc hMerge="1"/>
                <a:tc hMerge="1"/>
                <a:tc hMerge="1"/>
                <a:tc hMerge="1"/>
                <a:tc hMerge="1"/>
                <a:tc hMerge="1"/>
                <a:tc hMerge="1"/>
                <a:tc hMerge="1"/>
                <a:tc hMerge="1"/>
                <a:tc gridSpan="2">
                  <a:txBody>
                    <a:bodyPr/>
                    <a:lstStyle/>
                    <a:p>
                      <a:pPr indent="0" lvl="0" marL="0" rtl="0" algn="ctr">
                        <a:spcBef>
                          <a:spcPts val="0"/>
                        </a:spcBef>
                        <a:spcAft>
                          <a:spcPts val="0"/>
                        </a:spcAft>
                        <a:buNone/>
                      </a:pPr>
                      <a:r>
                        <a:t/>
                      </a:r>
                      <a:endParaRPr b="1" sz="24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dk2"/>
                    </a:solidFill>
                  </a:tcPr>
                </a:tc>
                <a:tc hMerge="1"/>
              </a:tr>
              <a:tr h="421250">
                <a:tc>
                  <a:txBody>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01</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02</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03</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04</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05</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06</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07</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08</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09</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10</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11</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12</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RSMLE</a:t>
                      </a:r>
                      <a:endParaRPr sz="1200">
                        <a:solidFill>
                          <a:schemeClr val="dk1"/>
                        </a:solidFill>
                        <a:latin typeface="Roboto"/>
                        <a:ea typeface="Roboto"/>
                        <a:cs typeface="Roboto"/>
                        <a:sym typeface="Roboto"/>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Modelling</a:t>
                      </a:r>
                      <a:endParaRPr sz="1200">
                        <a:solidFill>
                          <a:schemeClr val="dk1"/>
                        </a:solidFill>
                        <a:latin typeface="Roboto"/>
                        <a:ea typeface="Roboto"/>
                        <a:cs typeface="Roboto"/>
                        <a:sym typeface="Roboto"/>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597650">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45621">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45621">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45621">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45621">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45621">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45621">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45621">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45621">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45621">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45621">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45621">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45621">
                        <a:alpha val="12549"/>
                      </a:srgbClr>
                    </a:solidFill>
                  </a:tcPr>
                </a:tc>
                <a:tc>
                  <a:txBody>
                    <a:bodyPr/>
                    <a:lstStyle/>
                    <a:p>
                      <a:pPr indent="0" lvl="0" marL="0" rtl="0" algn="ctr">
                        <a:spcBef>
                          <a:spcPts val="0"/>
                        </a:spcBef>
                        <a:spcAft>
                          <a:spcPts val="0"/>
                        </a:spcAft>
                        <a:buClr>
                          <a:schemeClr val="dk1"/>
                        </a:buClr>
                        <a:buSzPts val="1100"/>
                        <a:buFont typeface="Arial"/>
                        <a:buNone/>
                      </a:pPr>
                      <a:r>
                        <a:rPr b="1" lang="en" sz="1600">
                          <a:solidFill>
                            <a:schemeClr val="lt1"/>
                          </a:solidFill>
                          <a:latin typeface="Fira Sans Extra Condensed"/>
                          <a:ea typeface="Fira Sans Extra Condensed"/>
                          <a:cs typeface="Fira Sans Extra Condensed"/>
                          <a:sym typeface="Fira Sans Extra Condensed"/>
                        </a:rPr>
                        <a:t>0.44</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ARIMA</a:t>
                      </a:r>
                      <a:endParaRPr>
                        <a:solidFill>
                          <a:schemeClr val="dk1"/>
                        </a:solidFill>
                        <a:latin typeface="Roboto"/>
                        <a:ea typeface="Roboto"/>
                        <a:cs typeface="Roboto"/>
                        <a:sym typeface="Roboto"/>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r>
              <a:tr h="597650">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FAAD56">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FAAD56">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FAAD56">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FAAD56">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FAAD56">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FAAD56">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FAAD56">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FAAD56">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FAAD56">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FAAD56">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FAAD56">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FAAD56">
                        <a:alpha val="12549"/>
                      </a:srgbClr>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0.42</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SARIMAX</a:t>
                      </a:r>
                      <a:endParaRPr>
                        <a:solidFill>
                          <a:schemeClr val="dk1"/>
                        </a:solidFill>
                        <a:latin typeface="Roboto"/>
                        <a:ea typeface="Roboto"/>
                        <a:cs typeface="Roboto"/>
                        <a:sym typeface="Roboto"/>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rgbClr val="EFEFEF"/>
                    </a:solidFill>
                  </a:tcPr>
                </a:tc>
              </a:tr>
              <a:tr h="597650">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59E37">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59E37">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59E37">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59E37">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59E37">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59E37">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59E37">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59E37">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59E37">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59E37">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59E37">
                        <a:alpha val="12549"/>
                      </a:srgbClr>
                    </a:solidFill>
                  </a:tcPr>
                </a:tc>
                <a:tc>
                  <a:txBody>
                    <a:bodyPr/>
                    <a:lstStyle/>
                    <a:p>
                      <a:pPr indent="0" lvl="0" marL="0" rtl="0" algn="ctr">
                        <a:spcBef>
                          <a:spcPts val="0"/>
                        </a:spcBef>
                        <a:spcAft>
                          <a:spcPts val="0"/>
                        </a:spcAft>
                        <a:buNone/>
                      </a:pPr>
                      <a:r>
                        <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59E37">
                        <a:alpha val="12549"/>
                      </a:srgbClr>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.564</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LSTM</a:t>
                      </a:r>
                      <a:endParaRPr>
                        <a:solidFill>
                          <a:schemeClr val="dk1"/>
                        </a:solidFill>
                        <a:latin typeface="Roboto"/>
                        <a:ea typeface="Roboto"/>
                        <a:cs typeface="Roboto"/>
                        <a:sym typeface="Roboto"/>
                      </a:endParaRPr>
                    </a:p>
                  </a:txBody>
                  <a:tcPr marT="91425" marB="91425" marR="91425" marL="91425" anchor="ctr">
                    <a:lnL cap="flat" cmpd="sng" w="9525">
                      <a:solidFill>
                        <a:schemeClr val="lt2">
                          <a:alpha val="0"/>
                        </a:schemeClr>
                      </a:solidFill>
                      <a:prstDash val="dash"/>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543" name="Google Shape;543;p32"/>
          <p:cNvSpPr/>
          <p:nvPr/>
        </p:nvSpPr>
        <p:spPr>
          <a:xfrm>
            <a:off x="457200" y="1287275"/>
            <a:ext cx="1200000" cy="3714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ARIMA</a:t>
            </a:r>
            <a:endParaRPr b="1" sz="1600">
              <a:solidFill>
                <a:schemeClr val="lt1"/>
              </a:solidFill>
              <a:latin typeface="Fira Sans Extra Condensed"/>
              <a:ea typeface="Fira Sans Extra Condensed"/>
              <a:cs typeface="Fira Sans Extra Condensed"/>
              <a:sym typeface="Fira Sans Extra Condensed"/>
            </a:endParaRPr>
          </a:p>
        </p:txBody>
      </p:sp>
      <p:sp>
        <p:nvSpPr>
          <p:cNvPr id="544" name="Google Shape;544;p32"/>
          <p:cNvSpPr/>
          <p:nvPr/>
        </p:nvSpPr>
        <p:spPr>
          <a:xfrm>
            <a:off x="574800" y="3243513"/>
            <a:ext cx="173100" cy="17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5" name="Google Shape;545;p32"/>
          <p:cNvCxnSpPr>
            <a:stCxn id="544" idx="6"/>
            <a:endCxn id="546" idx="2"/>
          </p:cNvCxnSpPr>
          <p:nvPr/>
        </p:nvCxnSpPr>
        <p:spPr>
          <a:xfrm>
            <a:off x="747900" y="3330063"/>
            <a:ext cx="1010100" cy="0"/>
          </a:xfrm>
          <a:prstGeom prst="straightConnector1">
            <a:avLst/>
          </a:prstGeom>
          <a:noFill/>
          <a:ln cap="flat" cmpd="sng" w="19050">
            <a:solidFill>
              <a:schemeClr val="accent1"/>
            </a:solidFill>
            <a:prstDash val="solid"/>
            <a:round/>
            <a:headEnd len="med" w="med" type="none"/>
            <a:tailEnd len="med" w="med" type="none"/>
          </a:ln>
        </p:spPr>
      </p:cxnSp>
      <p:sp>
        <p:nvSpPr>
          <p:cNvPr id="547" name="Google Shape;547;p32"/>
          <p:cNvSpPr/>
          <p:nvPr/>
        </p:nvSpPr>
        <p:spPr>
          <a:xfrm>
            <a:off x="574800" y="3617288"/>
            <a:ext cx="173100" cy="173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8" name="Google Shape;548;p32"/>
          <p:cNvCxnSpPr>
            <a:stCxn id="547" idx="6"/>
            <a:endCxn id="549" idx="2"/>
          </p:cNvCxnSpPr>
          <p:nvPr/>
        </p:nvCxnSpPr>
        <p:spPr>
          <a:xfrm>
            <a:off x="747900" y="3703838"/>
            <a:ext cx="1010100" cy="261600"/>
          </a:xfrm>
          <a:prstGeom prst="straightConnector1">
            <a:avLst/>
          </a:prstGeom>
          <a:noFill/>
          <a:ln cap="flat" cmpd="sng" w="19050">
            <a:solidFill>
              <a:schemeClr val="accent2"/>
            </a:solidFill>
            <a:prstDash val="solid"/>
            <a:round/>
            <a:headEnd len="med" w="med" type="none"/>
            <a:tailEnd len="med" w="med" type="none"/>
          </a:ln>
        </p:spPr>
      </p:cxnSp>
      <p:sp>
        <p:nvSpPr>
          <p:cNvPr id="550" name="Google Shape;550;p32"/>
          <p:cNvSpPr/>
          <p:nvPr/>
        </p:nvSpPr>
        <p:spPr>
          <a:xfrm>
            <a:off x="574800" y="4339213"/>
            <a:ext cx="173100" cy="173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4952950" y="4503313"/>
            <a:ext cx="173100" cy="173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3715294" y="1287275"/>
            <a:ext cx="1200000" cy="3714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SARIMAX</a:t>
            </a:r>
            <a:endParaRPr b="1" sz="1600">
              <a:solidFill>
                <a:schemeClr val="lt1"/>
              </a:solidFill>
              <a:latin typeface="Fira Sans Extra Condensed"/>
              <a:ea typeface="Fira Sans Extra Condensed"/>
              <a:cs typeface="Fira Sans Extra Condensed"/>
              <a:sym typeface="Fira Sans Extra Condensed"/>
            </a:endParaRPr>
          </a:p>
        </p:txBody>
      </p:sp>
      <p:sp>
        <p:nvSpPr>
          <p:cNvPr id="553" name="Google Shape;553;p32"/>
          <p:cNvSpPr/>
          <p:nvPr/>
        </p:nvSpPr>
        <p:spPr>
          <a:xfrm>
            <a:off x="6973388" y="1287275"/>
            <a:ext cx="1200000" cy="3714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LSTM</a:t>
            </a:r>
            <a:endParaRPr b="1" sz="1600">
              <a:solidFill>
                <a:schemeClr val="lt1"/>
              </a:solidFill>
              <a:latin typeface="Fira Sans Extra Condensed"/>
              <a:ea typeface="Fira Sans Extra Condensed"/>
              <a:cs typeface="Fira Sans Extra Condensed"/>
              <a:sym typeface="Fira Sans Extra Condensed"/>
            </a:endParaRPr>
          </a:p>
        </p:txBody>
      </p:sp>
      <p:sp>
        <p:nvSpPr>
          <p:cNvPr id="546" name="Google Shape;546;p32"/>
          <p:cNvSpPr/>
          <p:nvPr/>
        </p:nvSpPr>
        <p:spPr>
          <a:xfrm>
            <a:off x="1757925" y="3243513"/>
            <a:ext cx="173100" cy="17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3376950" y="3077663"/>
            <a:ext cx="173100" cy="17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4995975" y="2994438"/>
            <a:ext cx="173100" cy="17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6" name="Google Shape;556;p32"/>
          <p:cNvCxnSpPr>
            <a:stCxn id="546" idx="6"/>
            <a:endCxn id="554" idx="2"/>
          </p:cNvCxnSpPr>
          <p:nvPr/>
        </p:nvCxnSpPr>
        <p:spPr>
          <a:xfrm flipH="1" rot="10800000">
            <a:off x="1931025" y="3164163"/>
            <a:ext cx="1446000" cy="165900"/>
          </a:xfrm>
          <a:prstGeom prst="straightConnector1">
            <a:avLst/>
          </a:prstGeom>
          <a:noFill/>
          <a:ln cap="flat" cmpd="sng" w="19050">
            <a:solidFill>
              <a:schemeClr val="accent1"/>
            </a:solidFill>
            <a:prstDash val="solid"/>
            <a:round/>
            <a:headEnd len="med" w="med" type="none"/>
            <a:tailEnd len="med" w="med" type="none"/>
          </a:ln>
        </p:spPr>
      </p:cxnSp>
      <p:cxnSp>
        <p:nvCxnSpPr>
          <p:cNvPr id="557" name="Google Shape;557;p32"/>
          <p:cNvCxnSpPr>
            <a:stCxn id="554" idx="6"/>
            <a:endCxn id="555" idx="2"/>
          </p:cNvCxnSpPr>
          <p:nvPr/>
        </p:nvCxnSpPr>
        <p:spPr>
          <a:xfrm flipH="1" rot="10800000">
            <a:off x="3550050" y="3081113"/>
            <a:ext cx="1446000" cy="83100"/>
          </a:xfrm>
          <a:prstGeom prst="straightConnector1">
            <a:avLst/>
          </a:prstGeom>
          <a:noFill/>
          <a:ln cap="flat" cmpd="sng" w="19050">
            <a:solidFill>
              <a:schemeClr val="accent1"/>
            </a:solidFill>
            <a:prstDash val="solid"/>
            <a:round/>
            <a:headEnd len="med" w="med" type="none"/>
            <a:tailEnd len="med" w="med" type="none"/>
          </a:ln>
        </p:spPr>
      </p:cxnSp>
      <p:sp>
        <p:nvSpPr>
          <p:cNvPr id="549" name="Google Shape;549;p32"/>
          <p:cNvSpPr/>
          <p:nvPr/>
        </p:nvSpPr>
        <p:spPr>
          <a:xfrm>
            <a:off x="1757925" y="3878813"/>
            <a:ext cx="173100" cy="173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a:off x="3376950" y="3617288"/>
            <a:ext cx="173100" cy="173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a:off x="4995975" y="3617288"/>
            <a:ext cx="173100" cy="173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0" name="Google Shape;560;p32"/>
          <p:cNvCxnSpPr>
            <a:stCxn id="549" idx="6"/>
            <a:endCxn id="558" idx="2"/>
          </p:cNvCxnSpPr>
          <p:nvPr/>
        </p:nvCxnSpPr>
        <p:spPr>
          <a:xfrm flipH="1" rot="10800000">
            <a:off x="1931025" y="3703763"/>
            <a:ext cx="1446000" cy="261600"/>
          </a:xfrm>
          <a:prstGeom prst="straightConnector1">
            <a:avLst/>
          </a:prstGeom>
          <a:noFill/>
          <a:ln cap="flat" cmpd="sng" w="19050">
            <a:solidFill>
              <a:schemeClr val="accent2"/>
            </a:solidFill>
            <a:prstDash val="solid"/>
            <a:round/>
            <a:headEnd len="med" w="med" type="none"/>
            <a:tailEnd len="med" w="med" type="none"/>
          </a:ln>
        </p:spPr>
      </p:cxnSp>
      <p:cxnSp>
        <p:nvCxnSpPr>
          <p:cNvPr id="561" name="Google Shape;561;p32"/>
          <p:cNvCxnSpPr>
            <a:stCxn id="558" idx="6"/>
            <a:endCxn id="559" idx="2"/>
          </p:cNvCxnSpPr>
          <p:nvPr/>
        </p:nvCxnSpPr>
        <p:spPr>
          <a:xfrm>
            <a:off x="3550050" y="3703838"/>
            <a:ext cx="1446000" cy="0"/>
          </a:xfrm>
          <a:prstGeom prst="straightConnector1">
            <a:avLst/>
          </a:prstGeom>
          <a:noFill/>
          <a:ln cap="flat" cmpd="sng" w="19050">
            <a:solidFill>
              <a:schemeClr val="accent2"/>
            </a:solidFill>
            <a:prstDash val="solid"/>
            <a:round/>
            <a:headEnd len="med" w="med" type="none"/>
            <a:tailEnd len="med" w="med" type="none"/>
          </a:ln>
        </p:spPr>
      </p:cxnSp>
      <p:sp>
        <p:nvSpPr>
          <p:cNvPr id="562" name="Google Shape;562;p32"/>
          <p:cNvSpPr/>
          <p:nvPr/>
        </p:nvSpPr>
        <p:spPr>
          <a:xfrm>
            <a:off x="1757925" y="4503313"/>
            <a:ext cx="173100" cy="173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3376950" y="4216863"/>
            <a:ext cx="173100" cy="173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4" name="Google Shape;564;p32"/>
          <p:cNvCxnSpPr>
            <a:stCxn id="550" idx="6"/>
            <a:endCxn id="562" idx="2"/>
          </p:cNvCxnSpPr>
          <p:nvPr/>
        </p:nvCxnSpPr>
        <p:spPr>
          <a:xfrm>
            <a:off x="747900" y="4425763"/>
            <a:ext cx="1010100" cy="164100"/>
          </a:xfrm>
          <a:prstGeom prst="straightConnector1">
            <a:avLst/>
          </a:prstGeom>
          <a:noFill/>
          <a:ln cap="flat" cmpd="sng" w="19050">
            <a:solidFill>
              <a:schemeClr val="accent3"/>
            </a:solidFill>
            <a:prstDash val="solid"/>
            <a:round/>
            <a:headEnd len="med" w="med" type="none"/>
            <a:tailEnd len="med" w="med" type="none"/>
          </a:ln>
        </p:spPr>
      </p:cxnSp>
      <p:cxnSp>
        <p:nvCxnSpPr>
          <p:cNvPr id="565" name="Google Shape;565;p32"/>
          <p:cNvCxnSpPr>
            <a:stCxn id="562" idx="6"/>
            <a:endCxn id="563" idx="2"/>
          </p:cNvCxnSpPr>
          <p:nvPr/>
        </p:nvCxnSpPr>
        <p:spPr>
          <a:xfrm flipH="1" rot="10800000">
            <a:off x="1931025" y="4303363"/>
            <a:ext cx="1446000" cy="286500"/>
          </a:xfrm>
          <a:prstGeom prst="straightConnector1">
            <a:avLst/>
          </a:prstGeom>
          <a:noFill/>
          <a:ln cap="flat" cmpd="sng" w="19050">
            <a:solidFill>
              <a:schemeClr val="accent3"/>
            </a:solidFill>
            <a:prstDash val="solid"/>
            <a:round/>
            <a:headEnd len="med" w="med" type="none"/>
            <a:tailEnd len="med" w="med" type="none"/>
          </a:ln>
        </p:spPr>
      </p:cxnSp>
      <p:cxnSp>
        <p:nvCxnSpPr>
          <p:cNvPr id="566" name="Google Shape;566;p32"/>
          <p:cNvCxnSpPr>
            <a:stCxn id="563" idx="6"/>
            <a:endCxn id="551" idx="2"/>
          </p:cNvCxnSpPr>
          <p:nvPr/>
        </p:nvCxnSpPr>
        <p:spPr>
          <a:xfrm>
            <a:off x="3550050" y="4303413"/>
            <a:ext cx="1402800" cy="286500"/>
          </a:xfrm>
          <a:prstGeom prst="straightConnector1">
            <a:avLst/>
          </a:prstGeom>
          <a:noFill/>
          <a:ln cap="flat" cmpd="sng" w="19050">
            <a:solidFill>
              <a:schemeClr val="accent3"/>
            </a:solidFill>
            <a:prstDash val="solid"/>
            <a:round/>
            <a:headEnd len="med" w="med" type="none"/>
            <a:tailEnd len="med" w="med" type="none"/>
          </a:ln>
        </p:spPr>
      </p:cxnSp>
      <p:grpSp>
        <p:nvGrpSpPr>
          <p:cNvPr id="567" name="Google Shape;567;p32"/>
          <p:cNvGrpSpPr/>
          <p:nvPr/>
        </p:nvGrpSpPr>
        <p:grpSpPr>
          <a:xfrm>
            <a:off x="5044942" y="1290118"/>
            <a:ext cx="364067" cy="365708"/>
            <a:chOff x="833975" y="4628606"/>
            <a:chExt cx="364067" cy="365708"/>
          </a:xfrm>
        </p:grpSpPr>
        <p:sp>
          <p:nvSpPr>
            <p:cNvPr id="568" name="Google Shape;568;p32"/>
            <p:cNvSpPr/>
            <p:nvPr/>
          </p:nvSpPr>
          <p:spPr>
            <a:xfrm>
              <a:off x="919503" y="4885976"/>
              <a:ext cx="194686" cy="108338"/>
            </a:xfrm>
            <a:custGeom>
              <a:rect b="b" l="l" r="r" t="t"/>
              <a:pathLst>
                <a:path extrusionOk="0" h="3168" w="5693">
                  <a:moveTo>
                    <a:pt x="0" y="0"/>
                  </a:moveTo>
                  <a:lnTo>
                    <a:pt x="0" y="2858"/>
                  </a:lnTo>
                  <a:cubicBezTo>
                    <a:pt x="0" y="3025"/>
                    <a:pt x="120" y="3168"/>
                    <a:pt x="310" y="3168"/>
                  </a:cubicBezTo>
                  <a:lnTo>
                    <a:pt x="5359" y="3168"/>
                  </a:lnTo>
                  <a:cubicBezTo>
                    <a:pt x="5549" y="3168"/>
                    <a:pt x="5692" y="3025"/>
                    <a:pt x="5668" y="2858"/>
                  </a:cubicBezTo>
                  <a:lnTo>
                    <a:pt x="5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833975" y="4757291"/>
              <a:ext cx="364067" cy="171056"/>
            </a:xfrm>
            <a:custGeom>
              <a:rect b="b" l="l" r="r" t="t"/>
              <a:pathLst>
                <a:path extrusionOk="0" h="5002" w="10646">
                  <a:moveTo>
                    <a:pt x="9096" y="1247"/>
                  </a:moveTo>
                  <a:cubicBezTo>
                    <a:pt x="9263" y="1247"/>
                    <a:pt x="9431" y="1376"/>
                    <a:pt x="9431" y="1572"/>
                  </a:cubicBezTo>
                  <a:cubicBezTo>
                    <a:pt x="9431" y="1739"/>
                    <a:pt x="9289" y="1882"/>
                    <a:pt x="9122" y="1882"/>
                  </a:cubicBezTo>
                  <a:cubicBezTo>
                    <a:pt x="8836" y="1882"/>
                    <a:pt x="8693" y="1549"/>
                    <a:pt x="8884" y="1334"/>
                  </a:cubicBezTo>
                  <a:cubicBezTo>
                    <a:pt x="8944" y="1274"/>
                    <a:pt x="9020" y="1247"/>
                    <a:pt x="9096" y="1247"/>
                  </a:cubicBezTo>
                  <a:close/>
                  <a:moveTo>
                    <a:pt x="2192" y="1263"/>
                  </a:moveTo>
                  <a:cubicBezTo>
                    <a:pt x="2597" y="1263"/>
                    <a:pt x="2597" y="1906"/>
                    <a:pt x="2192" y="1906"/>
                  </a:cubicBezTo>
                  <a:lnTo>
                    <a:pt x="1573" y="1906"/>
                  </a:lnTo>
                  <a:cubicBezTo>
                    <a:pt x="1144" y="1906"/>
                    <a:pt x="1144" y="1263"/>
                    <a:pt x="1573" y="1263"/>
                  </a:cubicBezTo>
                  <a:close/>
                  <a:moveTo>
                    <a:pt x="4073" y="1263"/>
                  </a:moveTo>
                  <a:cubicBezTo>
                    <a:pt x="4478" y="1263"/>
                    <a:pt x="4478" y="1906"/>
                    <a:pt x="4073" y="1906"/>
                  </a:cubicBezTo>
                  <a:lnTo>
                    <a:pt x="3454" y="1906"/>
                  </a:lnTo>
                  <a:cubicBezTo>
                    <a:pt x="3025" y="1906"/>
                    <a:pt x="3025" y="1263"/>
                    <a:pt x="3454" y="1263"/>
                  </a:cubicBezTo>
                  <a:close/>
                  <a:moveTo>
                    <a:pt x="930" y="1"/>
                  </a:moveTo>
                  <a:cubicBezTo>
                    <a:pt x="430" y="1"/>
                    <a:pt x="1" y="429"/>
                    <a:pt x="1" y="953"/>
                  </a:cubicBezTo>
                  <a:lnTo>
                    <a:pt x="1" y="4073"/>
                  </a:lnTo>
                  <a:cubicBezTo>
                    <a:pt x="1" y="4597"/>
                    <a:pt x="430" y="5002"/>
                    <a:pt x="930" y="5002"/>
                  </a:cubicBezTo>
                  <a:lnTo>
                    <a:pt x="1882" y="5002"/>
                  </a:lnTo>
                  <a:lnTo>
                    <a:pt x="1882" y="3454"/>
                  </a:lnTo>
                  <a:cubicBezTo>
                    <a:pt x="1882" y="3287"/>
                    <a:pt x="2001" y="3144"/>
                    <a:pt x="2168" y="3144"/>
                  </a:cubicBezTo>
                  <a:lnTo>
                    <a:pt x="8479" y="3144"/>
                  </a:lnTo>
                  <a:cubicBezTo>
                    <a:pt x="8646" y="3144"/>
                    <a:pt x="8765" y="3287"/>
                    <a:pt x="8765" y="3454"/>
                  </a:cubicBezTo>
                  <a:lnTo>
                    <a:pt x="8765" y="5002"/>
                  </a:lnTo>
                  <a:lnTo>
                    <a:pt x="9717" y="5002"/>
                  </a:lnTo>
                  <a:cubicBezTo>
                    <a:pt x="10241" y="5002"/>
                    <a:pt x="10646" y="4597"/>
                    <a:pt x="10646" y="4073"/>
                  </a:cubicBezTo>
                  <a:lnTo>
                    <a:pt x="10646" y="953"/>
                  </a:lnTo>
                  <a:cubicBezTo>
                    <a:pt x="10646" y="429"/>
                    <a:pt x="10217" y="1"/>
                    <a:pt x="97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1156492" y="4695393"/>
              <a:ext cx="21202" cy="41584"/>
            </a:xfrm>
            <a:custGeom>
              <a:rect b="b" l="l" r="r" t="t"/>
              <a:pathLst>
                <a:path extrusionOk="0" h="1216" w="620">
                  <a:moveTo>
                    <a:pt x="0" y="1"/>
                  </a:moveTo>
                  <a:lnTo>
                    <a:pt x="0" y="1191"/>
                  </a:lnTo>
                  <a:lnTo>
                    <a:pt x="310" y="1191"/>
                  </a:lnTo>
                  <a:cubicBezTo>
                    <a:pt x="405" y="1191"/>
                    <a:pt x="524" y="1191"/>
                    <a:pt x="620" y="1215"/>
                  </a:cubicBezTo>
                  <a:lnTo>
                    <a:pt x="620" y="882"/>
                  </a:lnTo>
                  <a:cubicBezTo>
                    <a:pt x="620" y="477"/>
                    <a:pt x="358" y="120"/>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1092166" y="4630247"/>
              <a:ext cx="41550" cy="41584"/>
            </a:xfrm>
            <a:custGeom>
              <a:rect b="b" l="l" r="r" t="t"/>
              <a:pathLst>
                <a:path extrusionOk="0" h="1216" w="1215">
                  <a:moveTo>
                    <a:pt x="0" y="1"/>
                  </a:moveTo>
                  <a:lnTo>
                    <a:pt x="0" y="1215"/>
                  </a:lnTo>
                  <a:lnTo>
                    <a:pt x="1215" y="1215"/>
                  </a:lnTo>
                  <a:cubicBezTo>
                    <a:pt x="1096" y="596"/>
                    <a:pt x="619" y="120"/>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898335" y="4628606"/>
              <a:ext cx="237023" cy="106730"/>
            </a:xfrm>
            <a:custGeom>
              <a:rect b="b" l="l" r="r" t="t"/>
              <a:pathLst>
                <a:path extrusionOk="0" h="3121" w="6931">
                  <a:moveTo>
                    <a:pt x="310" y="1"/>
                  </a:moveTo>
                  <a:cubicBezTo>
                    <a:pt x="143" y="1"/>
                    <a:pt x="0" y="120"/>
                    <a:pt x="0" y="310"/>
                  </a:cubicBezTo>
                  <a:lnTo>
                    <a:pt x="0" y="3121"/>
                  </a:lnTo>
                  <a:lnTo>
                    <a:pt x="6930" y="3121"/>
                  </a:lnTo>
                  <a:lnTo>
                    <a:pt x="6930" y="1858"/>
                  </a:lnTo>
                  <a:lnTo>
                    <a:pt x="5359" y="1858"/>
                  </a:lnTo>
                  <a:cubicBezTo>
                    <a:pt x="5192" y="1858"/>
                    <a:pt x="5049" y="1739"/>
                    <a:pt x="5049" y="1573"/>
                  </a:cubicBezTo>
                  <a:lnTo>
                    <a:pt x="50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p:nvPr/>
          </p:nvSpPr>
          <p:spPr>
            <a:xfrm>
              <a:off x="854357" y="4695393"/>
              <a:ext cx="22023" cy="41584"/>
            </a:xfrm>
            <a:custGeom>
              <a:rect b="b" l="l" r="r" t="t"/>
              <a:pathLst>
                <a:path extrusionOk="0" h="1216" w="644">
                  <a:moveTo>
                    <a:pt x="643" y="1"/>
                  </a:moveTo>
                  <a:cubicBezTo>
                    <a:pt x="262" y="120"/>
                    <a:pt x="0" y="477"/>
                    <a:pt x="24" y="882"/>
                  </a:cubicBezTo>
                  <a:lnTo>
                    <a:pt x="48" y="882"/>
                  </a:lnTo>
                  <a:lnTo>
                    <a:pt x="48" y="1215"/>
                  </a:lnTo>
                  <a:cubicBezTo>
                    <a:pt x="143" y="1191"/>
                    <a:pt x="238" y="1191"/>
                    <a:pt x="334" y="1191"/>
                  </a:cubicBezTo>
                  <a:lnTo>
                    <a:pt x="643" y="1191"/>
                  </a:lnTo>
                  <a:lnTo>
                    <a:pt x="6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32"/>
          <p:cNvGrpSpPr/>
          <p:nvPr/>
        </p:nvGrpSpPr>
        <p:grpSpPr>
          <a:xfrm>
            <a:off x="8317845" y="1290629"/>
            <a:ext cx="368957" cy="364682"/>
            <a:chOff x="1627220" y="4629016"/>
            <a:chExt cx="368957" cy="364682"/>
          </a:xfrm>
        </p:grpSpPr>
        <p:sp>
          <p:nvSpPr>
            <p:cNvPr id="575" name="Google Shape;575;p32"/>
            <p:cNvSpPr/>
            <p:nvPr/>
          </p:nvSpPr>
          <p:spPr>
            <a:xfrm>
              <a:off x="1776253" y="4629016"/>
              <a:ext cx="218283" cy="106730"/>
            </a:xfrm>
            <a:custGeom>
              <a:rect b="b" l="l" r="r" t="t"/>
              <a:pathLst>
                <a:path extrusionOk="0" h="3121" w="6383">
                  <a:moveTo>
                    <a:pt x="1870" y="1"/>
                  </a:moveTo>
                  <a:cubicBezTo>
                    <a:pt x="1245" y="1"/>
                    <a:pt x="619" y="418"/>
                    <a:pt x="619" y="1251"/>
                  </a:cubicBezTo>
                  <a:lnTo>
                    <a:pt x="619" y="2513"/>
                  </a:lnTo>
                  <a:lnTo>
                    <a:pt x="310" y="2513"/>
                  </a:lnTo>
                  <a:cubicBezTo>
                    <a:pt x="143" y="2513"/>
                    <a:pt x="0" y="2656"/>
                    <a:pt x="24" y="2823"/>
                  </a:cubicBezTo>
                  <a:lnTo>
                    <a:pt x="24" y="3085"/>
                  </a:lnTo>
                  <a:cubicBezTo>
                    <a:pt x="334" y="3109"/>
                    <a:pt x="643" y="3120"/>
                    <a:pt x="953" y="3120"/>
                  </a:cubicBezTo>
                  <a:cubicBezTo>
                    <a:pt x="1262" y="3120"/>
                    <a:pt x="1572" y="3109"/>
                    <a:pt x="1882" y="3085"/>
                  </a:cubicBezTo>
                  <a:lnTo>
                    <a:pt x="1882" y="2823"/>
                  </a:lnTo>
                  <a:cubicBezTo>
                    <a:pt x="1905" y="2656"/>
                    <a:pt x="1763" y="2513"/>
                    <a:pt x="1596" y="2513"/>
                  </a:cubicBezTo>
                  <a:lnTo>
                    <a:pt x="1286" y="2513"/>
                  </a:lnTo>
                  <a:lnTo>
                    <a:pt x="1286" y="1251"/>
                  </a:lnTo>
                  <a:cubicBezTo>
                    <a:pt x="1286" y="834"/>
                    <a:pt x="1596" y="626"/>
                    <a:pt x="1905" y="626"/>
                  </a:cubicBezTo>
                  <a:cubicBezTo>
                    <a:pt x="2215" y="626"/>
                    <a:pt x="2525" y="834"/>
                    <a:pt x="2525" y="1251"/>
                  </a:cubicBezTo>
                  <a:cubicBezTo>
                    <a:pt x="2501" y="1966"/>
                    <a:pt x="3072" y="2561"/>
                    <a:pt x="3787" y="2561"/>
                  </a:cubicBezTo>
                  <a:cubicBezTo>
                    <a:pt x="4501" y="2561"/>
                    <a:pt x="5049" y="1966"/>
                    <a:pt x="5025" y="1251"/>
                  </a:cubicBezTo>
                  <a:cubicBezTo>
                    <a:pt x="5025" y="918"/>
                    <a:pt x="5311" y="632"/>
                    <a:pt x="5644" y="632"/>
                  </a:cubicBezTo>
                  <a:lnTo>
                    <a:pt x="5954" y="632"/>
                  </a:lnTo>
                  <a:cubicBezTo>
                    <a:pt x="6383" y="632"/>
                    <a:pt x="6383" y="13"/>
                    <a:pt x="5954" y="13"/>
                  </a:cubicBezTo>
                  <a:lnTo>
                    <a:pt x="5620" y="13"/>
                  </a:lnTo>
                  <a:cubicBezTo>
                    <a:pt x="4930" y="13"/>
                    <a:pt x="4382" y="560"/>
                    <a:pt x="4382" y="1251"/>
                  </a:cubicBezTo>
                  <a:cubicBezTo>
                    <a:pt x="4406" y="1704"/>
                    <a:pt x="4079" y="1930"/>
                    <a:pt x="3751" y="1930"/>
                  </a:cubicBezTo>
                  <a:cubicBezTo>
                    <a:pt x="3424" y="1930"/>
                    <a:pt x="3096" y="1704"/>
                    <a:pt x="3120" y="1251"/>
                  </a:cubicBezTo>
                  <a:cubicBezTo>
                    <a:pt x="3120" y="418"/>
                    <a:pt x="2495" y="1"/>
                    <a:pt x="18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1836509" y="4886797"/>
              <a:ext cx="49723" cy="42371"/>
            </a:xfrm>
            <a:custGeom>
              <a:rect b="b" l="l" r="r" t="t"/>
              <a:pathLst>
                <a:path extrusionOk="0" h="1239" w="1454">
                  <a:moveTo>
                    <a:pt x="834" y="0"/>
                  </a:moveTo>
                  <a:cubicBezTo>
                    <a:pt x="263" y="0"/>
                    <a:pt x="1" y="667"/>
                    <a:pt x="382" y="1048"/>
                  </a:cubicBezTo>
                  <a:cubicBezTo>
                    <a:pt x="514" y="1180"/>
                    <a:pt x="673" y="1238"/>
                    <a:pt x="829" y="1238"/>
                  </a:cubicBezTo>
                  <a:cubicBezTo>
                    <a:pt x="1150" y="1238"/>
                    <a:pt x="1453" y="988"/>
                    <a:pt x="1453" y="619"/>
                  </a:cubicBezTo>
                  <a:cubicBezTo>
                    <a:pt x="1453" y="262"/>
                    <a:pt x="1167" y="0"/>
                    <a:pt x="8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1627220" y="4741150"/>
              <a:ext cx="368957" cy="252549"/>
            </a:xfrm>
            <a:custGeom>
              <a:rect b="b" l="l" r="r" t="t"/>
              <a:pathLst>
                <a:path extrusionOk="0" h="7385" w="10789">
                  <a:moveTo>
                    <a:pt x="8466" y="1756"/>
                  </a:moveTo>
                  <a:cubicBezTo>
                    <a:pt x="8478" y="1756"/>
                    <a:pt x="8490" y="1757"/>
                    <a:pt x="8502" y="1759"/>
                  </a:cubicBezTo>
                  <a:cubicBezTo>
                    <a:pt x="8512" y="1758"/>
                    <a:pt x="8521" y="1757"/>
                    <a:pt x="8531" y="1757"/>
                  </a:cubicBezTo>
                  <a:cubicBezTo>
                    <a:pt x="8797" y="1757"/>
                    <a:pt x="8924" y="2075"/>
                    <a:pt x="8740" y="2282"/>
                  </a:cubicBezTo>
                  <a:cubicBezTo>
                    <a:pt x="8680" y="2343"/>
                    <a:pt x="8604" y="2370"/>
                    <a:pt x="8530" y="2370"/>
                  </a:cubicBezTo>
                  <a:cubicBezTo>
                    <a:pt x="8371" y="2370"/>
                    <a:pt x="8216" y="2247"/>
                    <a:pt x="8216" y="2068"/>
                  </a:cubicBezTo>
                  <a:cubicBezTo>
                    <a:pt x="8194" y="1892"/>
                    <a:pt x="8315" y="1756"/>
                    <a:pt x="8466" y="1756"/>
                  </a:cubicBezTo>
                  <a:close/>
                  <a:moveTo>
                    <a:pt x="6621" y="2378"/>
                  </a:moveTo>
                  <a:cubicBezTo>
                    <a:pt x="7002" y="2402"/>
                    <a:pt x="7002" y="2973"/>
                    <a:pt x="6621" y="2997"/>
                  </a:cubicBezTo>
                  <a:lnTo>
                    <a:pt x="6001" y="2997"/>
                  </a:lnTo>
                  <a:cubicBezTo>
                    <a:pt x="5620" y="2973"/>
                    <a:pt x="5620" y="2402"/>
                    <a:pt x="6001" y="2378"/>
                  </a:cubicBezTo>
                  <a:close/>
                  <a:moveTo>
                    <a:pt x="9110" y="2370"/>
                  </a:moveTo>
                  <a:cubicBezTo>
                    <a:pt x="9272" y="2370"/>
                    <a:pt x="9431" y="2497"/>
                    <a:pt x="9431" y="2687"/>
                  </a:cubicBezTo>
                  <a:cubicBezTo>
                    <a:pt x="9431" y="2854"/>
                    <a:pt x="9288" y="2997"/>
                    <a:pt x="9121" y="2997"/>
                  </a:cubicBezTo>
                  <a:cubicBezTo>
                    <a:pt x="9111" y="2998"/>
                    <a:pt x="9102" y="2998"/>
                    <a:pt x="9092" y="2998"/>
                  </a:cubicBezTo>
                  <a:cubicBezTo>
                    <a:pt x="8826" y="2998"/>
                    <a:pt x="8699" y="2680"/>
                    <a:pt x="8883" y="2473"/>
                  </a:cubicBezTo>
                  <a:cubicBezTo>
                    <a:pt x="8947" y="2402"/>
                    <a:pt x="9029" y="2370"/>
                    <a:pt x="9110" y="2370"/>
                  </a:cubicBezTo>
                  <a:close/>
                  <a:moveTo>
                    <a:pt x="4078" y="2375"/>
                  </a:moveTo>
                  <a:cubicBezTo>
                    <a:pt x="4091" y="2375"/>
                    <a:pt x="4106" y="2376"/>
                    <a:pt x="4120" y="2378"/>
                  </a:cubicBezTo>
                  <a:lnTo>
                    <a:pt x="4763" y="2378"/>
                  </a:lnTo>
                  <a:cubicBezTo>
                    <a:pt x="5144" y="2402"/>
                    <a:pt x="5144" y="2973"/>
                    <a:pt x="4763" y="2997"/>
                  </a:cubicBezTo>
                  <a:lnTo>
                    <a:pt x="4120" y="2997"/>
                  </a:lnTo>
                  <a:cubicBezTo>
                    <a:pt x="4106" y="2998"/>
                    <a:pt x="4091" y="2999"/>
                    <a:pt x="4078" y="2999"/>
                  </a:cubicBezTo>
                  <a:cubicBezTo>
                    <a:pt x="3682" y="2999"/>
                    <a:pt x="3682" y="2375"/>
                    <a:pt x="4078" y="2375"/>
                  </a:cubicBezTo>
                  <a:close/>
                  <a:moveTo>
                    <a:pt x="7882" y="2370"/>
                  </a:moveTo>
                  <a:cubicBezTo>
                    <a:pt x="8044" y="2370"/>
                    <a:pt x="8192" y="2497"/>
                    <a:pt x="8192" y="2687"/>
                  </a:cubicBezTo>
                  <a:cubicBezTo>
                    <a:pt x="8192" y="2843"/>
                    <a:pt x="8067" y="2999"/>
                    <a:pt x="7915" y="2999"/>
                  </a:cubicBezTo>
                  <a:cubicBezTo>
                    <a:pt x="7904" y="2999"/>
                    <a:pt x="7894" y="2998"/>
                    <a:pt x="7883" y="2997"/>
                  </a:cubicBezTo>
                  <a:cubicBezTo>
                    <a:pt x="7597" y="2997"/>
                    <a:pt x="7454" y="2663"/>
                    <a:pt x="7645" y="2473"/>
                  </a:cubicBezTo>
                  <a:cubicBezTo>
                    <a:pt x="7716" y="2402"/>
                    <a:pt x="7801" y="2370"/>
                    <a:pt x="7882" y="2370"/>
                  </a:cubicBezTo>
                  <a:close/>
                  <a:moveTo>
                    <a:pt x="2263" y="1759"/>
                  </a:moveTo>
                  <a:cubicBezTo>
                    <a:pt x="2429" y="1759"/>
                    <a:pt x="2572" y="1901"/>
                    <a:pt x="2572" y="2068"/>
                  </a:cubicBezTo>
                  <a:lnTo>
                    <a:pt x="2572" y="2378"/>
                  </a:lnTo>
                  <a:lnTo>
                    <a:pt x="2882" y="2378"/>
                  </a:lnTo>
                  <a:cubicBezTo>
                    <a:pt x="3263" y="2402"/>
                    <a:pt x="3263" y="2973"/>
                    <a:pt x="2882" y="2997"/>
                  </a:cubicBezTo>
                  <a:lnTo>
                    <a:pt x="2572" y="2997"/>
                  </a:lnTo>
                  <a:lnTo>
                    <a:pt x="2572" y="3306"/>
                  </a:lnTo>
                  <a:cubicBezTo>
                    <a:pt x="2572" y="3473"/>
                    <a:pt x="2429" y="3616"/>
                    <a:pt x="2263" y="3616"/>
                  </a:cubicBezTo>
                  <a:cubicBezTo>
                    <a:pt x="2096" y="3616"/>
                    <a:pt x="1953" y="3473"/>
                    <a:pt x="1953" y="3306"/>
                  </a:cubicBezTo>
                  <a:lnTo>
                    <a:pt x="1953" y="2997"/>
                  </a:lnTo>
                  <a:lnTo>
                    <a:pt x="1643" y="2997"/>
                  </a:lnTo>
                  <a:cubicBezTo>
                    <a:pt x="1262" y="2973"/>
                    <a:pt x="1262" y="2402"/>
                    <a:pt x="1643" y="2378"/>
                  </a:cubicBezTo>
                  <a:lnTo>
                    <a:pt x="1953" y="2378"/>
                  </a:lnTo>
                  <a:lnTo>
                    <a:pt x="1953" y="2068"/>
                  </a:lnTo>
                  <a:cubicBezTo>
                    <a:pt x="1953" y="1901"/>
                    <a:pt x="2096" y="1759"/>
                    <a:pt x="2263" y="1759"/>
                  </a:cubicBezTo>
                  <a:close/>
                  <a:moveTo>
                    <a:pt x="8498" y="3005"/>
                  </a:moveTo>
                  <a:cubicBezTo>
                    <a:pt x="8657" y="3005"/>
                    <a:pt x="8812" y="3128"/>
                    <a:pt x="8812" y="3306"/>
                  </a:cubicBezTo>
                  <a:cubicBezTo>
                    <a:pt x="8834" y="3483"/>
                    <a:pt x="8692" y="3619"/>
                    <a:pt x="8539" y="3619"/>
                  </a:cubicBezTo>
                  <a:cubicBezTo>
                    <a:pt x="8526" y="3619"/>
                    <a:pt x="8514" y="3618"/>
                    <a:pt x="8502" y="3616"/>
                  </a:cubicBezTo>
                  <a:cubicBezTo>
                    <a:pt x="8216" y="3616"/>
                    <a:pt x="8073" y="3283"/>
                    <a:pt x="8288" y="3092"/>
                  </a:cubicBezTo>
                  <a:cubicBezTo>
                    <a:pt x="8348" y="3032"/>
                    <a:pt x="8423" y="3005"/>
                    <a:pt x="8498" y="3005"/>
                  </a:cubicBezTo>
                  <a:close/>
                  <a:moveTo>
                    <a:pt x="8949" y="0"/>
                  </a:moveTo>
                  <a:cubicBezTo>
                    <a:pt x="8817" y="0"/>
                    <a:pt x="8682" y="22"/>
                    <a:pt x="8550" y="68"/>
                  </a:cubicBezTo>
                  <a:lnTo>
                    <a:pt x="8526" y="68"/>
                  </a:lnTo>
                  <a:cubicBezTo>
                    <a:pt x="7678" y="327"/>
                    <a:pt x="6517" y="452"/>
                    <a:pt x="5363" y="452"/>
                  </a:cubicBezTo>
                  <a:cubicBezTo>
                    <a:pt x="4183" y="452"/>
                    <a:pt x="3010" y="321"/>
                    <a:pt x="2191" y="68"/>
                  </a:cubicBezTo>
                  <a:lnTo>
                    <a:pt x="2167" y="68"/>
                  </a:lnTo>
                  <a:cubicBezTo>
                    <a:pt x="2044" y="30"/>
                    <a:pt x="1919" y="12"/>
                    <a:pt x="1796" y="12"/>
                  </a:cubicBezTo>
                  <a:cubicBezTo>
                    <a:pt x="1307" y="12"/>
                    <a:pt x="858" y="301"/>
                    <a:pt x="667" y="758"/>
                  </a:cubicBezTo>
                  <a:cubicBezTo>
                    <a:pt x="667" y="782"/>
                    <a:pt x="667" y="806"/>
                    <a:pt x="643" y="830"/>
                  </a:cubicBezTo>
                  <a:cubicBezTo>
                    <a:pt x="310" y="1949"/>
                    <a:pt x="119" y="3116"/>
                    <a:pt x="72" y="4283"/>
                  </a:cubicBezTo>
                  <a:cubicBezTo>
                    <a:pt x="0" y="6045"/>
                    <a:pt x="334" y="7069"/>
                    <a:pt x="1048" y="7331"/>
                  </a:cubicBezTo>
                  <a:cubicBezTo>
                    <a:pt x="1147" y="7367"/>
                    <a:pt x="1252" y="7385"/>
                    <a:pt x="1362" y="7385"/>
                  </a:cubicBezTo>
                  <a:cubicBezTo>
                    <a:pt x="1911" y="7385"/>
                    <a:pt x="2592" y="6938"/>
                    <a:pt x="3406" y="6045"/>
                  </a:cubicBezTo>
                  <a:cubicBezTo>
                    <a:pt x="2453" y="5688"/>
                    <a:pt x="2286" y="4402"/>
                    <a:pt x="3120" y="3830"/>
                  </a:cubicBezTo>
                  <a:cubicBezTo>
                    <a:pt x="3343" y="3677"/>
                    <a:pt x="3586" y="3608"/>
                    <a:pt x="3823" y="3608"/>
                  </a:cubicBezTo>
                  <a:cubicBezTo>
                    <a:pt x="4472" y="3608"/>
                    <a:pt x="5073" y="4128"/>
                    <a:pt x="5073" y="4878"/>
                  </a:cubicBezTo>
                  <a:cubicBezTo>
                    <a:pt x="5180" y="4854"/>
                    <a:pt x="5287" y="4843"/>
                    <a:pt x="5394" y="4843"/>
                  </a:cubicBezTo>
                  <a:cubicBezTo>
                    <a:pt x="5501" y="4843"/>
                    <a:pt x="5609" y="4854"/>
                    <a:pt x="5716" y="4878"/>
                  </a:cubicBezTo>
                  <a:cubicBezTo>
                    <a:pt x="5698" y="4128"/>
                    <a:pt x="6307" y="3608"/>
                    <a:pt x="6961" y="3608"/>
                  </a:cubicBezTo>
                  <a:cubicBezTo>
                    <a:pt x="7200" y="3608"/>
                    <a:pt x="7445" y="3677"/>
                    <a:pt x="7668" y="3830"/>
                  </a:cubicBezTo>
                  <a:cubicBezTo>
                    <a:pt x="8502" y="4402"/>
                    <a:pt x="8335" y="5688"/>
                    <a:pt x="7383" y="6045"/>
                  </a:cubicBezTo>
                  <a:cubicBezTo>
                    <a:pt x="7716" y="6426"/>
                    <a:pt x="8073" y="6760"/>
                    <a:pt x="8502" y="7045"/>
                  </a:cubicBezTo>
                  <a:cubicBezTo>
                    <a:pt x="8764" y="7236"/>
                    <a:pt x="9074" y="7355"/>
                    <a:pt x="9407" y="7379"/>
                  </a:cubicBezTo>
                  <a:cubicBezTo>
                    <a:pt x="9526" y="7379"/>
                    <a:pt x="9645" y="7355"/>
                    <a:pt x="9740" y="7331"/>
                  </a:cubicBezTo>
                  <a:cubicBezTo>
                    <a:pt x="10455" y="7069"/>
                    <a:pt x="10788" y="6045"/>
                    <a:pt x="10717" y="4283"/>
                  </a:cubicBezTo>
                  <a:lnTo>
                    <a:pt x="10693" y="4283"/>
                  </a:lnTo>
                  <a:cubicBezTo>
                    <a:pt x="10669" y="3116"/>
                    <a:pt x="10455" y="1949"/>
                    <a:pt x="10121" y="830"/>
                  </a:cubicBezTo>
                  <a:cubicBezTo>
                    <a:pt x="10121" y="830"/>
                    <a:pt x="10098" y="782"/>
                    <a:pt x="10098" y="782"/>
                  </a:cubicBezTo>
                  <a:cubicBezTo>
                    <a:pt x="9892" y="295"/>
                    <a:pt x="9436" y="0"/>
                    <a:pt x="8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1729026" y="4886728"/>
              <a:ext cx="50510" cy="42439"/>
            </a:xfrm>
            <a:custGeom>
              <a:rect b="b" l="l" r="r" t="t"/>
              <a:pathLst>
                <a:path extrusionOk="0" h="1241" w="1477">
                  <a:moveTo>
                    <a:pt x="875" y="1"/>
                  </a:moveTo>
                  <a:cubicBezTo>
                    <a:pt x="861" y="1"/>
                    <a:pt x="847" y="1"/>
                    <a:pt x="834" y="2"/>
                  </a:cubicBezTo>
                  <a:cubicBezTo>
                    <a:pt x="286" y="2"/>
                    <a:pt x="0" y="669"/>
                    <a:pt x="405" y="1050"/>
                  </a:cubicBezTo>
                  <a:cubicBezTo>
                    <a:pt x="537" y="1182"/>
                    <a:pt x="697" y="1240"/>
                    <a:pt x="852" y="1240"/>
                  </a:cubicBezTo>
                  <a:cubicBezTo>
                    <a:pt x="1174" y="1240"/>
                    <a:pt x="1477" y="990"/>
                    <a:pt x="1477" y="621"/>
                  </a:cubicBezTo>
                  <a:cubicBezTo>
                    <a:pt x="1477" y="278"/>
                    <a:pt x="1213" y="1"/>
                    <a:pt x="8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32"/>
          <p:cNvGrpSpPr/>
          <p:nvPr/>
        </p:nvGrpSpPr>
        <p:grpSpPr>
          <a:xfrm>
            <a:off x="1805681" y="1325494"/>
            <a:ext cx="366483" cy="294967"/>
            <a:chOff x="3986006" y="3761369"/>
            <a:chExt cx="366483" cy="294967"/>
          </a:xfrm>
        </p:grpSpPr>
        <p:sp>
          <p:nvSpPr>
            <p:cNvPr id="580" name="Google Shape;580;p32"/>
            <p:cNvSpPr/>
            <p:nvPr/>
          </p:nvSpPr>
          <p:spPr>
            <a:xfrm>
              <a:off x="3986006" y="3761369"/>
              <a:ext cx="366483" cy="294967"/>
            </a:xfrm>
            <a:custGeom>
              <a:rect b="b" l="l" r="r" t="t"/>
              <a:pathLst>
                <a:path extrusionOk="0" h="8645" w="10741">
                  <a:moveTo>
                    <a:pt x="1977" y="2769"/>
                  </a:moveTo>
                  <a:cubicBezTo>
                    <a:pt x="2132" y="2769"/>
                    <a:pt x="2287" y="2870"/>
                    <a:pt x="2287" y="3072"/>
                  </a:cubicBezTo>
                  <a:lnTo>
                    <a:pt x="2287" y="4335"/>
                  </a:lnTo>
                  <a:cubicBezTo>
                    <a:pt x="2287" y="4549"/>
                    <a:pt x="2132" y="4656"/>
                    <a:pt x="1977" y="4656"/>
                  </a:cubicBezTo>
                  <a:cubicBezTo>
                    <a:pt x="1822" y="4656"/>
                    <a:pt x="1668" y="4549"/>
                    <a:pt x="1668" y="4335"/>
                  </a:cubicBezTo>
                  <a:lnTo>
                    <a:pt x="1668" y="3072"/>
                  </a:lnTo>
                  <a:cubicBezTo>
                    <a:pt x="1668" y="2870"/>
                    <a:pt x="1822" y="2769"/>
                    <a:pt x="1977" y="2769"/>
                  </a:cubicBezTo>
                  <a:close/>
                  <a:moveTo>
                    <a:pt x="1977" y="5323"/>
                  </a:moveTo>
                  <a:cubicBezTo>
                    <a:pt x="2132" y="5323"/>
                    <a:pt x="2287" y="5430"/>
                    <a:pt x="2287" y="5644"/>
                  </a:cubicBezTo>
                  <a:lnTo>
                    <a:pt x="2287" y="6883"/>
                  </a:lnTo>
                  <a:cubicBezTo>
                    <a:pt x="2287" y="7085"/>
                    <a:pt x="2132" y="7186"/>
                    <a:pt x="1977" y="7186"/>
                  </a:cubicBezTo>
                  <a:cubicBezTo>
                    <a:pt x="1822" y="7186"/>
                    <a:pt x="1668" y="7085"/>
                    <a:pt x="1668" y="6883"/>
                  </a:cubicBezTo>
                  <a:lnTo>
                    <a:pt x="1668" y="5644"/>
                  </a:lnTo>
                  <a:cubicBezTo>
                    <a:pt x="1668" y="5430"/>
                    <a:pt x="1822" y="5323"/>
                    <a:pt x="1977" y="5323"/>
                  </a:cubicBezTo>
                  <a:close/>
                  <a:moveTo>
                    <a:pt x="6185" y="1641"/>
                  </a:moveTo>
                  <a:cubicBezTo>
                    <a:pt x="7656" y="1641"/>
                    <a:pt x="9074" y="2777"/>
                    <a:pt x="9074" y="4501"/>
                  </a:cubicBezTo>
                  <a:cubicBezTo>
                    <a:pt x="9074" y="6097"/>
                    <a:pt x="7788" y="7359"/>
                    <a:pt x="6216" y="7359"/>
                  </a:cubicBezTo>
                  <a:cubicBezTo>
                    <a:pt x="3644" y="7359"/>
                    <a:pt x="2382" y="4287"/>
                    <a:pt x="4192" y="2477"/>
                  </a:cubicBezTo>
                  <a:cubicBezTo>
                    <a:pt x="4769" y="1900"/>
                    <a:pt x="5483" y="1641"/>
                    <a:pt x="6185" y="1641"/>
                  </a:cubicBezTo>
                  <a:close/>
                  <a:moveTo>
                    <a:pt x="4502" y="0"/>
                  </a:moveTo>
                  <a:cubicBezTo>
                    <a:pt x="3906" y="0"/>
                    <a:pt x="3382" y="358"/>
                    <a:pt x="3144" y="905"/>
                  </a:cubicBezTo>
                  <a:lnTo>
                    <a:pt x="2882" y="1524"/>
                  </a:lnTo>
                  <a:lnTo>
                    <a:pt x="1191" y="1524"/>
                  </a:lnTo>
                  <a:cubicBezTo>
                    <a:pt x="525" y="1524"/>
                    <a:pt x="1" y="2048"/>
                    <a:pt x="1" y="2715"/>
                  </a:cubicBezTo>
                  <a:lnTo>
                    <a:pt x="1" y="7430"/>
                  </a:lnTo>
                  <a:cubicBezTo>
                    <a:pt x="1" y="8097"/>
                    <a:pt x="525" y="8645"/>
                    <a:pt x="1191" y="8645"/>
                  </a:cubicBezTo>
                  <a:lnTo>
                    <a:pt x="9526" y="8645"/>
                  </a:lnTo>
                  <a:cubicBezTo>
                    <a:pt x="10193" y="8645"/>
                    <a:pt x="10741" y="8097"/>
                    <a:pt x="10741" y="7430"/>
                  </a:cubicBezTo>
                  <a:lnTo>
                    <a:pt x="10741" y="2715"/>
                  </a:lnTo>
                  <a:cubicBezTo>
                    <a:pt x="10741" y="2062"/>
                    <a:pt x="10216" y="1524"/>
                    <a:pt x="9568" y="1524"/>
                  </a:cubicBezTo>
                  <a:cubicBezTo>
                    <a:pt x="9554" y="1524"/>
                    <a:pt x="9540" y="1524"/>
                    <a:pt x="9526" y="1524"/>
                  </a:cubicBezTo>
                  <a:lnTo>
                    <a:pt x="9264" y="905"/>
                  </a:lnTo>
                  <a:cubicBezTo>
                    <a:pt x="9026" y="358"/>
                    <a:pt x="8502" y="0"/>
                    <a:pt x="79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4095702" y="3832629"/>
              <a:ext cx="177970" cy="152448"/>
            </a:xfrm>
            <a:custGeom>
              <a:rect b="b" l="l" r="r" t="t"/>
              <a:pathLst>
                <a:path extrusionOk="0" h="4468" w="5216">
                  <a:moveTo>
                    <a:pt x="2065" y="1005"/>
                  </a:moveTo>
                  <a:cubicBezTo>
                    <a:pt x="2310" y="1005"/>
                    <a:pt x="2532" y="1327"/>
                    <a:pt x="2311" y="1548"/>
                  </a:cubicBezTo>
                  <a:cubicBezTo>
                    <a:pt x="1930" y="1929"/>
                    <a:pt x="1930" y="2549"/>
                    <a:pt x="2311" y="2930"/>
                  </a:cubicBezTo>
                  <a:cubicBezTo>
                    <a:pt x="2529" y="3148"/>
                    <a:pt x="2317" y="3462"/>
                    <a:pt x="2078" y="3462"/>
                  </a:cubicBezTo>
                  <a:cubicBezTo>
                    <a:pt x="2003" y="3462"/>
                    <a:pt x="1926" y="3432"/>
                    <a:pt x="1858" y="3358"/>
                  </a:cubicBezTo>
                  <a:cubicBezTo>
                    <a:pt x="1239" y="2739"/>
                    <a:pt x="1239" y="1739"/>
                    <a:pt x="1858" y="1096"/>
                  </a:cubicBezTo>
                  <a:cubicBezTo>
                    <a:pt x="1922" y="1032"/>
                    <a:pt x="1995" y="1005"/>
                    <a:pt x="2065" y="1005"/>
                  </a:cubicBezTo>
                  <a:close/>
                  <a:moveTo>
                    <a:pt x="3001" y="0"/>
                  </a:moveTo>
                  <a:cubicBezTo>
                    <a:pt x="1001" y="0"/>
                    <a:pt x="1" y="2406"/>
                    <a:pt x="1406" y="3811"/>
                  </a:cubicBezTo>
                  <a:cubicBezTo>
                    <a:pt x="1860" y="4265"/>
                    <a:pt x="2418" y="4468"/>
                    <a:pt x="2966" y="4468"/>
                  </a:cubicBezTo>
                  <a:cubicBezTo>
                    <a:pt x="4114" y="4468"/>
                    <a:pt x="5216" y="3577"/>
                    <a:pt x="5216" y="2239"/>
                  </a:cubicBezTo>
                  <a:cubicBezTo>
                    <a:pt x="5216" y="1001"/>
                    <a:pt x="4216" y="0"/>
                    <a:pt x="30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3"/>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Kaggle Score</a:t>
            </a:r>
            <a:endParaRPr/>
          </a:p>
        </p:txBody>
      </p:sp>
      <p:pic>
        <p:nvPicPr>
          <p:cNvPr id="587" name="Google Shape;587;p33"/>
          <p:cNvPicPr preferRelativeResize="0"/>
          <p:nvPr/>
        </p:nvPicPr>
        <p:blipFill>
          <a:blip r:embed="rId3">
            <a:alphaModFix/>
          </a:blip>
          <a:stretch>
            <a:fillRect/>
          </a:stretch>
        </p:blipFill>
        <p:spPr>
          <a:xfrm>
            <a:off x="516800" y="1424625"/>
            <a:ext cx="8169999" cy="2253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4"/>
          <p:cNvSpPr/>
          <p:nvPr/>
        </p:nvSpPr>
        <p:spPr>
          <a:xfrm>
            <a:off x="0" y="0"/>
            <a:ext cx="9144000" cy="5143500"/>
          </a:xfrm>
          <a:prstGeom prst="roundRect">
            <a:avLst>
              <a:gd fmla="val 0" name="adj"/>
            </a:avLst>
          </a:prstGeom>
          <a:solidFill>
            <a:srgbClr val="4E8CB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34"/>
          <p:cNvGrpSpPr/>
          <p:nvPr/>
        </p:nvGrpSpPr>
        <p:grpSpPr>
          <a:xfrm>
            <a:off x="5725514" y="2280255"/>
            <a:ext cx="488832" cy="488832"/>
            <a:chOff x="7166736" y="4049574"/>
            <a:chExt cx="364067" cy="364067"/>
          </a:xfrm>
        </p:grpSpPr>
        <p:sp>
          <p:nvSpPr>
            <p:cNvPr id="594" name="Google Shape;594;p34"/>
            <p:cNvSpPr/>
            <p:nvPr/>
          </p:nvSpPr>
          <p:spPr>
            <a:xfrm>
              <a:off x="7218033" y="4370449"/>
              <a:ext cx="49723" cy="43191"/>
            </a:xfrm>
            <a:custGeom>
              <a:rect b="b" l="l" r="r" t="t"/>
              <a:pathLst>
                <a:path extrusionOk="0" h="1263" w="1454">
                  <a:moveTo>
                    <a:pt x="834" y="1"/>
                  </a:moveTo>
                  <a:cubicBezTo>
                    <a:pt x="286" y="1"/>
                    <a:pt x="1" y="668"/>
                    <a:pt x="382" y="1072"/>
                  </a:cubicBezTo>
                  <a:cubicBezTo>
                    <a:pt x="513" y="1204"/>
                    <a:pt x="671" y="1262"/>
                    <a:pt x="826" y="1262"/>
                  </a:cubicBezTo>
                  <a:cubicBezTo>
                    <a:pt x="1148" y="1262"/>
                    <a:pt x="1453" y="1006"/>
                    <a:pt x="1453" y="620"/>
                  </a:cubicBezTo>
                  <a:cubicBezTo>
                    <a:pt x="1453" y="287"/>
                    <a:pt x="1191" y="1"/>
                    <a:pt x="8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p:nvPr/>
          </p:nvSpPr>
          <p:spPr>
            <a:xfrm>
              <a:off x="7353215" y="4370449"/>
              <a:ext cx="49723" cy="43191"/>
            </a:xfrm>
            <a:custGeom>
              <a:rect b="b" l="l" r="r" t="t"/>
              <a:pathLst>
                <a:path extrusionOk="0" h="1263" w="1454">
                  <a:moveTo>
                    <a:pt x="834" y="1"/>
                  </a:moveTo>
                  <a:cubicBezTo>
                    <a:pt x="263" y="1"/>
                    <a:pt x="1" y="691"/>
                    <a:pt x="382" y="1072"/>
                  </a:cubicBezTo>
                  <a:cubicBezTo>
                    <a:pt x="513" y="1204"/>
                    <a:pt x="672" y="1262"/>
                    <a:pt x="826" y="1262"/>
                  </a:cubicBezTo>
                  <a:cubicBezTo>
                    <a:pt x="1149" y="1262"/>
                    <a:pt x="1454" y="1006"/>
                    <a:pt x="1454" y="620"/>
                  </a:cubicBezTo>
                  <a:cubicBezTo>
                    <a:pt x="1454" y="287"/>
                    <a:pt x="1168" y="1"/>
                    <a:pt x="8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7199292" y="4049574"/>
              <a:ext cx="331511" cy="299741"/>
            </a:xfrm>
            <a:custGeom>
              <a:rect b="b" l="l" r="r" t="t"/>
              <a:pathLst>
                <a:path extrusionOk="0" h="8765" w="9694">
                  <a:moveTo>
                    <a:pt x="8145" y="1"/>
                  </a:moveTo>
                  <a:cubicBezTo>
                    <a:pt x="7979" y="1"/>
                    <a:pt x="7860" y="96"/>
                    <a:pt x="7836" y="263"/>
                  </a:cubicBezTo>
                  <a:lnTo>
                    <a:pt x="7598" y="1906"/>
                  </a:lnTo>
                  <a:lnTo>
                    <a:pt x="5645" y="1906"/>
                  </a:lnTo>
                  <a:lnTo>
                    <a:pt x="5645" y="3144"/>
                  </a:lnTo>
                  <a:lnTo>
                    <a:pt x="7407" y="3144"/>
                  </a:lnTo>
                  <a:lnTo>
                    <a:pt x="7288" y="3787"/>
                  </a:lnTo>
                  <a:lnTo>
                    <a:pt x="5645" y="3787"/>
                  </a:lnTo>
                  <a:lnTo>
                    <a:pt x="5645" y="5026"/>
                  </a:lnTo>
                  <a:lnTo>
                    <a:pt x="7098" y="5026"/>
                  </a:lnTo>
                  <a:lnTo>
                    <a:pt x="7002" y="5645"/>
                  </a:lnTo>
                  <a:lnTo>
                    <a:pt x="5645" y="5645"/>
                  </a:lnTo>
                  <a:lnTo>
                    <a:pt x="5645" y="6883"/>
                  </a:lnTo>
                  <a:lnTo>
                    <a:pt x="6812" y="6883"/>
                  </a:lnTo>
                  <a:cubicBezTo>
                    <a:pt x="6812" y="6955"/>
                    <a:pt x="6669" y="7836"/>
                    <a:pt x="6669" y="7883"/>
                  </a:cubicBezTo>
                  <a:cubicBezTo>
                    <a:pt x="6645" y="8026"/>
                    <a:pt x="6526" y="8145"/>
                    <a:pt x="6383" y="8145"/>
                  </a:cubicBezTo>
                  <a:lnTo>
                    <a:pt x="430" y="8145"/>
                  </a:lnTo>
                  <a:cubicBezTo>
                    <a:pt x="1" y="8145"/>
                    <a:pt x="1" y="8765"/>
                    <a:pt x="430" y="8765"/>
                  </a:cubicBezTo>
                  <a:lnTo>
                    <a:pt x="6359" y="8765"/>
                  </a:lnTo>
                  <a:cubicBezTo>
                    <a:pt x="6812" y="8765"/>
                    <a:pt x="7217" y="8431"/>
                    <a:pt x="7288" y="7979"/>
                  </a:cubicBezTo>
                  <a:cubicBezTo>
                    <a:pt x="7288" y="7907"/>
                    <a:pt x="8407" y="692"/>
                    <a:pt x="8407" y="644"/>
                  </a:cubicBezTo>
                  <a:lnTo>
                    <a:pt x="9384" y="644"/>
                  </a:lnTo>
                  <a:cubicBezTo>
                    <a:pt x="9551" y="620"/>
                    <a:pt x="9693" y="477"/>
                    <a:pt x="9693" y="310"/>
                  </a:cubicBezTo>
                  <a:cubicBezTo>
                    <a:pt x="9693" y="144"/>
                    <a:pt x="9551" y="1"/>
                    <a:pt x="93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a:off x="7184656" y="4242584"/>
              <a:ext cx="73319" cy="43226"/>
            </a:xfrm>
            <a:custGeom>
              <a:rect b="b" l="l" r="r" t="t"/>
              <a:pathLst>
                <a:path extrusionOk="0" h="1264" w="2144">
                  <a:moveTo>
                    <a:pt x="0" y="1"/>
                  </a:moveTo>
                  <a:lnTo>
                    <a:pt x="167" y="977"/>
                  </a:lnTo>
                  <a:cubicBezTo>
                    <a:pt x="191" y="1144"/>
                    <a:pt x="310" y="1239"/>
                    <a:pt x="453" y="1263"/>
                  </a:cubicBezTo>
                  <a:lnTo>
                    <a:pt x="2144" y="1263"/>
                  </a:lnTo>
                  <a:lnTo>
                    <a:pt x="21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4"/>
            <p:cNvSpPr/>
            <p:nvPr/>
          </p:nvSpPr>
          <p:spPr>
            <a:xfrm>
              <a:off x="7174875" y="4179080"/>
              <a:ext cx="83100" cy="42371"/>
            </a:xfrm>
            <a:custGeom>
              <a:rect b="b" l="l" r="r" t="t"/>
              <a:pathLst>
                <a:path extrusionOk="0" h="1239" w="2430">
                  <a:moveTo>
                    <a:pt x="1" y="0"/>
                  </a:moveTo>
                  <a:lnTo>
                    <a:pt x="191" y="1239"/>
                  </a:lnTo>
                  <a:lnTo>
                    <a:pt x="2430" y="1239"/>
                  </a:lnTo>
                  <a:lnTo>
                    <a:pt x="24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p:nvPr/>
          </p:nvSpPr>
          <p:spPr>
            <a:xfrm>
              <a:off x="7166736" y="4114754"/>
              <a:ext cx="91239" cy="43191"/>
            </a:xfrm>
            <a:custGeom>
              <a:rect b="b" l="l" r="r" t="t"/>
              <a:pathLst>
                <a:path extrusionOk="0" h="1263" w="2668">
                  <a:moveTo>
                    <a:pt x="334" y="0"/>
                  </a:moveTo>
                  <a:cubicBezTo>
                    <a:pt x="143" y="0"/>
                    <a:pt x="0" y="167"/>
                    <a:pt x="24" y="357"/>
                  </a:cubicBezTo>
                  <a:lnTo>
                    <a:pt x="167" y="1262"/>
                  </a:lnTo>
                  <a:lnTo>
                    <a:pt x="2668" y="1262"/>
                  </a:lnTo>
                  <a:lnTo>
                    <a:pt x="26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p:cNvSpPr/>
            <p:nvPr/>
          </p:nvSpPr>
          <p:spPr>
            <a:xfrm>
              <a:off x="7278289" y="4242584"/>
              <a:ext cx="92880" cy="42405"/>
            </a:xfrm>
            <a:custGeom>
              <a:rect b="b" l="l" r="r" t="t"/>
              <a:pathLst>
                <a:path extrusionOk="0" h="1240" w="2716">
                  <a:moveTo>
                    <a:pt x="1" y="1"/>
                  </a:moveTo>
                  <a:lnTo>
                    <a:pt x="1" y="1239"/>
                  </a:lnTo>
                  <a:lnTo>
                    <a:pt x="2716" y="1239"/>
                  </a:lnTo>
                  <a:lnTo>
                    <a:pt x="27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4"/>
            <p:cNvSpPr/>
            <p:nvPr/>
          </p:nvSpPr>
          <p:spPr>
            <a:xfrm>
              <a:off x="7278289" y="4179080"/>
              <a:ext cx="92880" cy="42371"/>
            </a:xfrm>
            <a:custGeom>
              <a:rect b="b" l="l" r="r" t="t"/>
              <a:pathLst>
                <a:path extrusionOk="0" h="1239" w="2716">
                  <a:moveTo>
                    <a:pt x="1" y="0"/>
                  </a:moveTo>
                  <a:lnTo>
                    <a:pt x="1" y="1239"/>
                  </a:lnTo>
                  <a:lnTo>
                    <a:pt x="2716" y="1239"/>
                  </a:lnTo>
                  <a:lnTo>
                    <a:pt x="271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a:off x="7278289" y="4114754"/>
              <a:ext cx="92880" cy="42371"/>
            </a:xfrm>
            <a:custGeom>
              <a:rect b="b" l="l" r="r" t="t"/>
              <a:pathLst>
                <a:path extrusionOk="0" h="1239" w="2716">
                  <a:moveTo>
                    <a:pt x="1" y="0"/>
                  </a:moveTo>
                  <a:lnTo>
                    <a:pt x="1" y="1238"/>
                  </a:lnTo>
                  <a:lnTo>
                    <a:pt x="2716" y="1238"/>
                  </a:lnTo>
                  <a:lnTo>
                    <a:pt x="271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34"/>
          <p:cNvSpPr/>
          <p:nvPr/>
        </p:nvSpPr>
        <p:spPr>
          <a:xfrm>
            <a:off x="2456225" y="1574725"/>
            <a:ext cx="4476000" cy="1951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34"/>
          <p:cNvGrpSpPr/>
          <p:nvPr/>
        </p:nvGrpSpPr>
        <p:grpSpPr>
          <a:xfrm>
            <a:off x="3172875" y="2203855"/>
            <a:ext cx="2061000" cy="653357"/>
            <a:chOff x="5077875" y="3575455"/>
            <a:chExt cx="2061000" cy="653357"/>
          </a:xfrm>
        </p:grpSpPr>
        <p:sp>
          <p:nvSpPr>
            <p:cNvPr id="605" name="Google Shape;605;p34"/>
            <p:cNvSpPr txBox="1"/>
            <p:nvPr/>
          </p:nvSpPr>
          <p:spPr>
            <a:xfrm>
              <a:off x="5077875" y="3951613"/>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4</a:t>
              </a:r>
              <a:endParaRPr b="1" sz="1800">
                <a:solidFill>
                  <a:schemeClr val="dk1"/>
                </a:solidFill>
                <a:latin typeface="Fira Sans Extra Condensed"/>
                <a:ea typeface="Fira Sans Extra Condensed"/>
                <a:cs typeface="Fira Sans Extra Condensed"/>
                <a:sym typeface="Fira Sans Extra Condensed"/>
              </a:endParaRPr>
            </a:p>
          </p:txBody>
        </p:sp>
        <p:sp>
          <p:nvSpPr>
            <p:cNvPr id="606" name="Google Shape;606;p34"/>
            <p:cNvSpPr txBox="1"/>
            <p:nvPr/>
          </p:nvSpPr>
          <p:spPr>
            <a:xfrm>
              <a:off x="5077875" y="3575455"/>
              <a:ext cx="20610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3000">
                  <a:solidFill>
                    <a:schemeClr val="accent5"/>
                  </a:solidFill>
                  <a:latin typeface="Fira Sans Extra Condensed"/>
                  <a:ea typeface="Fira Sans Extra Condensed"/>
                  <a:cs typeface="Fira Sans Extra Condensed"/>
                  <a:sym typeface="Fira Sans Extra Condensed"/>
                </a:rPr>
                <a:t>Conclusion</a:t>
              </a:r>
              <a:endParaRPr b="1" sz="3000">
                <a:solidFill>
                  <a:schemeClr val="accent5"/>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612" name="Google Shape;612;p35"/>
          <p:cNvSpPr/>
          <p:nvPr/>
        </p:nvSpPr>
        <p:spPr>
          <a:xfrm>
            <a:off x="457200" y="1140450"/>
            <a:ext cx="8229600" cy="3554400"/>
          </a:xfrm>
          <a:prstGeom prst="rect">
            <a:avLst/>
          </a:prstGeom>
          <a:solidFill>
            <a:srgbClr val="4E8CBA">
              <a:alpha val="12549"/>
            </a:srgbClr>
          </a:solid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5"/>
              </a:buClr>
              <a:buSzPts val="1400"/>
              <a:buChar char="●"/>
            </a:pPr>
            <a:r>
              <a:rPr lang="en">
                <a:solidFill>
                  <a:schemeClr val="accent5"/>
                </a:solidFill>
              </a:rPr>
              <a:t>The best results are taken from Univariate LSTM (with rolling window of 1 year)</a:t>
            </a:r>
            <a:endParaRPr>
              <a:solidFill>
                <a:schemeClr val="accent5"/>
              </a:solidFill>
            </a:endParaRPr>
          </a:p>
          <a:p>
            <a:pPr indent="0" lvl="0" marL="457200" rtl="0" algn="l">
              <a:spcBef>
                <a:spcPts val="0"/>
              </a:spcBef>
              <a:spcAft>
                <a:spcPts val="0"/>
              </a:spcAft>
              <a:buNone/>
            </a:pPr>
            <a:r>
              <a:t/>
            </a:r>
            <a:endParaRPr>
              <a:solidFill>
                <a:schemeClr val="accent5"/>
              </a:solidFill>
            </a:endParaRPr>
          </a:p>
          <a:p>
            <a:pPr indent="-317500" lvl="0" marL="457200" rtl="0" algn="l">
              <a:spcBef>
                <a:spcPts val="0"/>
              </a:spcBef>
              <a:spcAft>
                <a:spcPts val="0"/>
              </a:spcAft>
              <a:buClr>
                <a:schemeClr val="accent5"/>
              </a:buClr>
              <a:buSzPts val="1400"/>
              <a:buChar char="●"/>
            </a:pPr>
            <a:r>
              <a:rPr lang="en">
                <a:solidFill>
                  <a:schemeClr val="accent5"/>
                </a:solidFill>
              </a:rPr>
              <a:t>The SARIMA model outperformed the LSTM for the long term prediction task, but has it limitation to run by stores and product families.</a:t>
            </a:r>
            <a:endParaRPr>
              <a:solidFill>
                <a:schemeClr val="accent5"/>
              </a:solidFill>
            </a:endParaRPr>
          </a:p>
          <a:p>
            <a:pPr indent="0" lvl="0" marL="457200" rtl="0" algn="l">
              <a:spcBef>
                <a:spcPts val="0"/>
              </a:spcBef>
              <a:spcAft>
                <a:spcPts val="0"/>
              </a:spcAft>
              <a:buNone/>
            </a:pPr>
            <a:r>
              <a:t/>
            </a:r>
            <a:endParaRPr>
              <a:solidFill>
                <a:schemeClr val="accent5"/>
              </a:solidFill>
            </a:endParaRPr>
          </a:p>
          <a:p>
            <a:pPr indent="-317500" lvl="0" marL="457200" rtl="0" algn="l">
              <a:spcBef>
                <a:spcPts val="0"/>
              </a:spcBef>
              <a:spcAft>
                <a:spcPts val="0"/>
              </a:spcAft>
              <a:buClr>
                <a:schemeClr val="accent5"/>
              </a:buClr>
              <a:buSzPts val="1400"/>
              <a:buChar char="●"/>
            </a:pPr>
            <a:r>
              <a:rPr lang="en">
                <a:solidFill>
                  <a:schemeClr val="accent5"/>
                </a:solidFill>
              </a:rPr>
              <a:t>LSTM model was more robust, although RMSLE wasn’t very good for Long window period but it did quite well if the window for 1 year.</a:t>
            </a:r>
            <a:endParaRPr>
              <a:solidFill>
                <a:schemeClr val="accent5"/>
              </a:solidFill>
            </a:endParaRPr>
          </a:p>
          <a:p>
            <a:pPr indent="0" lvl="0" marL="457200" rtl="0" algn="l">
              <a:spcBef>
                <a:spcPts val="0"/>
              </a:spcBef>
              <a:spcAft>
                <a:spcPts val="0"/>
              </a:spcAft>
              <a:buNone/>
            </a:pPr>
            <a:r>
              <a:t/>
            </a:r>
            <a:endParaRPr>
              <a:solidFill>
                <a:schemeClr val="accent5"/>
              </a:solidFill>
            </a:endParaRPr>
          </a:p>
          <a:p>
            <a:pPr indent="-317500" lvl="0" marL="457200" rtl="0" algn="l">
              <a:spcBef>
                <a:spcPts val="0"/>
              </a:spcBef>
              <a:spcAft>
                <a:spcPts val="0"/>
              </a:spcAft>
              <a:buClr>
                <a:schemeClr val="accent5"/>
              </a:buClr>
              <a:buSzPts val="1400"/>
              <a:buChar char="●"/>
            </a:pPr>
            <a:r>
              <a:rPr lang="en">
                <a:solidFill>
                  <a:schemeClr val="accent5"/>
                </a:solidFill>
              </a:rPr>
              <a:t>Might be further consider XGBoost or LGBM or FB Prophet for further ML forecasting</a:t>
            </a:r>
            <a:endParaRPr>
              <a:solidFill>
                <a:schemeClr val="accent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grpSp>
        <p:nvGrpSpPr>
          <p:cNvPr id="617" name="Google Shape;617;p36"/>
          <p:cNvGrpSpPr/>
          <p:nvPr/>
        </p:nvGrpSpPr>
        <p:grpSpPr>
          <a:xfrm>
            <a:off x="457202" y="1264950"/>
            <a:ext cx="8229612" cy="3467100"/>
            <a:chOff x="457200" y="1264950"/>
            <a:chExt cx="2547000" cy="3467100"/>
          </a:xfrm>
        </p:grpSpPr>
        <p:sp>
          <p:nvSpPr>
            <p:cNvPr id="618" name="Google Shape;618;p36"/>
            <p:cNvSpPr txBox="1"/>
            <p:nvPr/>
          </p:nvSpPr>
          <p:spPr>
            <a:xfrm>
              <a:off x="457200" y="1264950"/>
              <a:ext cx="2547000" cy="3467100"/>
            </a:xfrm>
            <a:prstGeom prst="rect">
              <a:avLst/>
            </a:prstGeom>
            <a:solidFill>
              <a:srgbClr val="E45621">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Fira Sans Extra Condensed"/>
                  <a:ea typeface="Fira Sans Extra Condensed"/>
                  <a:cs typeface="Fira Sans Extra Condensed"/>
                  <a:sym typeface="Fira Sans Extra Condensed"/>
                </a:rPr>
                <a:t>Thank You</a:t>
              </a:r>
              <a:endParaRPr b="1" sz="2400">
                <a:solidFill>
                  <a:schemeClr val="dk1"/>
                </a:solidFill>
                <a:latin typeface="Fira Sans Extra Condensed"/>
                <a:ea typeface="Fira Sans Extra Condensed"/>
                <a:cs typeface="Fira Sans Extra Condensed"/>
                <a:sym typeface="Fira Sans Extra Condensed"/>
              </a:endParaRPr>
            </a:p>
          </p:txBody>
        </p:sp>
        <p:sp>
          <p:nvSpPr>
            <p:cNvPr id="619" name="Google Shape;619;p36"/>
            <p:cNvSpPr txBox="1"/>
            <p:nvPr/>
          </p:nvSpPr>
          <p:spPr>
            <a:xfrm>
              <a:off x="752850" y="3278125"/>
              <a:ext cx="1955700" cy="2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2022</a:t>
              </a:r>
              <a:endParaRPr>
                <a:solidFill>
                  <a:srgbClr val="000000"/>
                </a:solidFill>
                <a:latin typeface="Roboto"/>
                <a:ea typeface="Roboto"/>
                <a:cs typeface="Roboto"/>
                <a:sym typeface="Roboto"/>
              </a:endParaRPr>
            </a:p>
          </p:txBody>
        </p:sp>
      </p:grpSp>
      <p:sp>
        <p:nvSpPr>
          <p:cNvPr id="620" name="Google Shape;620;p36"/>
          <p:cNvSpPr/>
          <p:nvPr/>
        </p:nvSpPr>
        <p:spPr>
          <a:xfrm>
            <a:off x="1381950" y="1824175"/>
            <a:ext cx="697500" cy="69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End of Presentation</a:t>
            </a:r>
            <a:endParaRPr/>
          </a:p>
        </p:txBody>
      </p:sp>
      <p:grpSp>
        <p:nvGrpSpPr>
          <p:cNvPr id="622" name="Google Shape;622;p36"/>
          <p:cNvGrpSpPr/>
          <p:nvPr/>
        </p:nvGrpSpPr>
        <p:grpSpPr>
          <a:xfrm>
            <a:off x="1550164" y="1992390"/>
            <a:ext cx="361055" cy="361055"/>
            <a:chOff x="2419414" y="4045708"/>
            <a:chExt cx="361055" cy="361055"/>
          </a:xfrm>
        </p:grpSpPr>
        <p:sp>
          <p:nvSpPr>
            <p:cNvPr id="623" name="Google Shape;623;p36"/>
            <p:cNvSpPr/>
            <p:nvPr/>
          </p:nvSpPr>
          <p:spPr>
            <a:xfrm>
              <a:off x="2658167" y="4203291"/>
              <a:ext cx="76653" cy="72273"/>
            </a:xfrm>
            <a:custGeom>
              <a:rect b="b" l="l" r="r" t="t"/>
              <a:pathLst>
                <a:path extrusionOk="0" h="2112" w="2240">
                  <a:moveTo>
                    <a:pt x="1150" y="0"/>
                  </a:moveTo>
                  <a:cubicBezTo>
                    <a:pt x="576" y="0"/>
                    <a:pt x="1" y="402"/>
                    <a:pt x="1" y="1135"/>
                  </a:cubicBezTo>
                  <a:lnTo>
                    <a:pt x="1" y="2111"/>
                  </a:lnTo>
                  <a:lnTo>
                    <a:pt x="835" y="1373"/>
                  </a:lnTo>
                  <a:cubicBezTo>
                    <a:pt x="1216" y="1040"/>
                    <a:pt x="1716" y="849"/>
                    <a:pt x="2240" y="849"/>
                  </a:cubicBezTo>
                  <a:cubicBezTo>
                    <a:pt x="2089" y="270"/>
                    <a:pt x="1620" y="0"/>
                    <a:pt x="11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6"/>
            <p:cNvSpPr/>
            <p:nvPr/>
          </p:nvSpPr>
          <p:spPr>
            <a:xfrm>
              <a:off x="2465030" y="4203805"/>
              <a:ext cx="315440" cy="202959"/>
            </a:xfrm>
            <a:custGeom>
              <a:rect b="b" l="l" r="r" t="t"/>
              <a:pathLst>
                <a:path extrusionOk="0" h="5931" w="9218">
                  <a:moveTo>
                    <a:pt x="977" y="1"/>
                  </a:moveTo>
                  <a:cubicBezTo>
                    <a:pt x="715" y="1"/>
                    <a:pt x="477" y="120"/>
                    <a:pt x="287" y="310"/>
                  </a:cubicBezTo>
                  <a:cubicBezTo>
                    <a:pt x="96" y="477"/>
                    <a:pt x="1" y="739"/>
                    <a:pt x="1" y="1001"/>
                  </a:cubicBezTo>
                  <a:lnTo>
                    <a:pt x="1" y="5621"/>
                  </a:lnTo>
                  <a:cubicBezTo>
                    <a:pt x="1" y="5788"/>
                    <a:pt x="120" y="5931"/>
                    <a:pt x="287" y="5931"/>
                  </a:cubicBezTo>
                  <a:lnTo>
                    <a:pt x="5169" y="5931"/>
                  </a:lnTo>
                  <a:cubicBezTo>
                    <a:pt x="5716" y="5931"/>
                    <a:pt x="6264" y="5716"/>
                    <a:pt x="6693" y="5335"/>
                  </a:cubicBezTo>
                  <a:lnTo>
                    <a:pt x="8884" y="3359"/>
                  </a:lnTo>
                  <a:cubicBezTo>
                    <a:pt x="9098" y="3168"/>
                    <a:pt x="9217" y="2906"/>
                    <a:pt x="9217" y="2620"/>
                  </a:cubicBezTo>
                  <a:cubicBezTo>
                    <a:pt x="9217" y="2335"/>
                    <a:pt x="9122" y="2073"/>
                    <a:pt x="8908" y="1882"/>
                  </a:cubicBezTo>
                  <a:lnTo>
                    <a:pt x="8908" y="1882"/>
                  </a:lnTo>
                  <a:lnTo>
                    <a:pt x="8955" y="1906"/>
                  </a:lnTo>
                  <a:cubicBezTo>
                    <a:pt x="8657" y="1608"/>
                    <a:pt x="8268" y="1459"/>
                    <a:pt x="7880" y="1459"/>
                  </a:cubicBezTo>
                  <a:cubicBezTo>
                    <a:pt x="7524" y="1459"/>
                    <a:pt x="7168" y="1584"/>
                    <a:pt x="6883" y="1834"/>
                  </a:cubicBezTo>
                  <a:lnTo>
                    <a:pt x="5169" y="3311"/>
                  </a:lnTo>
                  <a:lnTo>
                    <a:pt x="3287" y="3311"/>
                  </a:lnTo>
                  <a:cubicBezTo>
                    <a:pt x="2740" y="3311"/>
                    <a:pt x="2287" y="2858"/>
                    <a:pt x="2287" y="2311"/>
                  </a:cubicBezTo>
                  <a:lnTo>
                    <a:pt x="2287" y="1311"/>
                  </a:lnTo>
                  <a:cubicBezTo>
                    <a:pt x="2287" y="596"/>
                    <a:pt x="1692" y="1"/>
                    <a:pt x="9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6"/>
            <p:cNvSpPr/>
            <p:nvPr/>
          </p:nvSpPr>
          <p:spPr>
            <a:xfrm>
              <a:off x="2419414" y="4280355"/>
              <a:ext cx="24467" cy="126409"/>
            </a:xfrm>
            <a:custGeom>
              <a:rect b="b" l="l" r="r" t="t"/>
              <a:pathLst>
                <a:path extrusionOk="0" h="3694" w="715">
                  <a:moveTo>
                    <a:pt x="321" y="0"/>
                  </a:moveTo>
                  <a:cubicBezTo>
                    <a:pt x="146" y="0"/>
                    <a:pt x="0" y="159"/>
                    <a:pt x="0" y="360"/>
                  </a:cubicBezTo>
                  <a:lnTo>
                    <a:pt x="0" y="3336"/>
                  </a:lnTo>
                  <a:cubicBezTo>
                    <a:pt x="0" y="3574"/>
                    <a:pt x="179" y="3694"/>
                    <a:pt x="358" y="3694"/>
                  </a:cubicBezTo>
                  <a:cubicBezTo>
                    <a:pt x="536" y="3694"/>
                    <a:pt x="715" y="3574"/>
                    <a:pt x="715" y="3336"/>
                  </a:cubicBezTo>
                  <a:lnTo>
                    <a:pt x="715" y="360"/>
                  </a:lnTo>
                  <a:cubicBezTo>
                    <a:pt x="715" y="145"/>
                    <a:pt x="548" y="2"/>
                    <a:pt x="358" y="2"/>
                  </a:cubicBezTo>
                  <a:cubicBezTo>
                    <a:pt x="345" y="1"/>
                    <a:pt x="333" y="0"/>
                    <a:pt x="3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6"/>
            <p:cNvSpPr/>
            <p:nvPr/>
          </p:nvSpPr>
          <p:spPr>
            <a:xfrm>
              <a:off x="2538397" y="4045708"/>
              <a:ext cx="124698" cy="36718"/>
            </a:xfrm>
            <a:custGeom>
              <a:rect b="b" l="l" r="r" t="t"/>
              <a:pathLst>
                <a:path extrusionOk="0" h="1073" w="3644">
                  <a:moveTo>
                    <a:pt x="715" y="1"/>
                  </a:moveTo>
                  <a:cubicBezTo>
                    <a:pt x="0" y="1"/>
                    <a:pt x="0" y="1072"/>
                    <a:pt x="715" y="1072"/>
                  </a:cubicBezTo>
                  <a:lnTo>
                    <a:pt x="2929" y="1072"/>
                  </a:lnTo>
                  <a:cubicBezTo>
                    <a:pt x="3644" y="1049"/>
                    <a:pt x="3644" y="1"/>
                    <a:pt x="29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6"/>
            <p:cNvSpPr/>
            <p:nvPr/>
          </p:nvSpPr>
          <p:spPr>
            <a:xfrm>
              <a:off x="2538397" y="4106038"/>
              <a:ext cx="124698" cy="36684"/>
            </a:xfrm>
            <a:custGeom>
              <a:rect b="b" l="l" r="r" t="t"/>
              <a:pathLst>
                <a:path extrusionOk="0" h="1072" w="3644">
                  <a:moveTo>
                    <a:pt x="715" y="0"/>
                  </a:moveTo>
                  <a:cubicBezTo>
                    <a:pt x="0" y="0"/>
                    <a:pt x="0" y="1072"/>
                    <a:pt x="715" y="1072"/>
                  </a:cubicBezTo>
                  <a:lnTo>
                    <a:pt x="2929" y="1072"/>
                  </a:lnTo>
                  <a:cubicBezTo>
                    <a:pt x="3644" y="1072"/>
                    <a:pt x="3644" y="0"/>
                    <a:pt x="29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6"/>
            <p:cNvSpPr/>
            <p:nvPr/>
          </p:nvSpPr>
          <p:spPr>
            <a:xfrm>
              <a:off x="2540006" y="4166334"/>
              <a:ext cx="120660" cy="36684"/>
            </a:xfrm>
            <a:custGeom>
              <a:rect b="b" l="l" r="r" t="t"/>
              <a:pathLst>
                <a:path extrusionOk="0" h="1072" w="3526">
                  <a:moveTo>
                    <a:pt x="668" y="0"/>
                  </a:moveTo>
                  <a:cubicBezTo>
                    <a:pt x="1" y="48"/>
                    <a:pt x="1" y="1024"/>
                    <a:pt x="668" y="1072"/>
                  </a:cubicBezTo>
                  <a:lnTo>
                    <a:pt x="2882" y="1072"/>
                  </a:lnTo>
                  <a:cubicBezTo>
                    <a:pt x="3525" y="1024"/>
                    <a:pt x="3525" y="48"/>
                    <a:pt x="28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244" name="Google Shape;244;p15"/>
          <p:cNvSpPr/>
          <p:nvPr/>
        </p:nvSpPr>
        <p:spPr>
          <a:xfrm>
            <a:off x="570577" y="1792375"/>
            <a:ext cx="1495800" cy="1495800"/>
          </a:xfrm>
          <a:prstGeom prst="ellipse">
            <a:avLst/>
          </a:prstGeom>
          <a:solidFill>
            <a:srgbClr val="E45624">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1211233" y="3570017"/>
            <a:ext cx="214500" cy="21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nvGrpSpPr>
          <p:cNvPr id="246" name="Google Shape;246;p15"/>
          <p:cNvGrpSpPr/>
          <p:nvPr/>
        </p:nvGrpSpPr>
        <p:grpSpPr>
          <a:xfrm>
            <a:off x="457181" y="1124400"/>
            <a:ext cx="1722600" cy="3601938"/>
            <a:chOff x="457181" y="1124400"/>
            <a:chExt cx="1722600" cy="3601938"/>
          </a:xfrm>
        </p:grpSpPr>
        <p:sp>
          <p:nvSpPr>
            <p:cNvPr id="247" name="Google Shape;247;p15"/>
            <p:cNvSpPr txBox="1"/>
            <p:nvPr/>
          </p:nvSpPr>
          <p:spPr>
            <a:xfrm>
              <a:off x="457181" y="4045663"/>
              <a:ext cx="17226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Quito</a:t>
              </a:r>
              <a:endParaRPr b="1" sz="1800">
                <a:solidFill>
                  <a:srgbClr val="000000"/>
                </a:solidFill>
                <a:latin typeface="Fira Sans Extra Condensed"/>
                <a:ea typeface="Fira Sans Extra Condensed"/>
                <a:cs typeface="Fira Sans Extra Condensed"/>
                <a:sym typeface="Fira Sans Extra Condensed"/>
              </a:endParaRPr>
            </a:p>
          </p:txBody>
        </p:sp>
        <p:sp>
          <p:nvSpPr>
            <p:cNvPr id="248" name="Google Shape;248;p15"/>
            <p:cNvSpPr txBox="1"/>
            <p:nvPr/>
          </p:nvSpPr>
          <p:spPr>
            <a:xfrm>
              <a:off x="457181" y="4327638"/>
              <a:ext cx="1722600" cy="39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50">
                  <a:solidFill>
                    <a:schemeClr val="dk1"/>
                  </a:solidFill>
                  <a:highlight>
                    <a:srgbClr val="FFFFFF"/>
                  </a:highlight>
                  <a:latin typeface="Roboto"/>
                  <a:ea typeface="Roboto"/>
                  <a:cs typeface="Roboto"/>
                  <a:sym typeface="Roboto"/>
                </a:rPr>
                <a:t>First Store - LA FAVORITA</a:t>
              </a:r>
              <a:endParaRPr>
                <a:solidFill>
                  <a:srgbClr val="000000"/>
                </a:solidFill>
                <a:latin typeface="Roboto"/>
                <a:ea typeface="Roboto"/>
                <a:cs typeface="Roboto"/>
                <a:sym typeface="Roboto"/>
              </a:endParaRPr>
            </a:p>
          </p:txBody>
        </p:sp>
        <p:sp>
          <p:nvSpPr>
            <p:cNvPr id="249" name="Google Shape;249;p15"/>
            <p:cNvSpPr txBox="1"/>
            <p:nvPr/>
          </p:nvSpPr>
          <p:spPr>
            <a:xfrm>
              <a:off x="770950" y="1124400"/>
              <a:ext cx="1095000" cy="38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Fira Sans Extra Condensed"/>
                  <a:ea typeface="Fira Sans Extra Condensed"/>
                  <a:cs typeface="Fira Sans Extra Condensed"/>
                  <a:sym typeface="Fira Sans Extra Condensed"/>
                </a:rPr>
                <a:t>1952</a:t>
              </a:r>
              <a:endParaRPr b="1" sz="3000">
                <a:solidFill>
                  <a:schemeClr val="accent1"/>
                </a:solidFill>
                <a:latin typeface="Fira Sans Extra Condensed"/>
                <a:ea typeface="Fira Sans Extra Condensed"/>
                <a:cs typeface="Fira Sans Extra Condensed"/>
                <a:sym typeface="Fira Sans Extra Condensed"/>
              </a:endParaRPr>
            </a:p>
          </p:txBody>
        </p:sp>
      </p:grpSp>
      <p:grpSp>
        <p:nvGrpSpPr>
          <p:cNvPr id="250" name="Google Shape;250;p15"/>
          <p:cNvGrpSpPr/>
          <p:nvPr/>
        </p:nvGrpSpPr>
        <p:grpSpPr>
          <a:xfrm>
            <a:off x="4795206" y="1132477"/>
            <a:ext cx="1722600" cy="3599598"/>
            <a:chOff x="4795206" y="1132477"/>
            <a:chExt cx="1722600" cy="3599598"/>
          </a:xfrm>
        </p:grpSpPr>
        <p:sp>
          <p:nvSpPr>
            <p:cNvPr id="251" name="Google Shape;251;p15"/>
            <p:cNvSpPr txBox="1"/>
            <p:nvPr/>
          </p:nvSpPr>
          <p:spPr>
            <a:xfrm>
              <a:off x="4795206" y="4051400"/>
              <a:ext cx="17226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252" name="Google Shape;252;p15"/>
            <p:cNvSpPr txBox="1"/>
            <p:nvPr/>
          </p:nvSpPr>
          <p:spPr>
            <a:xfrm>
              <a:off x="4795206" y="4328575"/>
              <a:ext cx="1722600" cy="40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Rename Bodega La Favorita to Supermaxi</a:t>
              </a:r>
              <a:endParaRPr>
                <a:solidFill>
                  <a:srgbClr val="000000"/>
                </a:solidFill>
                <a:latin typeface="Roboto"/>
                <a:ea typeface="Roboto"/>
                <a:cs typeface="Roboto"/>
                <a:sym typeface="Roboto"/>
              </a:endParaRPr>
            </a:p>
          </p:txBody>
        </p:sp>
        <p:sp>
          <p:nvSpPr>
            <p:cNvPr id="253" name="Google Shape;253;p15"/>
            <p:cNvSpPr txBox="1"/>
            <p:nvPr/>
          </p:nvSpPr>
          <p:spPr>
            <a:xfrm>
              <a:off x="5109053" y="1132477"/>
              <a:ext cx="1095000" cy="39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3"/>
                  </a:solidFill>
                  <a:latin typeface="Fira Sans Extra Condensed"/>
                  <a:ea typeface="Fira Sans Extra Condensed"/>
                  <a:cs typeface="Fira Sans Extra Condensed"/>
                  <a:sym typeface="Fira Sans Extra Condensed"/>
                </a:rPr>
                <a:t>1983</a:t>
              </a:r>
              <a:endParaRPr b="1" sz="3000">
                <a:solidFill>
                  <a:schemeClr val="accent3"/>
                </a:solidFill>
                <a:latin typeface="Fira Sans Extra Condensed"/>
                <a:ea typeface="Fira Sans Extra Condensed"/>
                <a:cs typeface="Fira Sans Extra Condensed"/>
                <a:sym typeface="Fira Sans Extra Condensed"/>
              </a:endParaRPr>
            </a:p>
          </p:txBody>
        </p:sp>
      </p:grpSp>
      <p:grpSp>
        <p:nvGrpSpPr>
          <p:cNvPr id="254" name="Google Shape;254;p15"/>
          <p:cNvGrpSpPr/>
          <p:nvPr/>
        </p:nvGrpSpPr>
        <p:grpSpPr>
          <a:xfrm>
            <a:off x="2626194" y="1123938"/>
            <a:ext cx="1722600" cy="3559837"/>
            <a:chOff x="2626194" y="1123938"/>
            <a:chExt cx="1722600" cy="3559837"/>
          </a:xfrm>
        </p:grpSpPr>
        <p:grpSp>
          <p:nvGrpSpPr>
            <p:cNvPr id="255" name="Google Shape;255;p15"/>
            <p:cNvGrpSpPr/>
            <p:nvPr/>
          </p:nvGrpSpPr>
          <p:grpSpPr>
            <a:xfrm>
              <a:off x="2626194" y="1123938"/>
              <a:ext cx="1722600" cy="680675"/>
              <a:chOff x="2626194" y="4045663"/>
              <a:chExt cx="1722600" cy="680675"/>
            </a:xfrm>
          </p:grpSpPr>
          <p:sp>
            <p:nvSpPr>
              <p:cNvPr id="256" name="Google Shape;256;p15"/>
              <p:cNvSpPr txBox="1"/>
              <p:nvPr/>
            </p:nvSpPr>
            <p:spPr>
              <a:xfrm>
                <a:off x="2626194" y="4045663"/>
                <a:ext cx="17226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257" name="Google Shape;257;p15"/>
              <p:cNvSpPr txBox="1"/>
              <p:nvPr/>
            </p:nvSpPr>
            <p:spPr>
              <a:xfrm>
                <a:off x="2626194" y="4327638"/>
                <a:ext cx="1722600" cy="39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Supermarket set into shopping malls</a:t>
                </a:r>
                <a:endParaRPr>
                  <a:latin typeface="Roboto"/>
                  <a:ea typeface="Roboto"/>
                  <a:cs typeface="Roboto"/>
                  <a:sym typeface="Roboto"/>
                </a:endParaRPr>
              </a:p>
            </p:txBody>
          </p:sp>
        </p:grpSp>
        <p:sp>
          <p:nvSpPr>
            <p:cNvPr id="258" name="Google Shape;258;p15"/>
            <p:cNvSpPr txBox="1"/>
            <p:nvPr/>
          </p:nvSpPr>
          <p:spPr>
            <a:xfrm>
              <a:off x="2739600" y="4297675"/>
              <a:ext cx="1495800" cy="38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2"/>
                  </a:solidFill>
                  <a:latin typeface="Fira Sans Extra Condensed"/>
                  <a:ea typeface="Fira Sans Extra Condensed"/>
                  <a:cs typeface="Fira Sans Extra Condensed"/>
                  <a:sym typeface="Fira Sans Extra Condensed"/>
                </a:rPr>
                <a:t>1971-79</a:t>
              </a:r>
              <a:endParaRPr b="1" sz="3000">
                <a:solidFill>
                  <a:schemeClr val="accent2"/>
                </a:solidFill>
                <a:latin typeface="Fira Sans Extra Condensed"/>
                <a:ea typeface="Fira Sans Extra Condensed"/>
                <a:cs typeface="Fira Sans Extra Condensed"/>
                <a:sym typeface="Fira Sans Extra Condensed"/>
              </a:endParaRPr>
            </a:p>
          </p:txBody>
        </p:sp>
      </p:grpSp>
      <p:grpSp>
        <p:nvGrpSpPr>
          <p:cNvPr id="259" name="Google Shape;259;p15"/>
          <p:cNvGrpSpPr/>
          <p:nvPr/>
        </p:nvGrpSpPr>
        <p:grpSpPr>
          <a:xfrm>
            <a:off x="6964219" y="1129675"/>
            <a:ext cx="1722600" cy="3566677"/>
            <a:chOff x="6964219" y="1129675"/>
            <a:chExt cx="1722600" cy="3566677"/>
          </a:xfrm>
        </p:grpSpPr>
        <p:grpSp>
          <p:nvGrpSpPr>
            <p:cNvPr id="260" name="Google Shape;260;p15"/>
            <p:cNvGrpSpPr/>
            <p:nvPr/>
          </p:nvGrpSpPr>
          <p:grpSpPr>
            <a:xfrm>
              <a:off x="6964219" y="1129675"/>
              <a:ext cx="1722600" cy="680675"/>
              <a:chOff x="6964219" y="4051400"/>
              <a:chExt cx="1722600" cy="680675"/>
            </a:xfrm>
          </p:grpSpPr>
          <p:sp>
            <p:nvSpPr>
              <p:cNvPr id="261" name="Google Shape;261;p15"/>
              <p:cNvSpPr txBox="1"/>
              <p:nvPr/>
            </p:nvSpPr>
            <p:spPr>
              <a:xfrm>
                <a:off x="6964219" y="4051400"/>
                <a:ext cx="17226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March 28</a:t>
                </a:r>
                <a:endParaRPr b="1" sz="1800">
                  <a:latin typeface="Fira Sans Extra Condensed"/>
                  <a:ea typeface="Fira Sans Extra Condensed"/>
                  <a:cs typeface="Fira Sans Extra Condensed"/>
                  <a:sym typeface="Fira Sans Extra Condensed"/>
                </a:endParaRPr>
              </a:p>
            </p:txBody>
          </p:sp>
          <p:sp>
            <p:nvSpPr>
              <p:cNvPr id="262" name="Google Shape;262;p15"/>
              <p:cNvSpPr txBox="1"/>
              <p:nvPr/>
            </p:nvSpPr>
            <p:spPr>
              <a:xfrm>
                <a:off x="6964219" y="4328575"/>
                <a:ext cx="1722600" cy="40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Line of business expanded so well </a:t>
                </a:r>
                <a:endParaRPr>
                  <a:latin typeface="Roboto"/>
                  <a:ea typeface="Roboto"/>
                  <a:cs typeface="Roboto"/>
                  <a:sym typeface="Roboto"/>
                </a:endParaRPr>
              </a:p>
            </p:txBody>
          </p:sp>
        </p:grpSp>
        <p:sp>
          <p:nvSpPr>
            <p:cNvPr id="263" name="Google Shape;263;p15"/>
            <p:cNvSpPr txBox="1"/>
            <p:nvPr/>
          </p:nvSpPr>
          <p:spPr>
            <a:xfrm>
              <a:off x="7278062" y="4305752"/>
              <a:ext cx="1095000" cy="39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4"/>
                  </a:solidFill>
                  <a:latin typeface="Fira Sans Extra Condensed"/>
                  <a:ea typeface="Fira Sans Extra Condensed"/>
                  <a:cs typeface="Fira Sans Extra Condensed"/>
                  <a:sym typeface="Fira Sans Extra Condensed"/>
                </a:rPr>
                <a:t>2008</a:t>
              </a:r>
              <a:endParaRPr b="1" sz="3000">
                <a:solidFill>
                  <a:schemeClr val="accent4"/>
                </a:solidFill>
                <a:latin typeface="Fira Sans Extra Condensed"/>
                <a:ea typeface="Fira Sans Extra Condensed"/>
                <a:cs typeface="Fira Sans Extra Condensed"/>
                <a:sym typeface="Fira Sans Extra Condensed"/>
              </a:endParaRPr>
            </a:p>
          </p:txBody>
        </p:sp>
      </p:grpSp>
      <p:sp>
        <p:nvSpPr>
          <p:cNvPr id="264" name="Google Shape;264;p15"/>
          <p:cNvSpPr/>
          <p:nvPr/>
        </p:nvSpPr>
        <p:spPr>
          <a:xfrm>
            <a:off x="3380258" y="2095692"/>
            <a:ext cx="214500" cy="214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265" name="Google Shape;265;p15"/>
          <p:cNvSpPr/>
          <p:nvPr/>
        </p:nvSpPr>
        <p:spPr>
          <a:xfrm>
            <a:off x="5549283" y="3570017"/>
            <a:ext cx="214500" cy="214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266" name="Google Shape;266;p15"/>
          <p:cNvSpPr/>
          <p:nvPr/>
        </p:nvSpPr>
        <p:spPr>
          <a:xfrm>
            <a:off x="7718308" y="2095692"/>
            <a:ext cx="214500" cy="214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267" name="Google Shape;267;p15"/>
          <p:cNvSpPr/>
          <p:nvPr/>
        </p:nvSpPr>
        <p:spPr>
          <a:xfrm>
            <a:off x="2739602" y="2592475"/>
            <a:ext cx="1495800" cy="1495800"/>
          </a:xfrm>
          <a:prstGeom prst="ellipse">
            <a:avLst/>
          </a:prstGeom>
          <a:solidFill>
            <a:srgbClr val="FAAD5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4908627" y="1792375"/>
            <a:ext cx="1495800" cy="1495800"/>
          </a:xfrm>
          <a:prstGeom prst="ellipse">
            <a:avLst/>
          </a:prstGeom>
          <a:solidFill>
            <a:srgbClr val="559E3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7077652" y="2595550"/>
            <a:ext cx="1495800" cy="1495800"/>
          </a:xfrm>
          <a:prstGeom prst="ellipse">
            <a:avLst/>
          </a:prstGeom>
          <a:solidFill>
            <a:srgbClr val="A0D771">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15"/>
          <p:cNvCxnSpPr>
            <a:stCxn id="245" idx="6"/>
            <a:endCxn id="264" idx="2"/>
          </p:cNvCxnSpPr>
          <p:nvPr/>
        </p:nvCxnSpPr>
        <p:spPr>
          <a:xfrm flipH="1" rot="10800000">
            <a:off x="1425733" y="2203067"/>
            <a:ext cx="1954500" cy="1474200"/>
          </a:xfrm>
          <a:prstGeom prst="bentConnector3">
            <a:avLst>
              <a:gd fmla="val 50001" name="adj1"/>
            </a:avLst>
          </a:prstGeom>
          <a:noFill/>
          <a:ln cap="flat" cmpd="sng" w="9525">
            <a:solidFill>
              <a:schemeClr val="dk2"/>
            </a:solidFill>
            <a:prstDash val="dash"/>
            <a:round/>
            <a:headEnd len="med" w="med" type="none"/>
            <a:tailEnd len="med" w="med" type="none"/>
          </a:ln>
        </p:spPr>
      </p:cxnSp>
      <p:cxnSp>
        <p:nvCxnSpPr>
          <p:cNvPr id="271" name="Google Shape;271;p15"/>
          <p:cNvCxnSpPr>
            <a:stCxn id="264" idx="6"/>
            <a:endCxn id="265" idx="2"/>
          </p:cNvCxnSpPr>
          <p:nvPr/>
        </p:nvCxnSpPr>
        <p:spPr>
          <a:xfrm>
            <a:off x="3594758" y="2202942"/>
            <a:ext cx="1954500" cy="1474200"/>
          </a:xfrm>
          <a:prstGeom prst="bentConnector3">
            <a:avLst>
              <a:gd fmla="val 50001" name="adj1"/>
            </a:avLst>
          </a:prstGeom>
          <a:noFill/>
          <a:ln cap="flat" cmpd="sng" w="9525">
            <a:solidFill>
              <a:schemeClr val="dk2"/>
            </a:solidFill>
            <a:prstDash val="dash"/>
            <a:round/>
            <a:headEnd len="med" w="med" type="none"/>
            <a:tailEnd len="med" w="med" type="none"/>
          </a:ln>
        </p:spPr>
      </p:cxnSp>
      <p:cxnSp>
        <p:nvCxnSpPr>
          <p:cNvPr id="272" name="Google Shape;272;p15"/>
          <p:cNvCxnSpPr>
            <a:stCxn id="265" idx="6"/>
            <a:endCxn id="266" idx="2"/>
          </p:cNvCxnSpPr>
          <p:nvPr/>
        </p:nvCxnSpPr>
        <p:spPr>
          <a:xfrm flipH="1" rot="10800000">
            <a:off x="5763783" y="2203067"/>
            <a:ext cx="1954500" cy="1474200"/>
          </a:xfrm>
          <a:prstGeom prst="bentConnector3">
            <a:avLst>
              <a:gd fmla="val 50001" name="adj1"/>
            </a:avLst>
          </a:prstGeom>
          <a:noFill/>
          <a:ln cap="flat" cmpd="sng" w="9525">
            <a:solidFill>
              <a:schemeClr val="dk2"/>
            </a:solidFill>
            <a:prstDash val="dash"/>
            <a:round/>
            <a:headEnd len="med" w="med" type="none"/>
            <a:tailEnd len="med" w="med" type="none"/>
          </a:ln>
        </p:spPr>
      </p:cxnSp>
      <p:cxnSp>
        <p:nvCxnSpPr>
          <p:cNvPr id="273" name="Google Shape;273;p15"/>
          <p:cNvCxnSpPr>
            <a:stCxn id="266" idx="6"/>
          </p:cNvCxnSpPr>
          <p:nvPr/>
        </p:nvCxnSpPr>
        <p:spPr>
          <a:xfrm>
            <a:off x="7932808" y="2202942"/>
            <a:ext cx="773100" cy="0"/>
          </a:xfrm>
          <a:prstGeom prst="straightConnector1">
            <a:avLst/>
          </a:prstGeom>
          <a:noFill/>
          <a:ln cap="flat" cmpd="sng" w="9525">
            <a:solidFill>
              <a:schemeClr val="dk2"/>
            </a:solidFill>
            <a:prstDash val="dash"/>
            <a:round/>
            <a:headEnd len="med" w="med" type="none"/>
            <a:tailEnd len="med" w="med" type="oval"/>
          </a:ln>
        </p:spPr>
      </p:cxnSp>
      <p:cxnSp>
        <p:nvCxnSpPr>
          <p:cNvPr id="274" name="Google Shape;274;p15"/>
          <p:cNvCxnSpPr>
            <a:stCxn id="245" idx="2"/>
          </p:cNvCxnSpPr>
          <p:nvPr/>
        </p:nvCxnSpPr>
        <p:spPr>
          <a:xfrm rot="10800000">
            <a:off x="466633" y="3677267"/>
            <a:ext cx="744600" cy="0"/>
          </a:xfrm>
          <a:prstGeom prst="straightConnector1">
            <a:avLst/>
          </a:prstGeom>
          <a:noFill/>
          <a:ln cap="flat" cmpd="sng" w="9525">
            <a:solidFill>
              <a:schemeClr val="dk2"/>
            </a:solidFill>
            <a:prstDash val="dash"/>
            <a:round/>
            <a:headEnd len="med" w="med" type="none"/>
            <a:tailEnd len="med" w="med" type="oval"/>
          </a:ln>
        </p:spPr>
      </p:cxnSp>
      <p:pic>
        <p:nvPicPr>
          <p:cNvPr id="275" name="Google Shape;275;p15"/>
          <p:cNvPicPr preferRelativeResize="0"/>
          <p:nvPr/>
        </p:nvPicPr>
        <p:blipFill>
          <a:blip r:embed="rId3">
            <a:alphaModFix/>
          </a:blip>
          <a:stretch>
            <a:fillRect/>
          </a:stretch>
        </p:blipFill>
        <p:spPr>
          <a:xfrm>
            <a:off x="7012888" y="3048253"/>
            <a:ext cx="1625375" cy="587022"/>
          </a:xfrm>
          <a:prstGeom prst="rect">
            <a:avLst/>
          </a:prstGeom>
          <a:noFill/>
          <a:ln>
            <a:noFill/>
          </a:ln>
        </p:spPr>
      </p:pic>
      <p:pic>
        <p:nvPicPr>
          <p:cNvPr id="276" name="Google Shape;276;p15"/>
          <p:cNvPicPr preferRelativeResize="0"/>
          <p:nvPr/>
        </p:nvPicPr>
        <p:blipFill>
          <a:blip r:embed="rId4">
            <a:alphaModFix/>
          </a:blip>
          <a:stretch>
            <a:fillRect/>
          </a:stretch>
        </p:blipFill>
        <p:spPr>
          <a:xfrm>
            <a:off x="4795213" y="2371487"/>
            <a:ext cx="1722600" cy="469313"/>
          </a:xfrm>
          <a:prstGeom prst="rect">
            <a:avLst/>
          </a:prstGeom>
          <a:noFill/>
          <a:ln>
            <a:noFill/>
          </a:ln>
        </p:spPr>
      </p:pic>
      <p:pic>
        <p:nvPicPr>
          <p:cNvPr id="277" name="Google Shape;277;p15"/>
          <p:cNvPicPr preferRelativeResize="0"/>
          <p:nvPr/>
        </p:nvPicPr>
        <p:blipFill>
          <a:blip r:embed="rId5">
            <a:alphaModFix/>
          </a:blip>
          <a:stretch>
            <a:fillRect/>
          </a:stretch>
        </p:blipFill>
        <p:spPr>
          <a:xfrm>
            <a:off x="171950" y="1920050"/>
            <a:ext cx="2145742" cy="1240450"/>
          </a:xfrm>
          <a:prstGeom prst="rect">
            <a:avLst/>
          </a:prstGeom>
          <a:noFill/>
          <a:ln>
            <a:noFill/>
          </a:ln>
        </p:spPr>
      </p:pic>
      <p:pic>
        <p:nvPicPr>
          <p:cNvPr id="278" name="Google Shape;278;p15"/>
          <p:cNvPicPr preferRelativeResize="0"/>
          <p:nvPr/>
        </p:nvPicPr>
        <p:blipFill>
          <a:blip r:embed="rId6">
            <a:alphaModFix/>
          </a:blip>
          <a:stretch>
            <a:fillRect/>
          </a:stretch>
        </p:blipFill>
        <p:spPr>
          <a:xfrm>
            <a:off x="2654050" y="2810050"/>
            <a:ext cx="1666875" cy="106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Figures of interest</a:t>
            </a:r>
            <a:endParaRPr/>
          </a:p>
        </p:txBody>
      </p:sp>
      <p:pic>
        <p:nvPicPr>
          <p:cNvPr id="284" name="Google Shape;284;p16" title="Gráfico">
            <a:hlinkClick r:id="rId3"/>
          </p:cNvPr>
          <p:cNvPicPr preferRelativeResize="0"/>
          <p:nvPr/>
        </p:nvPicPr>
        <p:blipFill rotWithShape="1">
          <a:blip r:embed="rId4">
            <a:alphaModFix/>
          </a:blip>
          <a:srcRect b="0" l="24468" r="24468" t="0"/>
          <a:stretch/>
        </p:blipFill>
        <p:spPr>
          <a:xfrm>
            <a:off x="2930288" y="935275"/>
            <a:ext cx="3283426" cy="3423751"/>
          </a:xfrm>
          <a:prstGeom prst="rect">
            <a:avLst/>
          </a:prstGeom>
          <a:noFill/>
          <a:ln>
            <a:noFill/>
          </a:ln>
        </p:spPr>
      </p:pic>
      <p:sp>
        <p:nvSpPr>
          <p:cNvPr id="285" name="Google Shape;285;p16"/>
          <p:cNvSpPr txBox="1"/>
          <p:nvPr/>
        </p:nvSpPr>
        <p:spPr>
          <a:xfrm>
            <a:off x="457200" y="4488375"/>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grpSp>
        <p:nvGrpSpPr>
          <p:cNvPr id="286" name="Google Shape;286;p16"/>
          <p:cNvGrpSpPr/>
          <p:nvPr/>
        </p:nvGrpSpPr>
        <p:grpSpPr>
          <a:xfrm>
            <a:off x="457213" y="2079642"/>
            <a:ext cx="2061000" cy="984204"/>
            <a:chOff x="457213" y="2079650"/>
            <a:chExt cx="2061000" cy="984204"/>
          </a:xfrm>
        </p:grpSpPr>
        <p:sp>
          <p:nvSpPr>
            <p:cNvPr id="287" name="Google Shape;287;p16"/>
            <p:cNvSpPr txBox="1"/>
            <p:nvPr/>
          </p:nvSpPr>
          <p:spPr>
            <a:xfrm>
              <a:off x="457213" y="23831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I</a:t>
              </a:r>
              <a:r>
                <a:rPr b="1" lang="en" sz="1800">
                  <a:solidFill>
                    <a:schemeClr val="dk1"/>
                  </a:solidFill>
                  <a:latin typeface="Fira Sans Extra Condensed"/>
                  <a:ea typeface="Fira Sans Extra Condensed"/>
                  <a:cs typeface="Fira Sans Extra Condensed"/>
                  <a:sym typeface="Fira Sans Extra Condensed"/>
                </a:rPr>
                <a:t>n Pichincha </a:t>
              </a:r>
              <a:endParaRPr b="1" sz="1800">
                <a:solidFill>
                  <a:srgbClr val="000000"/>
                </a:solidFill>
                <a:latin typeface="Fira Sans Extra Condensed"/>
                <a:ea typeface="Fira Sans Extra Condensed"/>
                <a:cs typeface="Fira Sans Extra Condensed"/>
                <a:sym typeface="Fira Sans Extra Condensed"/>
              </a:endParaRPr>
            </a:p>
          </p:txBody>
        </p:sp>
        <p:sp>
          <p:nvSpPr>
            <p:cNvPr id="288" name="Google Shape;288;p16"/>
            <p:cNvSpPr txBox="1"/>
            <p:nvPr/>
          </p:nvSpPr>
          <p:spPr>
            <a:xfrm>
              <a:off x="457213" y="266035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Alone has 19 outlets</a:t>
              </a:r>
              <a:endParaRPr>
                <a:solidFill>
                  <a:srgbClr val="000000"/>
                </a:solidFill>
                <a:latin typeface="Roboto"/>
                <a:ea typeface="Roboto"/>
                <a:cs typeface="Roboto"/>
                <a:sym typeface="Roboto"/>
              </a:endParaRPr>
            </a:p>
          </p:txBody>
        </p:sp>
        <p:sp>
          <p:nvSpPr>
            <p:cNvPr id="289" name="Google Shape;289;p16"/>
            <p:cNvSpPr txBox="1"/>
            <p:nvPr/>
          </p:nvSpPr>
          <p:spPr>
            <a:xfrm>
              <a:off x="457213" y="2079650"/>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Fira Sans Extra Condensed"/>
                  <a:ea typeface="Fira Sans Extra Condensed"/>
                  <a:cs typeface="Fira Sans Extra Condensed"/>
                  <a:sym typeface="Fira Sans Extra Condensed"/>
                </a:rPr>
                <a:t>16 State</a:t>
              </a:r>
              <a:endParaRPr b="1" sz="1800">
                <a:solidFill>
                  <a:schemeClr val="accent5"/>
                </a:solidFill>
                <a:latin typeface="Fira Sans Extra Condensed"/>
                <a:ea typeface="Fira Sans Extra Condensed"/>
                <a:cs typeface="Fira Sans Extra Condensed"/>
                <a:sym typeface="Fira Sans Extra Condensed"/>
              </a:endParaRPr>
            </a:p>
          </p:txBody>
        </p:sp>
      </p:grpSp>
      <p:grpSp>
        <p:nvGrpSpPr>
          <p:cNvPr id="290" name="Google Shape;290;p16"/>
          <p:cNvGrpSpPr/>
          <p:nvPr/>
        </p:nvGrpSpPr>
        <p:grpSpPr>
          <a:xfrm>
            <a:off x="6625788" y="2079642"/>
            <a:ext cx="2061000" cy="984204"/>
            <a:chOff x="6625788" y="2079650"/>
            <a:chExt cx="2061000" cy="984204"/>
          </a:xfrm>
        </p:grpSpPr>
        <p:sp>
          <p:nvSpPr>
            <p:cNvPr id="291" name="Google Shape;291;p16"/>
            <p:cNvSpPr txBox="1"/>
            <p:nvPr/>
          </p:nvSpPr>
          <p:spPr>
            <a:xfrm>
              <a:off x="6625788" y="2383175"/>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Sales</a:t>
              </a:r>
              <a:endParaRPr b="1" sz="1800">
                <a:solidFill>
                  <a:srgbClr val="000000"/>
                </a:solidFill>
                <a:latin typeface="Fira Sans Extra Condensed"/>
                <a:ea typeface="Fira Sans Extra Condensed"/>
                <a:cs typeface="Fira Sans Extra Condensed"/>
                <a:sym typeface="Fira Sans Extra Condensed"/>
              </a:endParaRPr>
            </a:p>
          </p:txBody>
        </p:sp>
        <p:sp>
          <p:nvSpPr>
            <p:cNvPr id="292" name="Google Shape;292;p16"/>
            <p:cNvSpPr txBox="1"/>
            <p:nvPr/>
          </p:nvSpPr>
          <p:spPr>
            <a:xfrm>
              <a:off x="6625788" y="2660354"/>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In 2015</a:t>
              </a:r>
              <a:endParaRPr>
                <a:solidFill>
                  <a:srgbClr val="000000"/>
                </a:solidFill>
                <a:latin typeface="Roboto"/>
                <a:ea typeface="Roboto"/>
                <a:cs typeface="Roboto"/>
                <a:sym typeface="Roboto"/>
              </a:endParaRPr>
            </a:p>
          </p:txBody>
        </p:sp>
        <p:sp>
          <p:nvSpPr>
            <p:cNvPr id="293" name="Google Shape;293;p16"/>
            <p:cNvSpPr txBox="1"/>
            <p:nvPr/>
          </p:nvSpPr>
          <p:spPr>
            <a:xfrm>
              <a:off x="6625788" y="2079650"/>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2"/>
                  </a:solidFill>
                  <a:latin typeface="Fira Sans Extra Condensed"/>
                  <a:ea typeface="Fira Sans Extra Condensed"/>
                  <a:cs typeface="Fira Sans Extra Condensed"/>
                  <a:sym typeface="Fira Sans Extra Condensed"/>
                </a:rPr>
                <a:t>288M</a:t>
              </a:r>
              <a:endParaRPr b="1" sz="1800">
                <a:solidFill>
                  <a:schemeClr val="accent2"/>
                </a:solidFill>
                <a:latin typeface="Fira Sans Extra Condensed"/>
                <a:ea typeface="Fira Sans Extra Condensed"/>
                <a:cs typeface="Fira Sans Extra Condensed"/>
                <a:sym typeface="Fira Sans Extra Condensed"/>
              </a:endParaRPr>
            </a:p>
          </p:txBody>
        </p:sp>
      </p:grpSp>
      <p:grpSp>
        <p:nvGrpSpPr>
          <p:cNvPr id="294" name="Google Shape;294;p16"/>
          <p:cNvGrpSpPr/>
          <p:nvPr/>
        </p:nvGrpSpPr>
        <p:grpSpPr>
          <a:xfrm>
            <a:off x="457213" y="3262500"/>
            <a:ext cx="2061000" cy="778802"/>
            <a:chOff x="457213" y="3262500"/>
            <a:chExt cx="2061000" cy="778802"/>
          </a:xfrm>
        </p:grpSpPr>
        <p:sp>
          <p:nvSpPr>
            <p:cNvPr id="295" name="Google Shape;295;p16"/>
            <p:cNvSpPr txBox="1"/>
            <p:nvPr/>
          </p:nvSpPr>
          <p:spPr>
            <a:xfrm>
              <a:off x="457213" y="35660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296" name="Google Shape;296;p16"/>
            <p:cNvSpPr txBox="1"/>
            <p:nvPr/>
          </p:nvSpPr>
          <p:spPr>
            <a:xfrm>
              <a:off x="457213" y="3642602"/>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We are committed to Ecuador and its development.</a:t>
              </a:r>
              <a:endParaRPr>
                <a:solidFill>
                  <a:srgbClr val="000000"/>
                </a:solidFill>
                <a:latin typeface="Roboto"/>
                <a:ea typeface="Roboto"/>
                <a:cs typeface="Roboto"/>
                <a:sym typeface="Roboto"/>
              </a:endParaRPr>
            </a:p>
          </p:txBody>
        </p:sp>
        <p:sp>
          <p:nvSpPr>
            <p:cNvPr id="297" name="Google Shape;297;p16"/>
            <p:cNvSpPr txBox="1"/>
            <p:nvPr/>
          </p:nvSpPr>
          <p:spPr>
            <a:xfrm>
              <a:off x="457213" y="32625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4"/>
                  </a:solidFill>
                  <a:latin typeface="Fira Sans Extra Condensed"/>
                  <a:ea typeface="Fira Sans Extra Condensed"/>
                  <a:cs typeface="Fira Sans Extra Condensed"/>
                  <a:sym typeface="Fira Sans Extra Condensed"/>
                </a:rPr>
                <a:t>70 Years</a:t>
              </a:r>
              <a:endParaRPr b="1" sz="1800">
                <a:solidFill>
                  <a:schemeClr val="accent4"/>
                </a:solidFill>
                <a:latin typeface="Fira Sans Extra Condensed"/>
                <a:ea typeface="Fira Sans Extra Condensed"/>
                <a:cs typeface="Fira Sans Extra Condensed"/>
                <a:sym typeface="Fira Sans Extra Condensed"/>
              </a:endParaRPr>
            </a:p>
          </p:txBody>
        </p:sp>
      </p:grpSp>
      <p:grpSp>
        <p:nvGrpSpPr>
          <p:cNvPr id="298" name="Google Shape;298;p16"/>
          <p:cNvGrpSpPr/>
          <p:nvPr/>
        </p:nvGrpSpPr>
        <p:grpSpPr>
          <a:xfrm>
            <a:off x="6625788" y="896800"/>
            <a:ext cx="2061000" cy="984189"/>
            <a:chOff x="6625788" y="896800"/>
            <a:chExt cx="2061000" cy="984189"/>
          </a:xfrm>
        </p:grpSpPr>
        <p:sp>
          <p:nvSpPr>
            <p:cNvPr id="299" name="Google Shape;299;p16"/>
            <p:cNvSpPr txBox="1"/>
            <p:nvPr/>
          </p:nvSpPr>
          <p:spPr>
            <a:xfrm>
              <a:off x="6625788" y="1200325"/>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Employees</a:t>
              </a:r>
              <a:endParaRPr b="1" sz="1800">
                <a:solidFill>
                  <a:srgbClr val="000000"/>
                </a:solidFill>
                <a:latin typeface="Fira Sans Extra Condensed"/>
                <a:ea typeface="Fira Sans Extra Condensed"/>
                <a:cs typeface="Fira Sans Extra Condensed"/>
                <a:sym typeface="Fira Sans Extra Condensed"/>
              </a:endParaRPr>
            </a:p>
          </p:txBody>
        </p:sp>
        <p:sp>
          <p:nvSpPr>
            <p:cNvPr id="300" name="Google Shape;300;p16"/>
            <p:cNvSpPr txBox="1"/>
            <p:nvPr/>
          </p:nvSpPr>
          <p:spPr>
            <a:xfrm>
              <a:off x="6625788" y="1482289"/>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Corporación Favorita</a:t>
              </a:r>
              <a:endParaRPr>
                <a:solidFill>
                  <a:srgbClr val="000000"/>
                </a:solidFill>
                <a:latin typeface="Roboto"/>
                <a:ea typeface="Roboto"/>
                <a:cs typeface="Roboto"/>
                <a:sym typeface="Roboto"/>
              </a:endParaRPr>
            </a:p>
          </p:txBody>
        </p:sp>
        <p:sp>
          <p:nvSpPr>
            <p:cNvPr id="301" name="Google Shape;301;p16"/>
            <p:cNvSpPr txBox="1"/>
            <p:nvPr/>
          </p:nvSpPr>
          <p:spPr>
            <a:xfrm>
              <a:off x="6625788" y="896800"/>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1"/>
                  </a:solidFill>
                  <a:latin typeface="Fira Sans Extra Condensed"/>
                  <a:ea typeface="Fira Sans Extra Condensed"/>
                  <a:cs typeface="Fira Sans Extra Condensed"/>
                  <a:sym typeface="Fira Sans Extra Condensed"/>
                </a:rPr>
                <a:t>10,000</a:t>
              </a:r>
              <a:endParaRPr b="1" sz="1800">
                <a:solidFill>
                  <a:schemeClr val="accent1"/>
                </a:solidFill>
                <a:latin typeface="Fira Sans Extra Condensed"/>
                <a:ea typeface="Fira Sans Extra Condensed"/>
                <a:cs typeface="Fira Sans Extra Condensed"/>
                <a:sym typeface="Fira Sans Extra Condensed"/>
              </a:endParaRPr>
            </a:p>
          </p:txBody>
        </p:sp>
      </p:grpSp>
      <p:grpSp>
        <p:nvGrpSpPr>
          <p:cNvPr id="302" name="Google Shape;302;p16"/>
          <p:cNvGrpSpPr/>
          <p:nvPr/>
        </p:nvGrpSpPr>
        <p:grpSpPr>
          <a:xfrm>
            <a:off x="457213" y="896800"/>
            <a:ext cx="2061000" cy="984189"/>
            <a:chOff x="457213" y="896800"/>
            <a:chExt cx="2061000" cy="984189"/>
          </a:xfrm>
        </p:grpSpPr>
        <p:sp>
          <p:nvSpPr>
            <p:cNvPr id="303" name="Google Shape;303;p16"/>
            <p:cNvSpPr txBox="1"/>
            <p:nvPr/>
          </p:nvSpPr>
          <p:spPr>
            <a:xfrm>
              <a:off x="457213" y="120032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Throughout</a:t>
              </a:r>
              <a:r>
                <a:rPr b="1" lang="en" sz="1800">
                  <a:latin typeface="Fira Sans Extra Condensed"/>
                  <a:ea typeface="Fira Sans Extra Condensed"/>
                  <a:cs typeface="Fira Sans Extra Condensed"/>
                  <a:sym typeface="Fira Sans Extra Condensed"/>
                </a:rPr>
                <a:t> Ecuador</a:t>
              </a:r>
              <a:endParaRPr b="1" sz="1800">
                <a:solidFill>
                  <a:srgbClr val="000000"/>
                </a:solidFill>
                <a:latin typeface="Fira Sans Extra Condensed"/>
                <a:ea typeface="Fira Sans Extra Condensed"/>
                <a:cs typeface="Fira Sans Extra Condensed"/>
                <a:sym typeface="Fira Sans Extra Condensed"/>
              </a:endParaRPr>
            </a:p>
          </p:txBody>
        </p:sp>
        <p:sp>
          <p:nvSpPr>
            <p:cNvPr id="304" name="Google Shape;304;p16"/>
            <p:cNvSpPr txBox="1"/>
            <p:nvPr/>
          </p:nvSpPr>
          <p:spPr>
            <a:xfrm>
              <a:off x="457213" y="1482289"/>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Roboto"/>
                <a:ea typeface="Roboto"/>
                <a:cs typeface="Roboto"/>
                <a:sym typeface="Roboto"/>
              </a:endParaRPr>
            </a:p>
          </p:txBody>
        </p:sp>
        <p:sp>
          <p:nvSpPr>
            <p:cNvPr id="305" name="Google Shape;305;p16"/>
            <p:cNvSpPr txBox="1"/>
            <p:nvPr/>
          </p:nvSpPr>
          <p:spPr>
            <a:xfrm>
              <a:off x="457213" y="8968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6"/>
                  </a:solidFill>
                  <a:latin typeface="Fira Sans Extra Condensed"/>
                  <a:ea typeface="Fira Sans Extra Condensed"/>
                  <a:cs typeface="Fira Sans Extra Condensed"/>
                  <a:sym typeface="Fira Sans Extra Condensed"/>
                </a:rPr>
                <a:t>54 Store</a:t>
              </a:r>
              <a:endParaRPr b="1" sz="1800">
                <a:solidFill>
                  <a:schemeClr val="accent6"/>
                </a:solidFill>
                <a:latin typeface="Fira Sans Extra Condensed"/>
                <a:ea typeface="Fira Sans Extra Condensed"/>
                <a:cs typeface="Fira Sans Extra Condensed"/>
                <a:sym typeface="Fira Sans Extra Condensed"/>
              </a:endParaRPr>
            </a:p>
          </p:txBody>
        </p:sp>
      </p:grpSp>
      <p:grpSp>
        <p:nvGrpSpPr>
          <p:cNvPr id="306" name="Google Shape;306;p16"/>
          <p:cNvGrpSpPr/>
          <p:nvPr/>
        </p:nvGrpSpPr>
        <p:grpSpPr>
          <a:xfrm>
            <a:off x="6625788" y="3262500"/>
            <a:ext cx="2061000" cy="984190"/>
            <a:chOff x="6625788" y="3262500"/>
            <a:chExt cx="2061000" cy="984190"/>
          </a:xfrm>
        </p:grpSpPr>
        <p:sp>
          <p:nvSpPr>
            <p:cNvPr id="307" name="Google Shape;307;p16"/>
            <p:cNvSpPr txBox="1"/>
            <p:nvPr/>
          </p:nvSpPr>
          <p:spPr>
            <a:xfrm>
              <a:off x="6625788" y="3566025"/>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Customer</a:t>
              </a:r>
              <a:endParaRPr b="1" sz="1800">
                <a:solidFill>
                  <a:srgbClr val="000000"/>
                </a:solidFill>
                <a:latin typeface="Fira Sans Extra Condensed"/>
                <a:ea typeface="Fira Sans Extra Condensed"/>
                <a:cs typeface="Fira Sans Extra Condensed"/>
                <a:sym typeface="Fira Sans Extra Condensed"/>
              </a:endParaRPr>
            </a:p>
          </p:txBody>
        </p:sp>
        <p:sp>
          <p:nvSpPr>
            <p:cNvPr id="308" name="Google Shape;308;p16"/>
            <p:cNvSpPr txBox="1"/>
            <p:nvPr/>
          </p:nvSpPr>
          <p:spPr>
            <a:xfrm>
              <a:off x="6625788" y="3847990"/>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The client is our passion</a:t>
              </a:r>
              <a:endParaRPr>
                <a:solidFill>
                  <a:srgbClr val="000000"/>
                </a:solidFill>
                <a:latin typeface="Roboto"/>
                <a:ea typeface="Roboto"/>
                <a:cs typeface="Roboto"/>
                <a:sym typeface="Roboto"/>
              </a:endParaRPr>
            </a:p>
          </p:txBody>
        </p:sp>
        <p:sp>
          <p:nvSpPr>
            <p:cNvPr id="309" name="Google Shape;309;p16"/>
            <p:cNvSpPr txBox="1"/>
            <p:nvPr/>
          </p:nvSpPr>
          <p:spPr>
            <a:xfrm>
              <a:off x="6625788" y="3262500"/>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3"/>
                  </a:solidFill>
                  <a:latin typeface="Fira Sans Extra Condensed"/>
                  <a:ea typeface="Fira Sans Extra Condensed"/>
                  <a:cs typeface="Fira Sans Extra Condensed"/>
                  <a:sym typeface="Fira Sans Extra Condensed"/>
                </a:rPr>
                <a:t>3M</a:t>
              </a:r>
              <a:endParaRPr b="1" sz="1800">
                <a:solidFill>
                  <a:schemeClr val="accent3"/>
                </a:solidFill>
                <a:latin typeface="Fira Sans Extra Condensed"/>
                <a:ea typeface="Fira Sans Extra Condensed"/>
                <a:cs typeface="Fira Sans Extra Condensed"/>
                <a:sym typeface="Fira Sans Extra Condensed"/>
              </a:endParaRPr>
            </a:p>
          </p:txBody>
        </p:sp>
      </p:grpSp>
      <p:pic>
        <p:nvPicPr>
          <p:cNvPr id="310" name="Google Shape;310;p16"/>
          <p:cNvPicPr preferRelativeResize="0"/>
          <p:nvPr/>
        </p:nvPicPr>
        <p:blipFill>
          <a:blip r:embed="rId5">
            <a:alphaModFix/>
          </a:blip>
          <a:stretch>
            <a:fillRect/>
          </a:stretch>
        </p:blipFill>
        <p:spPr>
          <a:xfrm>
            <a:off x="2495351" y="1086775"/>
            <a:ext cx="4153300" cy="3337100"/>
          </a:xfrm>
          <a:prstGeom prst="rect">
            <a:avLst/>
          </a:prstGeom>
          <a:noFill/>
          <a:ln>
            <a:noFill/>
          </a:ln>
        </p:spPr>
      </p:pic>
      <p:sp>
        <p:nvSpPr>
          <p:cNvPr id="311" name="Google Shape;311;p16"/>
          <p:cNvSpPr/>
          <p:nvPr/>
        </p:nvSpPr>
        <p:spPr>
          <a:xfrm>
            <a:off x="4501625" y="1882800"/>
            <a:ext cx="607800" cy="419400"/>
          </a:xfrm>
          <a:prstGeom prst="rect">
            <a:avLst/>
          </a:prstGeom>
          <a:noFill/>
          <a:ln cap="flat" cmpd="sng" w="38100">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p:nvPr/>
        </p:nvSpPr>
        <p:spPr>
          <a:xfrm>
            <a:off x="4826100" y="870263"/>
            <a:ext cx="3860700" cy="38607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318" name="Google Shape;318;p17"/>
          <p:cNvSpPr txBox="1"/>
          <p:nvPr/>
        </p:nvSpPr>
        <p:spPr>
          <a:xfrm>
            <a:off x="6275700" y="2496200"/>
            <a:ext cx="961500" cy="57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dk1"/>
              </a:solidFill>
              <a:latin typeface="Fira Sans Extra Condensed"/>
              <a:ea typeface="Fira Sans Extra Condensed"/>
              <a:cs typeface="Fira Sans Extra Condensed"/>
              <a:sym typeface="Fira Sans Extra Condensed"/>
            </a:endParaRPr>
          </a:p>
        </p:txBody>
      </p:sp>
      <p:grpSp>
        <p:nvGrpSpPr>
          <p:cNvPr id="319" name="Google Shape;319;p17"/>
          <p:cNvGrpSpPr/>
          <p:nvPr/>
        </p:nvGrpSpPr>
        <p:grpSpPr>
          <a:xfrm>
            <a:off x="4918800" y="948400"/>
            <a:ext cx="3675300" cy="3675300"/>
            <a:chOff x="457200" y="1056700"/>
            <a:chExt cx="3675300" cy="3675300"/>
          </a:xfrm>
        </p:grpSpPr>
        <p:sp>
          <p:nvSpPr>
            <p:cNvPr id="320" name="Google Shape;320;p17"/>
            <p:cNvSpPr/>
            <p:nvPr/>
          </p:nvSpPr>
          <p:spPr>
            <a:xfrm>
              <a:off x="457200" y="1056700"/>
              <a:ext cx="3675300" cy="3675300"/>
            </a:xfrm>
            <a:prstGeom prst="blockArc">
              <a:avLst>
                <a:gd fmla="val 16200000" name="adj1"/>
                <a:gd fmla="val 14734549" name="adj2"/>
                <a:gd fmla="val 5611"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860300" y="1459800"/>
              <a:ext cx="2869200" cy="2869200"/>
            </a:xfrm>
            <a:prstGeom prst="blockArc">
              <a:avLst>
                <a:gd fmla="val 16200000" name="adj1"/>
                <a:gd fmla="val 12096483" name="adj2"/>
                <a:gd fmla="val 6753"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1263400" y="1862900"/>
              <a:ext cx="2063100" cy="2063100"/>
            </a:xfrm>
            <a:prstGeom prst="blockArc">
              <a:avLst>
                <a:gd fmla="val 16200000" name="adj1"/>
                <a:gd fmla="val 9353042" name="adj2"/>
                <a:gd fmla="val 7725"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1616600" y="2216050"/>
              <a:ext cx="1356600" cy="1356600"/>
            </a:xfrm>
            <a:prstGeom prst="blockArc">
              <a:avLst>
                <a:gd fmla="val 16200000" name="adj1"/>
                <a:gd fmla="val 5389123" name="adj2"/>
                <a:gd fmla="val 10978"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17"/>
          <p:cNvGrpSpPr/>
          <p:nvPr/>
        </p:nvGrpSpPr>
        <p:grpSpPr>
          <a:xfrm>
            <a:off x="6310175" y="948400"/>
            <a:ext cx="447900" cy="1348225"/>
            <a:chOff x="1848575" y="1056700"/>
            <a:chExt cx="447900" cy="1348225"/>
          </a:xfrm>
        </p:grpSpPr>
        <p:sp>
          <p:nvSpPr>
            <p:cNvPr id="325" name="Google Shape;325;p17"/>
            <p:cNvSpPr txBox="1"/>
            <p:nvPr/>
          </p:nvSpPr>
          <p:spPr>
            <a:xfrm>
              <a:off x="1848575" y="1056700"/>
              <a:ext cx="447900" cy="22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04</a:t>
              </a:r>
              <a:endParaRPr>
                <a:solidFill>
                  <a:schemeClr val="dk1"/>
                </a:solidFill>
                <a:latin typeface="Roboto"/>
                <a:ea typeface="Roboto"/>
                <a:cs typeface="Roboto"/>
                <a:sym typeface="Roboto"/>
              </a:endParaRPr>
            </a:p>
          </p:txBody>
        </p:sp>
        <p:sp>
          <p:nvSpPr>
            <p:cNvPr id="326" name="Google Shape;326;p17"/>
            <p:cNvSpPr txBox="1"/>
            <p:nvPr/>
          </p:nvSpPr>
          <p:spPr>
            <a:xfrm>
              <a:off x="1848575" y="1459800"/>
              <a:ext cx="447900" cy="22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03</a:t>
              </a:r>
              <a:endParaRPr>
                <a:solidFill>
                  <a:schemeClr val="dk1"/>
                </a:solidFill>
                <a:latin typeface="Roboto"/>
                <a:ea typeface="Roboto"/>
                <a:cs typeface="Roboto"/>
                <a:sym typeface="Roboto"/>
              </a:endParaRPr>
            </a:p>
          </p:txBody>
        </p:sp>
        <p:sp>
          <p:nvSpPr>
            <p:cNvPr id="327" name="Google Shape;327;p17"/>
            <p:cNvSpPr txBox="1"/>
            <p:nvPr/>
          </p:nvSpPr>
          <p:spPr>
            <a:xfrm>
              <a:off x="1848575" y="1837925"/>
              <a:ext cx="447900" cy="22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02</a:t>
              </a:r>
              <a:endParaRPr>
                <a:solidFill>
                  <a:schemeClr val="dk1"/>
                </a:solidFill>
                <a:latin typeface="Roboto"/>
                <a:ea typeface="Roboto"/>
                <a:cs typeface="Roboto"/>
                <a:sym typeface="Roboto"/>
              </a:endParaRPr>
            </a:p>
          </p:txBody>
        </p:sp>
        <p:sp>
          <p:nvSpPr>
            <p:cNvPr id="328" name="Google Shape;328;p17"/>
            <p:cNvSpPr txBox="1"/>
            <p:nvPr/>
          </p:nvSpPr>
          <p:spPr>
            <a:xfrm>
              <a:off x="1848575" y="2179925"/>
              <a:ext cx="447900" cy="22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01</a:t>
              </a:r>
              <a:endParaRPr>
                <a:solidFill>
                  <a:schemeClr val="dk1"/>
                </a:solidFill>
                <a:latin typeface="Roboto"/>
                <a:ea typeface="Roboto"/>
                <a:cs typeface="Roboto"/>
                <a:sym typeface="Roboto"/>
              </a:endParaRPr>
            </a:p>
          </p:txBody>
        </p:sp>
      </p:grpSp>
      <p:sp>
        <p:nvSpPr>
          <p:cNvPr id="329" name="Google Shape;329;p17"/>
          <p:cNvSpPr/>
          <p:nvPr/>
        </p:nvSpPr>
        <p:spPr>
          <a:xfrm>
            <a:off x="457200" y="1052675"/>
            <a:ext cx="4114800" cy="3571200"/>
          </a:xfrm>
          <a:prstGeom prst="rect">
            <a:avLst/>
          </a:prstGeom>
          <a:solidFill>
            <a:srgbClr val="4E8CB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30" name="Google Shape;330;p17"/>
          <p:cNvSpPr txBox="1"/>
          <p:nvPr/>
        </p:nvSpPr>
        <p:spPr>
          <a:xfrm>
            <a:off x="705375" y="1621300"/>
            <a:ext cx="3753600" cy="2948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Especially relevant to brick-and-mortar grocery stores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Predict a little over, and grocers are stuck with overstocked, perishable goods.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Guess a little under, lost revenue and upset customers.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Apply machine learning to help Favorita buyer to ensure </a:t>
            </a:r>
            <a:r>
              <a:rPr lang="en">
                <a:latin typeface="Roboto"/>
                <a:ea typeface="Roboto"/>
                <a:cs typeface="Roboto"/>
                <a:sym typeface="Roboto"/>
              </a:rPr>
              <a:t>enough</a:t>
            </a:r>
            <a:r>
              <a:rPr lang="en">
                <a:latin typeface="Roboto"/>
                <a:ea typeface="Roboto"/>
                <a:cs typeface="Roboto"/>
                <a:sym typeface="Roboto"/>
              </a:rPr>
              <a:t> supplies to sell and not overstock. </a:t>
            </a:r>
            <a:endParaRPr>
              <a:latin typeface="Roboto"/>
              <a:ea typeface="Roboto"/>
              <a:cs typeface="Roboto"/>
              <a:sym typeface="Roboto"/>
            </a:endParaRPr>
          </a:p>
        </p:txBody>
      </p:sp>
      <p:sp>
        <p:nvSpPr>
          <p:cNvPr id="331" name="Google Shape;331;p17"/>
          <p:cNvSpPr txBox="1"/>
          <p:nvPr/>
        </p:nvSpPr>
        <p:spPr>
          <a:xfrm>
            <a:off x="6362400" y="2552000"/>
            <a:ext cx="6375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Fira Sans Extra Condensed"/>
                <a:ea typeface="Fira Sans Extra Condensed"/>
                <a:cs typeface="Fira Sans Extra Condensed"/>
                <a:sym typeface="Fira Sans Extra Condensed"/>
              </a:rPr>
              <a:t>80%</a:t>
            </a:r>
            <a:endParaRPr b="1" sz="1800">
              <a:solidFill>
                <a:schemeClr val="accent3"/>
              </a:solidFill>
              <a:latin typeface="Fira Sans Extra Condensed"/>
              <a:ea typeface="Fira Sans Extra Condensed"/>
              <a:cs typeface="Fira Sans Extra Condensed"/>
              <a:sym typeface="Fira Sans Extra Condensed"/>
            </a:endParaRPr>
          </a:p>
        </p:txBody>
      </p:sp>
      <p:sp>
        <p:nvSpPr>
          <p:cNvPr id="332" name="Google Shape;332;p17"/>
          <p:cNvSpPr txBox="1"/>
          <p:nvPr/>
        </p:nvSpPr>
        <p:spPr>
          <a:xfrm>
            <a:off x="612100" y="1304888"/>
            <a:ext cx="14421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Forecasts</a:t>
            </a:r>
            <a:endParaRPr b="1" sz="1800">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8"/>
          <p:cNvSpPr/>
          <p:nvPr/>
        </p:nvSpPr>
        <p:spPr>
          <a:xfrm>
            <a:off x="0" y="-7"/>
            <a:ext cx="9144000" cy="5143500"/>
          </a:xfrm>
          <a:prstGeom prst="roundRect">
            <a:avLst>
              <a:gd fmla="val 0" name="adj"/>
            </a:avLst>
          </a:prstGeom>
          <a:solidFill>
            <a:srgbClr val="559E3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4929075" y="1974250"/>
            <a:ext cx="1014900" cy="1014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2937950" y="1703100"/>
            <a:ext cx="3414600" cy="1651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18"/>
          <p:cNvGrpSpPr/>
          <p:nvPr/>
        </p:nvGrpSpPr>
        <p:grpSpPr>
          <a:xfrm>
            <a:off x="2410875" y="2162880"/>
            <a:ext cx="2061000" cy="645282"/>
            <a:chOff x="5077875" y="1477080"/>
            <a:chExt cx="2061000" cy="645282"/>
          </a:xfrm>
        </p:grpSpPr>
        <p:sp>
          <p:nvSpPr>
            <p:cNvPr id="341" name="Google Shape;341;p18"/>
            <p:cNvSpPr txBox="1"/>
            <p:nvPr/>
          </p:nvSpPr>
          <p:spPr>
            <a:xfrm>
              <a:off x="5077875" y="1848463"/>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2</a:t>
              </a:r>
              <a:endParaRPr b="1" sz="1800">
                <a:solidFill>
                  <a:schemeClr val="dk1"/>
                </a:solidFill>
                <a:latin typeface="Fira Sans Extra Condensed"/>
                <a:ea typeface="Fira Sans Extra Condensed"/>
                <a:cs typeface="Fira Sans Extra Condensed"/>
                <a:sym typeface="Fira Sans Extra Condensed"/>
              </a:endParaRPr>
            </a:p>
          </p:txBody>
        </p:sp>
        <p:sp>
          <p:nvSpPr>
            <p:cNvPr id="342" name="Google Shape;342;p18"/>
            <p:cNvSpPr txBox="1"/>
            <p:nvPr/>
          </p:nvSpPr>
          <p:spPr>
            <a:xfrm>
              <a:off x="5077875" y="1477080"/>
              <a:ext cx="20610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3000">
                  <a:solidFill>
                    <a:schemeClr val="accent3"/>
                  </a:solidFill>
                  <a:latin typeface="Fira Sans Extra Condensed"/>
                  <a:ea typeface="Fira Sans Extra Condensed"/>
                  <a:cs typeface="Fira Sans Extra Condensed"/>
                  <a:sym typeface="Fira Sans Extra Condensed"/>
                </a:rPr>
                <a:t>EDA</a:t>
              </a:r>
              <a:endParaRPr b="1" sz="3000">
                <a:solidFill>
                  <a:schemeClr val="accent3"/>
                </a:solidFill>
                <a:latin typeface="Fira Sans Extra Condensed"/>
                <a:ea typeface="Fira Sans Extra Condensed"/>
                <a:cs typeface="Fira Sans Extra Condensed"/>
                <a:sym typeface="Fira Sans Extra Condensed"/>
              </a:endParaRPr>
            </a:p>
          </p:txBody>
        </p:sp>
      </p:grpSp>
      <p:grpSp>
        <p:nvGrpSpPr>
          <p:cNvPr id="343" name="Google Shape;343;p18"/>
          <p:cNvGrpSpPr/>
          <p:nvPr/>
        </p:nvGrpSpPr>
        <p:grpSpPr>
          <a:xfrm>
            <a:off x="5192176" y="2237436"/>
            <a:ext cx="488833" cy="488833"/>
            <a:chOff x="2419414" y="4045708"/>
            <a:chExt cx="361055" cy="361055"/>
          </a:xfrm>
        </p:grpSpPr>
        <p:sp>
          <p:nvSpPr>
            <p:cNvPr id="344" name="Google Shape;344;p18"/>
            <p:cNvSpPr/>
            <p:nvPr/>
          </p:nvSpPr>
          <p:spPr>
            <a:xfrm>
              <a:off x="2658167" y="4203291"/>
              <a:ext cx="76653" cy="72273"/>
            </a:xfrm>
            <a:custGeom>
              <a:rect b="b" l="l" r="r" t="t"/>
              <a:pathLst>
                <a:path extrusionOk="0" h="2112" w="2240">
                  <a:moveTo>
                    <a:pt x="1150" y="0"/>
                  </a:moveTo>
                  <a:cubicBezTo>
                    <a:pt x="576" y="0"/>
                    <a:pt x="1" y="402"/>
                    <a:pt x="1" y="1135"/>
                  </a:cubicBezTo>
                  <a:lnTo>
                    <a:pt x="1" y="2111"/>
                  </a:lnTo>
                  <a:lnTo>
                    <a:pt x="835" y="1373"/>
                  </a:lnTo>
                  <a:cubicBezTo>
                    <a:pt x="1216" y="1040"/>
                    <a:pt x="1716" y="849"/>
                    <a:pt x="2240" y="849"/>
                  </a:cubicBezTo>
                  <a:cubicBezTo>
                    <a:pt x="2089" y="270"/>
                    <a:pt x="1620" y="0"/>
                    <a:pt x="1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2465030" y="4203805"/>
              <a:ext cx="315440" cy="202959"/>
            </a:xfrm>
            <a:custGeom>
              <a:rect b="b" l="l" r="r" t="t"/>
              <a:pathLst>
                <a:path extrusionOk="0" h="5931" w="9218">
                  <a:moveTo>
                    <a:pt x="977" y="1"/>
                  </a:moveTo>
                  <a:cubicBezTo>
                    <a:pt x="715" y="1"/>
                    <a:pt x="477" y="120"/>
                    <a:pt x="287" y="310"/>
                  </a:cubicBezTo>
                  <a:cubicBezTo>
                    <a:pt x="96" y="477"/>
                    <a:pt x="1" y="739"/>
                    <a:pt x="1" y="1001"/>
                  </a:cubicBezTo>
                  <a:lnTo>
                    <a:pt x="1" y="5621"/>
                  </a:lnTo>
                  <a:cubicBezTo>
                    <a:pt x="1" y="5788"/>
                    <a:pt x="120" y="5931"/>
                    <a:pt x="287" y="5931"/>
                  </a:cubicBezTo>
                  <a:lnTo>
                    <a:pt x="5169" y="5931"/>
                  </a:lnTo>
                  <a:cubicBezTo>
                    <a:pt x="5716" y="5931"/>
                    <a:pt x="6264" y="5716"/>
                    <a:pt x="6693" y="5335"/>
                  </a:cubicBezTo>
                  <a:lnTo>
                    <a:pt x="8884" y="3359"/>
                  </a:lnTo>
                  <a:cubicBezTo>
                    <a:pt x="9098" y="3168"/>
                    <a:pt x="9217" y="2906"/>
                    <a:pt x="9217" y="2620"/>
                  </a:cubicBezTo>
                  <a:cubicBezTo>
                    <a:pt x="9217" y="2335"/>
                    <a:pt x="9122" y="2073"/>
                    <a:pt x="8908" y="1882"/>
                  </a:cubicBezTo>
                  <a:lnTo>
                    <a:pt x="8908" y="1882"/>
                  </a:lnTo>
                  <a:lnTo>
                    <a:pt x="8955" y="1906"/>
                  </a:lnTo>
                  <a:cubicBezTo>
                    <a:pt x="8657" y="1608"/>
                    <a:pt x="8268" y="1459"/>
                    <a:pt x="7880" y="1459"/>
                  </a:cubicBezTo>
                  <a:cubicBezTo>
                    <a:pt x="7524" y="1459"/>
                    <a:pt x="7168" y="1584"/>
                    <a:pt x="6883" y="1834"/>
                  </a:cubicBezTo>
                  <a:lnTo>
                    <a:pt x="5169" y="3311"/>
                  </a:lnTo>
                  <a:lnTo>
                    <a:pt x="3287" y="3311"/>
                  </a:lnTo>
                  <a:cubicBezTo>
                    <a:pt x="2740" y="3311"/>
                    <a:pt x="2287" y="2858"/>
                    <a:pt x="2287" y="2311"/>
                  </a:cubicBezTo>
                  <a:lnTo>
                    <a:pt x="2287" y="1311"/>
                  </a:lnTo>
                  <a:cubicBezTo>
                    <a:pt x="2287" y="596"/>
                    <a:pt x="1692" y="1"/>
                    <a:pt x="9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2419414" y="4280355"/>
              <a:ext cx="24467" cy="126409"/>
            </a:xfrm>
            <a:custGeom>
              <a:rect b="b" l="l" r="r" t="t"/>
              <a:pathLst>
                <a:path extrusionOk="0" h="3694" w="715">
                  <a:moveTo>
                    <a:pt x="321" y="0"/>
                  </a:moveTo>
                  <a:cubicBezTo>
                    <a:pt x="146" y="0"/>
                    <a:pt x="0" y="159"/>
                    <a:pt x="0" y="360"/>
                  </a:cubicBezTo>
                  <a:lnTo>
                    <a:pt x="0" y="3336"/>
                  </a:lnTo>
                  <a:cubicBezTo>
                    <a:pt x="0" y="3574"/>
                    <a:pt x="179" y="3694"/>
                    <a:pt x="358" y="3694"/>
                  </a:cubicBezTo>
                  <a:cubicBezTo>
                    <a:pt x="536" y="3694"/>
                    <a:pt x="715" y="3574"/>
                    <a:pt x="715" y="3336"/>
                  </a:cubicBezTo>
                  <a:lnTo>
                    <a:pt x="715" y="360"/>
                  </a:lnTo>
                  <a:cubicBezTo>
                    <a:pt x="715" y="145"/>
                    <a:pt x="548" y="2"/>
                    <a:pt x="358" y="2"/>
                  </a:cubicBezTo>
                  <a:cubicBezTo>
                    <a:pt x="345" y="1"/>
                    <a:pt x="333" y="0"/>
                    <a:pt x="3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2538397" y="4045708"/>
              <a:ext cx="124698" cy="36718"/>
            </a:xfrm>
            <a:custGeom>
              <a:rect b="b" l="l" r="r" t="t"/>
              <a:pathLst>
                <a:path extrusionOk="0" h="1073" w="3644">
                  <a:moveTo>
                    <a:pt x="715" y="1"/>
                  </a:moveTo>
                  <a:cubicBezTo>
                    <a:pt x="0" y="1"/>
                    <a:pt x="0" y="1072"/>
                    <a:pt x="715" y="1072"/>
                  </a:cubicBezTo>
                  <a:lnTo>
                    <a:pt x="2929" y="1072"/>
                  </a:lnTo>
                  <a:cubicBezTo>
                    <a:pt x="3644" y="1049"/>
                    <a:pt x="3644" y="1"/>
                    <a:pt x="29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2538397" y="4106038"/>
              <a:ext cx="124698" cy="36684"/>
            </a:xfrm>
            <a:custGeom>
              <a:rect b="b" l="l" r="r" t="t"/>
              <a:pathLst>
                <a:path extrusionOk="0" h="1072" w="3644">
                  <a:moveTo>
                    <a:pt x="715" y="0"/>
                  </a:moveTo>
                  <a:cubicBezTo>
                    <a:pt x="0" y="0"/>
                    <a:pt x="0" y="1072"/>
                    <a:pt x="715" y="1072"/>
                  </a:cubicBezTo>
                  <a:lnTo>
                    <a:pt x="2929" y="1072"/>
                  </a:lnTo>
                  <a:cubicBezTo>
                    <a:pt x="3644" y="1072"/>
                    <a:pt x="3644" y="0"/>
                    <a:pt x="29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2540006" y="4166334"/>
              <a:ext cx="120660" cy="36684"/>
            </a:xfrm>
            <a:custGeom>
              <a:rect b="b" l="l" r="r" t="t"/>
              <a:pathLst>
                <a:path extrusionOk="0" h="1072" w="3526">
                  <a:moveTo>
                    <a:pt x="668" y="0"/>
                  </a:moveTo>
                  <a:cubicBezTo>
                    <a:pt x="1" y="48"/>
                    <a:pt x="1" y="1024"/>
                    <a:pt x="668" y="1072"/>
                  </a:cubicBezTo>
                  <a:lnTo>
                    <a:pt x="2882" y="1072"/>
                  </a:lnTo>
                  <a:cubicBezTo>
                    <a:pt x="3525" y="1024"/>
                    <a:pt x="3525" y="48"/>
                    <a:pt x="28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Sets</a:t>
            </a:r>
            <a:endParaRPr/>
          </a:p>
        </p:txBody>
      </p:sp>
      <p:sp>
        <p:nvSpPr>
          <p:cNvPr id="355" name="Google Shape;355;p19"/>
          <p:cNvSpPr/>
          <p:nvPr/>
        </p:nvSpPr>
        <p:spPr>
          <a:xfrm>
            <a:off x="2692150" y="3033863"/>
            <a:ext cx="1426200" cy="1426200"/>
          </a:xfrm>
          <a:prstGeom prst="ellipse">
            <a:avLst/>
          </a:prstGeom>
          <a:solidFill>
            <a:srgbClr val="559E3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7060700" y="1312940"/>
            <a:ext cx="1309200" cy="1309200"/>
          </a:xfrm>
          <a:prstGeom prst="ellipse">
            <a:avLst/>
          </a:prstGeom>
          <a:solidFill>
            <a:srgbClr val="FAAD5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2518200" y="1080440"/>
            <a:ext cx="1774200" cy="1774200"/>
          </a:xfrm>
          <a:prstGeom prst="ellipse">
            <a:avLst/>
          </a:prstGeom>
          <a:solidFill>
            <a:srgbClr val="E45621">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6743688" y="2788975"/>
            <a:ext cx="1943100" cy="1943100"/>
          </a:xfrm>
          <a:prstGeom prst="ellipse">
            <a:avLst/>
          </a:prstGeom>
          <a:solidFill>
            <a:srgbClr val="A0D771">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7165925" y="3439388"/>
            <a:ext cx="1098900" cy="44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4"/>
                </a:solidFill>
                <a:latin typeface="Fira Sans Extra Condensed"/>
                <a:ea typeface="Fira Sans Extra Condensed"/>
                <a:cs typeface="Fira Sans Extra Condensed"/>
                <a:sym typeface="Fira Sans Extra Condensed"/>
              </a:rPr>
              <a:t>1175</a:t>
            </a:r>
            <a:endParaRPr b="1" sz="3000">
              <a:solidFill>
                <a:schemeClr val="accent4"/>
              </a:solidFill>
              <a:latin typeface="Fira Sans Extra Condensed"/>
              <a:ea typeface="Fira Sans Extra Condensed"/>
              <a:cs typeface="Fira Sans Extra Condensed"/>
              <a:sym typeface="Fira Sans Extra Condensed"/>
            </a:endParaRPr>
          </a:p>
        </p:txBody>
      </p:sp>
      <p:grpSp>
        <p:nvGrpSpPr>
          <p:cNvPr id="360" name="Google Shape;360;p19"/>
          <p:cNvGrpSpPr/>
          <p:nvPr/>
        </p:nvGrpSpPr>
        <p:grpSpPr>
          <a:xfrm>
            <a:off x="4682700" y="3406631"/>
            <a:ext cx="2061000" cy="680664"/>
            <a:chOff x="4682700" y="3406631"/>
            <a:chExt cx="2061000" cy="680664"/>
          </a:xfrm>
        </p:grpSpPr>
        <p:sp>
          <p:nvSpPr>
            <p:cNvPr id="361" name="Google Shape;361;p19"/>
            <p:cNvSpPr txBox="1"/>
            <p:nvPr/>
          </p:nvSpPr>
          <p:spPr>
            <a:xfrm>
              <a:off x="4682700" y="3406631"/>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Oil Price</a:t>
              </a:r>
              <a:endParaRPr b="1" sz="1800">
                <a:solidFill>
                  <a:schemeClr val="dk1"/>
                </a:solidFill>
                <a:latin typeface="Fira Sans Extra Condensed"/>
                <a:ea typeface="Fira Sans Extra Condensed"/>
                <a:cs typeface="Fira Sans Extra Condensed"/>
                <a:sym typeface="Fira Sans Extra Condensed"/>
              </a:endParaRPr>
            </a:p>
          </p:txBody>
        </p:sp>
        <p:sp>
          <p:nvSpPr>
            <p:cNvPr id="362" name="Google Shape;362;p19"/>
            <p:cNvSpPr txBox="1"/>
            <p:nvPr/>
          </p:nvSpPr>
          <p:spPr>
            <a:xfrm>
              <a:off x="4682700" y="368859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Daily oil price since 2013 - 2017</a:t>
              </a:r>
              <a:endParaRPr sz="1000">
                <a:solidFill>
                  <a:schemeClr val="dk1"/>
                </a:solidFill>
                <a:latin typeface="Roboto"/>
                <a:ea typeface="Roboto"/>
                <a:cs typeface="Roboto"/>
                <a:sym typeface="Roboto"/>
              </a:endParaRPr>
            </a:p>
          </p:txBody>
        </p:sp>
      </p:grpSp>
      <p:sp>
        <p:nvSpPr>
          <p:cNvPr id="363" name="Google Shape;363;p19"/>
          <p:cNvSpPr/>
          <p:nvPr/>
        </p:nvSpPr>
        <p:spPr>
          <a:xfrm>
            <a:off x="4776175" y="2748300"/>
            <a:ext cx="584400" cy="584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nvGrpSpPr>
          <p:cNvPr id="364" name="Google Shape;364;p19"/>
          <p:cNvGrpSpPr/>
          <p:nvPr/>
        </p:nvGrpSpPr>
        <p:grpSpPr>
          <a:xfrm>
            <a:off x="4682700" y="962112"/>
            <a:ext cx="3582125" cy="1345767"/>
            <a:chOff x="457200" y="2839425"/>
            <a:chExt cx="3582125" cy="1345767"/>
          </a:xfrm>
        </p:grpSpPr>
        <p:sp>
          <p:nvSpPr>
            <p:cNvPr id="365" name="Google Shape;365;p19"/>
            <p:cNvSpPr/>
            <p:nvPr/>
          </p:nvSpPr>
          <p:spPr>
            <a:xfrm>
              <a:off x="2940425" y="3523715"/>
              <a:ext cx="1098900" cy="44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2"/>
                  </a:solidFill>
                  <a:latin typeface="Fira Sans Extra Condensed"/>
                  <a:ea typeface="Fira Sans Extra Condensed"/>
                  <a:cs typeface="Fira Sans Extra Condensed"/>
                  <a:sym typeface="Fira Sans Extra Condensed"/>
                </a:rPr>
                <a:t>350</a:t>
              </a:r>
              <a:endParaRPr b="1" sz="3000">
                <a:solidFill>
                  <a:schemeClr val="accent2"/>
                </a:solidFill>
                <a:latin typeface="Fira Sans Extra Condensed"/>
                <a:ea typeface="Fira Sans Extra Condensed"/>
                <a:cs typeface="Fira Sans Extra Condensed"/>
                <a:sym typeface="Fira Sans Extra Condensed"/>
              </a:endParaRPr>
            </a:p>
          </p:txBody>
        </p:sp>
        <p:grpSp>
          <p:nvGrpSpPr>
            <p:cNvPr id="366" name="Google Shape;366;p19"/>
            <p:cNvGrpSpPr/>
            <p:nvPr/>
          </p:nvGrpSpPr>
          <p:grpSpPr>
            <a:xfrm>
              <a:off x="457200" y="3504513"/>
              <a:ext cx="2061000" cy="680679"/>
              <a:chOff x="347550" y="3504513"/>
              <a:chExt cx="2061000" cy="680679"/>
            </a:xfrm>
          </p:grpSpPr>
          <p:sp>
            <p:nvSpPr>
              <p:cNvPr id="367" name="Google Shape;367;p19"/>
              <p:cNvSpPr txBox="1"/>
              <p:nvPr/>
            </p:nvSpPr>
            <p:spPr>
              <a:xfrm>
                <a:off x="347550" y="3504513"/>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Holiday Set</a:t>
                </a:r>
                <a:endParaRPr b="1" sz="1800">
                  <a:solidFill>
                    <a:schemeClr val="dk1"/>
                  </a:solidFill>
                  <a:latin typeface="Fira Sans Extra Condensed"/>
                  <a:ea typeface="Fira Sans Extra Condensed"/>
                  <a:cs typeface="Fira Sans Extra Condensed"/>
                  <a:sym typeface="Fira Sans Extra Condensed"/>
                </a:endParaRPr>
              </a:p>
            </p:txBody>
          </p:sp>
          <p:sp>
            <p:nvSpPr>
              <p:cNvPr id="368" name="Google Shape;368;p19"/>
              <p:cNvSpPr txBox="1"/>
              <p:nvPr/>
            </p:nvSpPr>
            <p:spPr>
              <a:xfrm>
                <a:off x="347550" y="3781692"/>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Holiday Types and Nature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Since 2013 - 2017</a:t>
                </a:r>
                <a:endParaRPr sz="1000">
                  <a:solidFill>
                    <a:schemeClr val="dk1"/>
                  </a:solidFill>
                  <a:latin typeface="Roboto"/>
                  <a:ea typeface="Roboto"/>
                  <a:cs typeface="Roboto"/>
                  <a:sym typeface="Roboto"/>
                </a:endParaRPr>
              </a:p>
            </p:txBody>
          </p:sp>
        </p:grpSp>
        <p:sp>
          <p:nvSpPr>
            <p:cNvPr id="369" name="Google Shape;369;p19"/>
            <p:cNvSpPr/>
            <p:nvPr/>
          </p:nvSpPr>
          <p:spPr>
            <a:xfrm>
              <a:off x="550675" y="2839425"/>
              <a:ext cx="584400" cy="58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sp>
        <p:nvSpPr>
          <p:cNvPr id="370" name="Google Shape;370;p19"/>
          <p:cNvSpPr/>
          <p:nvPr/>
        </p:nvSpPr>
        <p:spPr>
          <a:xfrm>
            <a:off x="2855800" y="3440268"/>
            <a:ext cx="1098900" cy="44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3"/>
                </a:solidFill>
                <a:latin typeface="Fira Sans Extra Condensed"/>
                <a:ea typeface="Fira Sans Extra Condensed"/>
                <a:cs typeface="Fira Sans Extra Condensed"/>
                <a:sym typeface="Fira Sans Extra Condensed"/>
              </a:rPr>
              <a:t>83k</a:t>
            </a:r>
            <a:endParaRPr b="1" sz="3000">
              <a:solidFill>
                <a:schemeClr val="accent3"/>
              </a:solidFill>
              <a:latin typeface="Fira Sans Extra Condensed"/>
              <a:ea typeface="Fira Sans Extra Condensed"/>
              <a:cs typeface="Fira Sans Extra Condensed"/>
              <a:sym typeface="Fira Sans Extra Condensed"/>
            </a:endParaRPr>
          </a:p>
        </p:txBody>
      </p:sp>
      <p:grpSp>
        <p:nvGrpSpPr>
          <p:cNvPr id="371" name="Google Shape;371;p19"/>
          <p:cNvGrpSpPr/>
          <p:nvPr/>
        </p:nvGrpSpPr>
        <p:grpSpPr>
          <a:xfrm>
            <a:off x="457200" y="3406631"/>
            <a:ext cx="2061000" cy="866372"/>
            <a:chOff x="457200" y="3406631"/>
            <a:chExt cx="2061000" cy="866372"/>
          </a:xfrm>
        </p:grpSpPr>
        <p:sp>
          <p:nvSpPr>
            <p:cNvPr id="372" name="Google Shape;372;p19"/>
            <p:cNvSpPr txBox="1"/>
            <p:nvPr/>
          </p:nvSpPr>
          <p:spPr>
            <a:xfrm>
              <a:off x="457200" y="3406631"/>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Store &amp; Transactions</a:t>
              </a:r>
              <a:endParaRPr b="1" sz="1800">
                <a:solidFill>
                  <a:schemeClr val="dk1"/>
                </a:solidFill>
                <a:latin typeface="Fira Sans Extra Condensed"/>
                <a:ea typeface="Fira Sans Extra Condensed"/>
                <a:cs typeface="Fira Sans Extra Condensed"/>
                <a:sym typeface="Fira Sans Extra Condensed"/>
              </a:endParaRPr>
            </a:p>
          </p:txBody>
        </p:sp>
        <p:sp>
          <p:nvSpPr>
            <p:cNvPr id="373" name="Google Shape;373;p19"/>
            <p:cNvSpPr txBox="1"/>
            <p:nvPr/>
          </p:nvSpPr>
          <p:spPr>
            <a:xfrm>
              <a:off x="457200" y="3688603"/>
              <a:ext cx="20610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Transaction</a:t>
              </a:r>
              <a:r>
                <a:rPr lang="en" sz="1000">
                  <a:solidFill>
                    <a:schemeClr val="dk1"/>
                  </a:solidFill>
                  <a:latin typeface="Roboto"/>
                  <a:ea typeface="Roboto"/>
                  <a:cs typeface="Roboto"/>
                  <a:sym typeface="Roboto"/>
                </a:rPr>
                <a:t> data per store since 2013 - 2017</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Store State Classifier, Claster </a:t>
              </a:r>
              <a:endParaRPr sz="1000">
                <a:solidFill>
                  <a:schemeClr val="dk1"/>
                </a:solidFill>
                <a:latin typeface="Roboto"/>
                <a:ea typeface="Roboto"/>
                <a:cs typeface="Roboto"/>
                <a:sym typeface="Roboto"/>
              </a:endParaRPr>
            </a:p>
          </p:txBody>
        </p:sp>
      </p:grpSp>
      <p:sp>
        <p:nvSpPr>
          <p:cNvPr id="374" name="Google Shape;374;p19"/>
          <p:cNvSpPr/>
          <p:nvPr/>
        </p:nvSpPr>
        <p:spPr>
          <a:xfrm>
            <a:off x="574850" y="2748300"/>
            <a:ext cx="584400" cy="584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nvGrpSpPr>
          <p:cNvPr id="375" name="Google Shape;375;p19"/>
          <p:cNvGrpSpPr/>
          <p:nvPr/>
        </p:nvGrpSpPr>
        <p:grpSpPr>
          <a:xfrm>
            <a:off x="457200" y="962113"/>
            <a:ext cx="3497625" cy="1622962"/>
            <a:chOff x="4851600" y="2839425"/>
            <a:chExt cx="3497625" cy="1622962"/>
          </a:xfrm>
        </p:grpSpPr>
        <p:sp>
          <p:nvSpPr>
            <p:cNvPr id="376" name="Google Shape;376;p19"/>
            <p:cNvSpPr/>
            <p:nvPr/>
          </p:nvSpPr>
          <p:spPr>
            <a:xfrm>
              <a:off x="7250325" y="3523713"/>
              <a:ext cx="1098900" cy="44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Fira Sans Extra Condensed"/>
                  <a:ea typeface="Fira Sans Extra Condensed"/>
                  <a:cs typeface="Fira Sans Extra Condensed"/>
                  <a:sym typeface="Fira Sans Extra Condensed"/>
                </a:rPr>
                <a:t>3M Row</a:t>
              </a:r>
              <a:endParaRPr b="1" sz="3000">
                <a:solidFill>
                  <a:schemeClr val="accent1"/>
                </a:solidFill>
                <a:latin typeface="Fira Sans Extra Condensed"/>
                <a:ea typeface="Fira Sans Extra Condensed"/>
                <a:cs typeface="Fira Sans Extra Condensed"/>
                <a:sym typeface="Fira Sans Extra Condensed"/>
              </a:endParaRPr>
            </a:p>
          </p:txBody>
        </p:sp>
        <p:sp>
          <p:nvSpPr>
            <p:cNvPr id="377" name="Google Shape;377;p19"/>
            <p:cNvSpPr txBox="1"/>
            <p:nvPr/>
          </p:nvSpPr>
          <p:spPr>
            <a:xfrm>
              <a:off x="4851600" y="3504513"/>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Train &amp; Test Set</a:t>
              </a:r>
              <a:endParaRPr b="1" sz="1800">
                <a:solidFill>
                  <a:schemeClr val="dk1"/>
                </a:solidFill>
                <a:latin typeface="Fira Sans Extra Condensed"/>
                <a:ea typeface="Fira Sans Extra Condensed"/>
                <a:cs typeface="Fira Sans Extra Condensed"/>
                <a:sym typeface="Fira Sans Extra Condensed"/>
              </a:endParaRPr>
            </a:p>
          </p:txBody>
        </p:sp>
        <p:sp>
          <p:nvSpPr>
            <p:cNvPr id="378" name="Google Shape;378;p19"/>
            <p:cNvSpPr txBox="1"/>
            <p:nvPr/>
          </p:nvSpPr>
          <p:spPr>
            <a:xfrm>
              <a:off x="4851600" y="3781687"/>
              <a:ext cx="20610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Sales data since 2013 - 2017</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Product Family</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Store Code No.</a:t>
              </a:r>
              <a:endParaRPr sz="1000">
                <a:solidFill>
                  <a:schemeClr val="dk1"/>
                </a:solidFill>
                <a:latin typeface="Roboto"/>
                <a:ea typeface="Roboto"/>
                <a:cs typeface="Roboto"/>
                <a:sym typeface="Roboto"/>
              </a:endParaRPr>
            </a:p>
          </p:txBody>
        </p:sp>
        <p:sp>
          <p:nvSpPr>
            <p:cNvPr id="379" name="Google Shape;379;p19"/>
            <p:cNvSpPr/>
            <p:nvPr/>
          </p:nvSpPr>
          <p:spPr>
            <a:xfrm>
              <a:off x="4969250" y="2839425"/>
              <a:ext cx="584400" cy="58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380" name="Google Shape;380;p19"/>
          <p:cNvGrpSpPr/>
          <p:nvPr/>
        </p:nvGrpSpPr>
        <p:grpSpPr>
          <a:xfrm>
            <a:off x="697538" y="2876636"/>
            <a:ext cx="377344" cy="322968"/>
            <a:chOff x="828663" y="2312363"/>
            <a:chExt cx="377344" cy="322968"/>
          </a:xfrm>
        </p:grpSpPr>
        <p:sp>
          <p:nvSpPr>
            <p:cNvPr id="381" name="Google Shape;381;p19"/>
            <p:cNvSpPr/>
            <p:nvPr/>
          </p:nvSpPr>
          <p:spPr>
            <a:xfrm>
              <a:off x="946004" y="2325024"/>
              <a:ext cx="170347" cy="136504"/>
            </a:xfrm>
            <a:custGeom>
              <a:rect b="b" l="l" r="r" t="t"/>
              <a:pathLst>
                <a:path extrusionOk="0" h="3989" w="4978">
                  <a:moveTo>
                    <a:pt x="2651" y="1"/>
                  </a:moveTo>
                  <a:cubicBezTo>
                    <a:pt x="2486" y="1"/>
                    <a:pt x="2335" y="138"/>
                    <a:pt x="2335" y="321"/>
                  </a:cubicBezTo>
                  <a:lnTo>
                    <a:pt x="2335" y="1012"/>
                  </a:lnTo>
                  <a:lnTo>
                    <a:pt x="310" y="1012"/>
                  </a:lnTo>
                  <a:cubicBezTo>
                    <a:pt x="120" y="1012"/>
                    <a:pt x="1" y="1155"/>
                    <a:pt x="1" y="1321"/>
                  </a:cubicBezTo>
                  <a:lnTo>
                    <a:pt x="1" y="2679"/>
                  </a:lnTo>
                  <a:cubicBezTo>
                    <a:pt x="1" y="2846"/>
                    <a:pt x="120" y="2988"/>
                    <a:pt x="310" y="2988"/>
                  </a:cubicBezTo>
                  <a:lnTo>
                    <a:pt x="2335" y="2988"/>
                  </a:lnTo>
                  <a:lnTo>
                    <a:pt x="2335" y="3679"/>
                  </a:lnTo>
                  <a:cubicBezTo>
                    <a:pt x="2335" y="3798"/>
                    <a:pt x="2406" y="3917"/>
                    <a:pt x="2525" y="3965"/>
                  </a:cubicBezTo>
                  <a:cubicBezTo>
                    <a:pt x="2573" y="3989"/>
                    <a:pt x="2597" y="3989"/>
                    <a:pt x="2644" y="3989"/>
                  </a:cubicBezTo>
                  <a:cubicBezTo>
                    <a:pt x="2716" y="3989"/>
                    <a:pt x="2787" y="3965"/>
                    <a:pt x="2858" y="3917"/>
                  </a:cubicBezTo>
                  <a:lnTo>
                    <a:pt x="4859" y="2250"/>
                  </a:lnTo>
                  <a:cubicBezTo>
                    <a:pt x="4930" y="2179"/>
                    <a:pt x="4978" y="2083"/>
                    <a:pt x="4978" y="1988"/>
                  </a:cubicBezTo>
                  <a:cubicBezTo>
                    <a:pt x="4978" y="1917"/>
                    <a:pt x="4954" y="1822"/>
                    <a:pt x="4859" y="1750"/>
                  </a:cubicBezTo>
                  <a:lnTo>
                    <a:pt x="2858" y="83"/>
                  </a:lnTo>
                  <a:cubicBezTo>
                    <a:pt x="2794" y="26"/>
                    <a:pt x="2722" y="1"/>
                    <a:pt x="26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910963" y="2485926"/>
              <a:ext cx="170347" cy="136948"/>
            </a:xfrm>
            <a:custGeom>
              <a:rect b="b" l="l" r="r" t="t"/>
              <a:pathLst>
                <a:path extrusionOk="0" h="4002" w="4978">
                  <a:moveTo>
                    <a:pt x="2345" y="0"/>
                  </a:moveTo>
                  <a:cubicBezTo>
                    <a:pt x="2263" y="0"/>
                    <a:pt x="2182" y="26"/>
                    <a:pt x="2120" y="73"/>
                  </a:cubicBezTo>
                  <a:lnTo>
                    <a:pt x="120" y="1763"/>
                  </a:lnTo>
                  <a:cubicBezTo>
                    <a:pt x="48" y="1811"/>
                    <a:pt x="1" y="1906"/>
                    <a:pt x="1" y="2001"/>
                  </a:cubicBezTo>
                  <a:cubicBezTo>
                    <a:pt x="1" y="2097"/>
                    <a:pt x="48" y="2168"/>
                    <a:pt x="120" y="2240"/>
                  </a:cubicBezTo>
                  <a:lnTo>
                    <a:pt x="2120" y="3907"/>
                  </a:lnTo>
                  <a:cubicBezTo>
                    <a:pt x="2192" y="3954"/>
                    <a:pt x="2263" y="3978"/>
                    <a:pt x="2335" y="4002"/>
                  </a:cubicBezTo>
                  <a:cubicBezTo>
                    <a:pt x="2382" y="3978"/>
                    <a:pt x="2430" y="3978"/>
                    <a:pt x="2477" y="3954"/>
                  </a:cubicBezTo>
                  <a:cubicBezTo>
                    <a:pt x="2573" y="3907"/>
                    <a:pt x="2644" y="3788"/>
                    <a:pt x="2644" y="3668"/>
                  </a:cubicBezTo>
                  <a:lnTo>
                    <a:pt x="2644" y="2978"/>
                  </a:lnTo>
                  <a:lnTo>
                    <a:pt x="4692" y="2978"/>
                  </a:lnTo>
                  <a:cubicBezTo>
                    <a:pt x="4859" y="2954"/>
                    <a:pt x="4978" y="2811"/>
                    <a:pt x="4978" y="2644"/>
                  </a:cubicBezTo>
                  <a:lnTo>
                    <a:pt x="4978" y="1311"/>
                  </a:lnTo>
                  <a:cubicBezTo>
                    <a:pt x="4978" y="1144"/>
                    <a:pt x="4859" y="1001"/>
                    <a:pt x="4692" y="1001"/>
                  </a:cubicBezTo>
                  <a:lnTo>
                    <a:pt x="4692" y="1025"/>
                  </a:lnTo>
                  <a:lnTo>
                    <a:pt x="2644" y="1025"/>
                  </a:lnTo>
                  <a:lnTo>
                    <a:pt x="2644" y="334"/>
                  </a:lnTo>
                  <a:cubicBezTo>
                    <a:pt x="2644" y="192"/>
                    <a:pt x="2573" y="73"/>
                    <a:pt x="2477" y="25"/>
                  </a:cubicBezTo>
                  <a:cubicBezTo>
                    <a:pt x="2435" y="8"/>
                    <a:pt x="2390" y="0"/>
                    <a:pt x="23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828663" y="2312363"/>
              <a:ext cx="92942" cy="159773"/>
            </a:xfrm>
            <a:custGeom>
              <a:rect b="b" l="l" r="r" t="t"/>
              <a:pathLst>
                <a:path extrusionOk="0" h="4669" w="2716">
                  <a:moveTo>
                    <a:pt x="1715" y="1334"/>
                  </a:moveTo>
                  <a:cubicBezTo>
                    <a:pt x="1906" y="1334"/>
                    <a:pt x="2072" y="1501"/>
                    <a:pt x="2072" y="1691"/>
                  </a:cubicBezTo>
                  <a:cubicBezTo>
                    <a:pt x="2072" y="1787"/>
                    <a:pt x="2025" y="1882"/>
                    <a:pt x="1953" y="1953"/>
                  </a:cubicBezTo>
                  <a:cubicBezTo>
                    <a:pt x="1906" y="2025"/>
                    <a:pt x="1810" y="2049"/>
                    <a:pt x="1715" y="2049"/>
                  </a:cubicBezTo>
                  <a:lnTo>
                    <a:pt x="1024" y="2049"/>
                  </a:lnTo>
                  <a:lnTo>
                    <a:pt x="1024" y="1334"/>
                  </a:lnTo>
                  <a:close/>
                  <a:moveTo>
                    <a:pt x="1741" y="2691"/>
                  </a:moveTo>
                  <a:cubicBezTo>
                    <a:pt x="2034" y="2691"/>
                    <a:pt x="2185" y="3079"/>
                    <a:pt x="1953" y="3287"/>
                  </a:cubicBezTo>
                  <a:cubicBezTo>
                    <a:pt x="1906" y="3358"/>
                    <a:pt x="1810" y="3406"/>
                    <a:pt x="1715" y="3406"/>
                  </a:cubicBezTo>
                  <a:lnTo>
                    <a:pt x="1024" y="3406"/>
                  </a:lnTo>
                  <a:lnTo>
                    <a:pt x="1024" y="2692"/>
                  </a:lnTo>
                  <a:lnTo>
                    <a:pt x="1715" y="2692"/>
                  </a:lnTo>
                  <a:cubicBezTo>
                    <a:pt x="1724" y="2691"/>
                    <a:pt x="1733" y="2691"/>
                    <a:pt x="1741" y="2691"/>
                  </a:cubicBezTo>
                  <a:close/>
                  <a:moveTo>
                    <a:pt x="1382" y="1"/>
                  </a:moveTo>
                  <a:cubicBezTo>
                    <a:pt x="1215" y="1"/>
                    <a:pt x="1048" y="120"/>
                    <a:pt x="1072" y="358"/>
                  </a:cubicBezTo>
                  <a:lnTo>
                    <a:pt x="1072" y="715"/>
                  </a:lnTo>
                  <a:lnTo>
                    <a:pt x="382" y="715"/>
                  </a:lnTo>
                  <a:cubicBezTo>
                    <a:pt x="0" y="739"/>
                    <a:pt x="0" y="1310"/>
                    <a:pt x="382" y="1334"/>
                  </a:cubicBezTo>
                  <a:lnTo>
                    <a:pt x="405" y="1334"/>
                  </a:lnTo>
                  <a:lnTo>
                    <a:pt x="405" y="3406"/>
                  </a:lnTo>
                  <a:lnTo>
                    <a:pt x="382" y="3406"/>
                  </a:lnTo>
                  <a:cubicBezTo>
                    <a:pt x="0" y="3430"/>
                    <a:pt x="0" y="4001"/>
                    <a:pt x="382" y="4025"/>
                  </a:cubicBezTo>
                  <a:lnTo>
                    <a:pt x="1072" y="4025"/>
                  </a:lnTo>
                  <a:lnTo>
                    <a:pt x="1072" y="4382"/>
                  </a:lnTo>
                  <a:cubicBezTo>
                    <a:pt x="1084" y="4573"/>
                    <a:pt x="1233" y="4668"/>
                    <a:pt x="1382" y="4668"/>
                  </a:cubicBezTo>
                  <a:cubicBezTo>
                    <a:pt x="1531" y="4668"/>
                    <a:pt x="1679" y="4573"/>
                    <a:pt x="1691" y="4382"/>
                  </a:cubicBezTo>
                  <a:lnTo>
                    <a:pt x="1691" y="4025"/>
                  </a:lnTo>
                  <a:lnTo>
                    <a:pt x="1715" y="4025"/>
                  </a:lnTo>
                  <a:cubicBezTo>
                    <a:pt x="1977" y="4025"/>
                    <a:pt x="2239" y="3930"/>
                    <a:pt x="2406" y="3739"/>
                  </a:cubicBezTo>
                  <a:cubicBezTo>
                    <a:pt x="2596" y="3549"/>
                    <a:pt x="2715" y="3287"/>
                    <a:pt x="2715" y="3025"/>
                  </a:cubicBezTo>
                  <a:lnTo>
                    <a:pt x="2715" y="3025"/>
                  </a:lnTo>
                  <a:lnTo>
                    <a:pt x="2692" y="3049"/>
                  </a:lnTo>
                  <a:cubicBezTo>
                    <a:pt x="2692" y="2787"/>
                    <a:pt x="2596" y="2549"/>
                    <a:pt x="2430" y="2382"/>
                  </a:cubicBezTo>
                  <a:cubicBezTo>
                    <a:pt x="2596" y="2192"/>
                    <a:pt x="2692" y="1953"/>
                    <a:pt x="2692" y="1691"/>
                  </a:cubicBezTo>
                  <a:cubicBezTo>
                    <a:pt x="2692" y="1144"/>
                    <a:pt x="2263" y="715"/>
                    <a:pt x="1715" y="715"/>
                  </a:cubicBezTo>
                  <a:lnTo>
                    <a:pt x="1691" y="715"/>
                  </a:lnTo>
                  <a:lnTo>
                    <a:pt x="1691" y="358"/>
                  </a:lnTo>
                  <a:cubicBezTo>
                    <a:pt x="1715" y="120"/>
                    <a:pt x="1548" y="1"/>
                    <a:pt x="13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1099481" y="2473710"/>
              <a:ext cx="106527" cy="161621"/>
            </a:xfrm>
            <a:custGeom>
              <a:rect b="b" l="l" r="r" t="t"/>
              <a:pathLst>
                <a:path extrusionOk="0" h="4723" w="3113">
                  <a:moveTo>
                    <a:pt x="1529" y="1"/>
                  </a:moveTo>
                  <a:cubicBezTo>
                    <a:pt x="1356" y="1"/>
                    <a:pt x="1184" y="120"/>
                    <a:pt x="1207" y="358"/>
                  </a:cubicBezTo>
                  <a:lnTo>
                    <a:pt x="1207" y="715"/>
                  </a:lnTo>
                  <a:cubicBezTo>
                    <a:pt x="1" y="881"/>
                    <a:pt x="134" y="2668"/>
                    <a:pt x="1350" y="2668"/>
                  </a:cubicBezTo>
                  <a:cubicBezTo>
                    <a:pt x="1358" y="2668"/>
                    <a:pt x="1366" y="2668"/>
                    <a:pt x="1374" y="2668"/>
                  </a:cubicBezTo>
                  <a:lnTo>
                    <a:pt x="1874" y="2668"/>
                  </a:lnTo>
                  <a:cubicBezTo>
                    <a:pt x="2065" y="2668"/>
                    <a:pt x="2231" y="2835"/>
                    <a:pt x="2231" y="3025"/>
                  </a:cubicBezTo>
                  <a:cubicBezTo>
                    <a:pt x="2231" y="3121"/>
                    <a:pt x="2184" y="3216"/>
                    <a:pt x="2112" y="3287"/>
                  </a:cubicBezTo>
                  <a:cubicBezTo>
                    <a:pt x="2065" y="3359"/>
                    <a:pt x="1969" y="3382"/>
                    <a:pt x="1874" y="3406"/>
                  </a:cubicBezTo>
                  <a:lnTo>
                    <a:pt x="1493" y="3406"/>
                  </a:lnTo>
                  <a:cubicBezTo>
                    <a:pt x="1279" y="3406"/>
                    <a:pt x="1065" y="3311"/>
                    <a:pt x="898" y="3144"/>
                  </a:cubicBezTo>
                  <a:cubicBezTo>
                    <a:pt x="838" y="3085"/>
                    <a:pt x="761" y="3055"/>
                    <a:pt x="684" y="3055"/>
                  </a:cubicBezTo>
                  <a:cubicBezTo>
                    <a:pt x="606" y="3055"/>
                    <a:pt x="529" y="3085"/>
                    <a:pt x="469" y="3144"/>
                  </a:cubicBezTo>
                  <a:cubicBezTo>
                    <a:pt x="326" y="3263"/>
                    <a:pt x="326" y="3478"/>
                    <a:pt x="469" y="3597"/>
                  </a:cubicBezTo>
                  <a:cubicBezTo>
                    <a:pt x="660" y="3811"/>
                    <a:pt x="922" y="3930"/>
                    <a:pt x="1207" y="4002"/>
                  </a:cubicBezTo>
                  <a:lnTo>
                    <a:pt x="1207" y="4383"/>
                  </a:lnTo>
                  <a:cubicBezTo>
                    <a:pt x="1184" y="4609"/>
                    <a:pt x="1350" y="4722"/>
                    <a:pt x="1520" y="4722"/>
                  </a:cubicBezTo>
                  <a:cubicBezTo>
                    <a:pt x="1690" y="4722"/>
                    <a:pt x="1862" y="4609"/>
                    <a:pt x="1850" y="4383"/>
                  </a:cubicBezTo>
                  <a:lnTo>
                    <a:pt x="1850" y="4025"/>
                  </a:lnTo>
                  <a:lnTo>
                    <a:pt x="1874" y="4025"/>
                  </a:lnTo>
                  <a:cubicBezTo>
                    <a:pt x="3113" y="3954"/>
                    <a:pt x="3113" y="2120"/>
                    <a:pt x="1874" y="2049"/>
                  </a:cubicBezTo>
                  <a:lnTo>
                    <a:pt x="1374" y="2049"/>
                  </a:lnTo>
                  <a:cubicBezTo>
                    <a:pt x="1279" y="2049"/>
                    <a:pt x="1184" y="2001"/>
                    <a:pt x="1112" y="1954"/>
                  </a:cubicBezTo>
                  <a:cubicBezTo>
                    <a:pt x="874" y="1715"/>
                    <a:pt x="1041" y="1334"/>
                    <a:pt x="1374" y="1334"/>
                  </a:cubicBezTo>
                  <a:lnTo>
                    <a:pt x="1636" y="1334"/>
                  </a:lnTo>
                  <a:cubicBezTo>
                    <a:pt x="1803" y="1334"/>
                    <a:pt x="1969" y="1406"/>
                    <a:pt x="2112" y="1525"/>
                  </a:cubicBezTo>
                  <a:lnTo>
                    <a:pt x="2160" y="1573"/>
                  </a:lnTo>
                  <a:cubicBezTo>
                    <a:pt x="2220" y="1632"/>
                    <a:pt x="2297" y="1662"/>
                    <a:pt x="2374" y="1662"/>
                  </a:cubicBezTo>
                  <a:cubicBezTo>
                    <a:pt x="2452" y="1662"/>
                    <a:pt x="2529" y="1632"/>
                    <a:pt x="2589" y="1573"/>
                  </a:cubicBezTo>
                  <a:cubicBezTo>
                    <a:pt x="2708" y="1454"/>
                    <a:pt x="2708" y="1263"/>
                    <a:pt x="2589" y="1144"/>
                  </a:cubicBezTo>
                  <a:lnTo>
                    <a:pt x="2541" y="1072"/>
                  </a:lnTo>
                  <a:cubicBezTo>
                    <a:pt x="2351" y="882"/>
                    <a:pt x="2112" y="763"/>
                    <a:pt x="1850" y="715"/>
                  </a:cubicBezTo>
                  <a:lnTo>
                    <a:pt x="1850" y="358"/>
                  </a:lnTo>
                  <a:cubicBezTo>
                    <a:pt x="1874" y="120"/>
                    <a:pt x="1702" y="1"/>
                    <a:pt x="15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19"/>
          <p:cNvSpPr/>
          <p:nvPr/>
        </p:nvSpPr>
        <p:spPr>
          <a:xfrm>
            <a:off x="757416" y="1081412"/>
            <a:ext cx="257574" cy="372040"/>
          </a:xfrm>
          <a:custGeom>
            <a:rect b="b" l="l" r="r" t="t"/>
            <a:pathLst>
              <a:path extrusionOk="0" h="10872" w="7527">
                <a:moveTo>
                  <a:pt x="3394" y="1370"/>
                </a:moveTo>
                <a:cubicBezTo>
                  <a:pt x="3555" y="1370"/>
                  <a:pt x="3716" y="1477"/>
                  <a:pt x="3716" y="1691"/>
                </a:cubicBezTo>
                <a:lnTo>
                  <a:pt x="3716" y="2072"/>
                </a:lnTo>
                <a:cubicBezTo>
                  <a:pt x="3978" y="2120"/>
                  <a:pt x="4216" y="2239"/>
                  <a:pt x="4406" y="2430"/>
                </a:cubicBezTo>
                <a:lnTo>
                  <a:pt x="4454" y="2477"/>
                </a:lnTo>
                <a:cubicBezTo>
                  <a:pt x="4690" y="2714"/>
                  <a:pt x="4482" y="3034"/>
                  <a:pt x="4233" y="3034"/>
                </a:cubicBezTo>
                <a:cubicBezTo>
                  <a:pt x="4156" y="3034"/>
                  <a:pt x="4075" y="3003"/>
                  <a:pt x="4001" y="2930"/>
                </a:cubicBezTo>
                <a:lnTo>
                  <a:pt x="3954" y="2882"/>
                </a:lnTo>
                <a:cubicBezTo>
                  <a:pt x="3835" y="2763"/>
                  <a:pt x="3668" y="2692"/>
                  <a:pt x="3478" y="2692"/>
                </a:cubicBezTo>
                <a:lnTo>
                  <a:pt x="3216" y="2692"/>
                </a:lnTo>
                <a:cubicBezTo>
                  <a:pt x="2882" y="2692"/>
                  <a:pt x="2716" y="3073"/>
                  <a:pt x="2954" y="3311"/>
                </a:cubicBezTo>
                <a:cubicBezTo>
                  <a:pt x="3025" y="3382"/>
                  <a:pt x="3120" y="3406"/>
                  <a:pt x="3216" y="3406"/>
                </a:cubicBezTo>
                <a:lnTo>
                  <a:pt x="3740" y="3406"/>
                </a:lnTo>
                <a:cubicBezTo>
                  <a:pt x="4621" y="3430"/>
                  <a:pt x="5049" y="4502"/>
                  <a:pt x="4430" y="5121"/>
                </a:cubicBezTo>
                <a:lnTo>
                  <a:pt x="4454" y="5121"/>
                </a:lnTo>
                <a:cubicBezTo>
                  <a:pt x="4263" y="5311"/>
                  <a:pt x="4001" y="5406"/>
                  <a:pt x="3740" y="5406"/>
                </a:cubicBezTo>
                <a:lnTo>
                  <a:pt x="3716" y="5406"/>
                </a:lnTo>
                <a:lnTo>
                  <a:pt x="3716" y="5788"/>
                </a:lnTo>
                <a:cubicBezTo>
                  <a:pt x="3716" y="6002"/>
                  <a:pt x="3555" y="6109"/>
                  <a:pt x="3394" y="6109"/>
                </a:cubicBezTo>
                <a:cubicBezTo>
                  <a:pt x="3233" y="6109"/>
                  <a:pt x="3073" y="6002"/>
                  <a:pt x="3073" y="5788"/>
                </a:cubicBezTo>
                <a:lnTo>
                  <a:pt x="3073" y="5383"/>
                </a:lnTo>
                <a:cubicBezTo>
                  <a:pt x="2787" y="5335"/>
                  <a:pt x="2525" y="5192"/>
                  <a:pt x="2311" y="4978"/>
                </a:cubicBezTo>
                <a:cubicBezTo>
                  <a:pt x="2089" y="4756"/>
                  <a:pt x="2297" y="4434"/>
                  <a:pt x="2546" y="4434"/>
                </a:cubicBezTo>
                <a:cubicBezTo>
                  <a:pt x="2618" y="4434"/>
                  <a:pt x="2694" y="4461"/>
                  <a:pt x="2763" y="4525"/>
                </a:cubicBezTo>
                <a:cubicBezTo>
                  <a:pt x="2930" y="4692"/>
                  <a:pt x="3144" y="4787"/>
                  <a:pt x="3359" y="4787"/>
                </a:cubicBezTo>
                <a:lnTo>
                  <a:pt x="3740" y="4787"/>
                </a:lnTo>
                <a:cubicBezTo>
                  <a:pt x="3835" y="4787"/>
                  <a:pt x="3930" y="4740"/>
                  <a:pt x="4001" y="4668"/>
                </a:cubicBezTo>
                <a:cubicBezTo>
                  <a:pt x="4216" y="4454"/>
                  <a:pt x="4049" y="4049"/>
                  <a:pt x="3740" y="4049"/>
                </a:cubicBezTo>
                <a:lnTo>
                  <a:pt x="3216" y="4049"/>
                </a:lnTo>
                <a:cubicBezTo>
                  <a:pt x="1977" y="4049"/>
                  <a:pt x="1858" y="2263"/>
                  <a:pt x="3073" y="2072"/>
                </a:cubicBezTo>
                <a:lnTo>
                  <a:pt x="3073" y="1691"/>
                </a:lnTo>
                <a:cubicBezTo>
                  <a:pt x="3073" y="1477"/>
                  <a:pt x="3233" y="1370"/>
                  <a:pt x="3394" y="1370"/>
                </a:cubicBezTo>
                <a:close/>
                <a:moveTo>
                  <a:pt x="310" y="1"/>
                </a:moveTo>
                <a:cubicBezTo>
                  <a:pt x="144" y="1"/>
                  <a:pt x="1" y="144"/>
                  <a:pt x="1" y="310"/>
                </a:cubicBezTo>
                <a:lnTo>
                  <a:pt x="1" y="10550"/>
                </a:lnTo>
                <a:cubicBezTo>
                  <a:pt x="1" y="10765"/>
                  <a:pt x="161" y="10872"/>
                  <a:pt x="322" y="10872"/>
                </a:cubicBezTo>
                <a:cubicBezTo>
                  <a:pt x="483" y="10872"/>
                  <a:pt x="644" y="10765"/>
                  <a:pt x="644" y="10550"/>
                </a:cubicBezTo>
                <a:lnTo>
                  <a:pt x="644" y="7455"/>
                </a:lnTo>
                <a:lnTo>
                  <a:pt x="7145" y="7455"/>
                </a:lnTo>
                <a:cubicBezTo>
                  <a:pt x="7240" y="7455"/>
                  <a:pt x="7336" y="7407"/>
                  <a:pt x="7407" y="7312"/>
                </a:cubicBezTo>
                <a:cubicBezTo>
                  <a:pt x="7455" y="7240"/>
                  <a:pt x="7478" y="7121"/>
                  <a:pt x="7455" y="7026"/>
                </a:cubicBezTo>
                <a:lnTo>
                  <a:pt x="6121" y="3406"/>
                </a:lnTo>
                <a:lnTo>
                  <a:pt x="7431" y="453"/>
                </a:lnTo>
                <a:cubicBezTo>
                  <a:pt x="7526" y="239"/>
                  <a:pt x="7359" y="1"/>
                  <a:pt x="71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19"/>
          <p:cNvGrpSpPr/>
          <p:nvPr/>
        </p:nvGrpSpPr>
        <p:grpSpPr>
          <a:xfrm>
            <a:off x="4892839" y="1126635"/>
            <a:ext cx="366736" cy="261612"/>
            <a:chOff x="1624039" y="2923566"/>
            <a:chExt cx="366736" cy="261612"/>
          </a:xfrm>
        </p:grpSpPr>
        <p:sp>
          <p:nvSpPr>
            <p:cNvPr id="387" name="Google Shape;387;p19"/>
            <p:cNvSpPr/>
            <p:nvPr/>
          </p:nvSpPr>
          <p:spPr>
            <a:xfrm>
              <a:off x="1624039" y="2923566"/>
              <a:ext cx="366736" cy="46471"/>
            </a:xfrm>
            <a:custGeom>
              <a:rect b="b" l="l" r="r" t="t"/>
              <a:pathLst>
                <a:path extrusionOk="0" h="1358" w="10717">
                  <a:moveTo>
                    <a:pt x="1263" y="0"/>
                  </a:moveTo>
                  <a:cubicBezTo>
                    <a:pt x="548" y="0"/>
                    <a:pt x="0" y="548"/>
                    <a:pt x="0" y="1239"/>
                  </a:cubicBezTo>
                  <a:lnTo>
                    <a:pt x="0" y="1358"/>
                  </a:lnTo>
                  <a:lnTo>
                    <a:pt x="10717" y="1358"/>
                  </a:lnTo>
                  <a:lnTo>
                    <a:pt x="10717" y="1239"/>
                  </a:lnTo>
                  <a:cubicBezTo>
                    <a:pt x="10717" y="548"/>
                    <a:pt x="10145" y="0"/>
                    <a:pt x="94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1624039" y="3014009"/>
              <a:ext cx="366736" cy="171168"/>
            </a:xfrm>
            <a:custGeom>
              <a:rect b="b" l="l" r="r" t="t"/>
              <a:pathLst>
                <a:path extrusionOk="0" h="5002" w="10717">
                  <a:moveTo>
                    <a:pt x="3379" y="2070"/>
                  </a:moveTo>
                  <a:cubicBezTo>
                    <a:pt x="3796" y="2070"/>
                    <a:pt x="3796" y="2694"/>
                    <a:pt x="3379" y="2694"/>
                  </a:cubicBezTo>
                  <a:cubicBezTo>
                    <a:pt x="3365" y="2694"/>
                    <a:pt x="3350" y="2693"/>
                    <a:pt x="3334" y="2692"/>
                  </a:cubicBezTo>
                  <a:lnTo>
                    <a:pt x="1334" y="2692"/>
                  </a:lnTo>
                  <a:cubicBezTo>
                    <a:pt x="1319" y="2693"/>
                    <a:pt x="1304" y="2694"/>
                    <a:pt x="1289" y="2694"/>
                  </a:cubicBezTo>
                  <a:cubicBezTo>
                    <a:pt x="873" y="2694"/>
                    <a:pt x="873" y="2070"/>
                    <a:pt x="1289" y="2070"/>
                  </a:cubicBezTo>
                  <a:cubicBezTo>
                    <a:pt x="1304" y="2070"/>
                    <a:pt x="1319" y="2071"/>
                    <a:pt x="1334" y="2073"/>
                  </a:cubicBezTo>
                  <a:lnTo>
                    <a:pt x="3334" y="2073"/>
                  </a:lnTo>
                  <a:cubicBezTo>
                    <a:pt x="3350" y="2071"/>
                    <a:pt x="3365" y="2070"/>
                    <a:pt x="3379" y="2070"/>
                  </a:cubicBezTo>
                  <a:close/>
                  <a:moveTo>
                    <a:pt x="8717" y="2073"/>
                  </a:moveTo>
                  <a:cubicBezTo>
                    <a:pt x="9955" y="2144"/>
                    <a:pt x="9955" y="3978"/>
                    <a:pt x="8717" y="4049"/>
                  </a:cubicBezTo>
                  <a:lnTo>
                    <a:pt x="7716" y="4049"/>
                  </a:lnTo>
                  <a:cubicBezTo>
                    <a:pt x="6454" y="3978"/>
                    <a:pt x="6454" y="2144"/>
                    <a:pt x="7716" y="2073"/>
                  </a:cubicBezTo>
                  <a:close/>
                  <a:moveTo>
                    <a:pt x="4401" y="3428"/>
                  </a:moveTo>
                  <a:cubicBezTo>
                    <a:pt x="4797" y="3428"/>
                    <a:pt x="4797" y="4051"/>
                    <a:pt x="4401" y="4051"/>
                  </a:cubicBezTo>
                  <a:cubicBezTo>
                    <a:pt x="4387" y="4051"/>
                    <a:pt x="4373" y="4051"/>
                    <a:pt x="4358" y="4049"/>
                  </a:cubicBezTo>
                  <a:lnTo>
                    <a:pt x="1334" y="4049"/>
                  </a:lnTo>
                  <a:cubicBezTo>
                    <a:pt x="1319" y="4051"/>
                    <a:pt x="1304" y="4051"/>
                    <a:pt x="1289" y="4051"/>
                  </a:cubicBezTo>
                  <a:cubicBezTo>
                    <a:pt x="873" y="4051"/>
                    <a:pt x="873" y="3428"/>
                    <a:pt x="1289" y="3428"/>
                  </a:cubicBezTo>
                  <a:cubicBezTo>
                    <a:pt x="1304" y="3428"/>
                    <a:pt x="1319" y="3429"/>
                    <a:pt x="1334" y="3430"/>
                  </a:cubicBezTo>
                  <a:lnTo>
                    <a:pt x="4358" y="3430"/>
                  </a:lnTo>
                  <a:cubicBezTo>
                    <a:pt x="4373" y="3429"/>
                    <a:pt x="4387" y="3428"/>
                    <a:pt x="4401" y="3428"/>
                  </a:cubicBezTo>
                  <a:close/>
                  <a:moveTo>
                    <a:pt x="0" y="1"/>
                  </a:moveTo>
                  <a:lnTo>
                    <a:pt x="0" y="3740"/>
                  </a:lnTo>
                  <a:cubicBezTo>
                    <a:pt x="0" y="4430"/>
                    <a:pt x="548" y="5002"/>
                    <a:pt x="1263" y="5002"/>
                  </a:cubicBezTo>
                  <a:lnTo>
                    <a:pt x="9455" y="5002"/>
                  </a:lnTo>
                  <a:cubicBezTo>
                    <a:pt x="10145" y="5002"/>
                    <a:pt x="10717" y="4430"/>
                    <a:pt x="10717" y="3740"/>
                  </a:cubicBezTo>
                  <a:lnTo>
                    <a:pt x="107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1872579" y="3106095"/>
              <a:ext cx="64436" cy="24502"/>
            </a:xfrm>
            <a:custGeom>
              <a:rect b="b" l="l" r="r" t="t"/>
              <a:pathLst>
                <a:path extrusionOk="0" h="716" w="1883">
                  <a:moveTo>
                    <a:pt x="453" y="1"/>
                  </a:moveTo>
                  <a:cubicBezTo>
                    <a:pt x="1" y="25"/>
                    <a:pt x="1" y="668"/>
                    <a:pt x="453" y="715"/>
                  </a:cubicBezTo>
                  <a:lnTo>
                    <a:pt x="1454" y="715"/>
                  </a:lnTo>
                  <a:cubicBezTo>
                    <a:pt x="1882" y="668"/>
                    <a:pt x="1882" y="25"/>
                    <a:pt x="14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9"/>
          <p:cNvGrpSpPr/>
          <p:nvPr/>
        </p:nvGrpSpPr>
        <p:grpSpPr>
          <a:xfrm>
            <a:off x="4902094" y="2857029"/>
            <a:ext cx="332550" cy="366941"/>
            <a:chOff x="2434882" y="2871209"/>
            <a:chExt cx="332550" cy="366941"/>
          </a:xfrm>
        </p:grpSpPr>
        <p:sp>
          <p:nvSpPr>
            <p:cNvPr id="391" name="Google Shape;391;p19"/>
            <p:cNvSpPr/>
            <p:nvPr/>
          </p:nvSpPr>
          <p:spPr>
            <a:xfrm>
              <a:off x="2456098" y="2871209"/>
              <a:ext cx="290938" cy="316432"/>
            </a:xfrm>
            <a:custGeom>
              <a:rect b="b" l="l" r="r" t="t"/>
              <a:pathLst>
                <a:path extrusionOk="0" h="9247" w="8502">
                  <a:moveTo>
                    <a:pt x="4239" y="2030"/>
                  </a:moveTo>
                  <a:cubicBezTo>
                    <a:pt x="4388" y="2030"/>
                    <a:pt x="4537" y="2126"/>
                    <a:pt x="4549" y="2316"/>
                  </a:cubicBezTo>
                  <a:lnTo>
                    <a:pt x="4549" y="2673"/>
                  </a:lnTo>
                  <a:lnTo>
                    <a:pt x="4906" y="2673"/>
                  </a:lnTo>
                  <a:cubicBezTo>
                    <a:pt x="5287" y="2721"/>
                    <a:pt x="5287" y="3269"/>
                    <a:pt x="4906" y="3293"/>
                  </a:cubicBezTo>
                  <a:lnTo>
                    <a:pt x="3810" y="3293"/>
                  </a:lnTo>
                  <a:cubicBezTo>
                    <a:pt x="3453" y="3293"/>
                    <a:pt x="3453" y="3840"/>
                    <a:pt x="3810" y="3840"/>
                  </a:cubicBezTo>
                  <a:lnTo>
                    <a:pt x="4644" y="3840"/>
                  </a:lnTo>
                  <a:cubicBezTo>
                    <a:pt x="5858" y="3840"/>
                    <a:pt x="5858" y="5650"/>
                    <a:pt x="4644" y="5650"/>
                  </a:cubicBezTo>
                  <a:lnTo>
                    <a:pt x="4668" y="5674"/>
                  </a:lnTo>
                  <a:lnTo>
                    <a:pt x="4549" y="5674"/>
                  </a:lnTo>
                  <a:lnTo>
                    <a:pt x="4549" y="6031"/>
                  </a:lnTo>
                  <a:cubicBezTo>
                    <a:pt x="4537" y="6222"/>
                    <a:pt x="4388" y="6317"/>
                    <a:pt x="4239" y="6317"/>
                  </a:cubicBezTo>
                  <a:cubicBezTo>
                    <a:pt x="4090" y="6317"/>
                    <a:pt x="3941" y="6222"/>
                    <a:pt x="3929" y="6031"/>
                  </a:cubicBezTo>
                  <a:lnTo>
                    <a:pt x="3929" y="5674"/>
                  </a:lnTo>
                  <a:lnTo>
                    <a:pt x="3572" y="5674"/>
                  </a:lnTo>
                  <a:cubicBezTo>
                    <a:pt x="3144" y="5674"/>
                    <a:pt x="3144" y="5031"/>
                    <a:pt x="3572" y="5031"/>
                  </a:cubicBezTo>
                  <a:lnTo>
                    <a:pt x="4668" y="5031"/>
                  </a:lnTo>
                  <a:cubicBezTo>
                    <a:pt x="5001" y="5007"/>
                    <a:pt x="5001" y="4531"/>
                    <a:pt x="4668" y="4483"/>
                  </a:cubicBezTo>
                  <a:lnTo>
                    <a:pt x="3810" y="4483"/>
                  </a:lnTo>
                  <a:cubicBezTo>
                    <a:pt x="2620" y="4483"/>
                    <a:pt x="2620" y="2673"/>
                    <a:pt x="3810" y="2673"/>
                  </a:cubicBezTo>
                  <a:lnTo>
                    <a:pt x="3929" y="2673"/>
                  </a:lnTo>
                  <a:lnTo>
                    <a:pt x="3929" y="2316"/>
                  </a:lnTo>
                  <a:cubicBezTo>
                    <a:pt x="3941" y="2126"/>
                    <a:pt x="4090" y="2030"/>
                    <a:pt x="4239" y="2030"/>
                  </a:cubicBezTo>
                  <a:close/>
                  <a:moveTo>
                    <a:pt x="4251" y="0"/>
                  </a:moveTo>
                  <a:cubicBezTo>
                    <a:pt x="3257" y="0"/>
                    <a:pt x="2262" y="375"/>
                    <a:pt x="1500" y="1126"/>
                  </a:cubicBezTo>
                  <a:cubicBezTo>
                    <a:pt x="0" y="2650"/>
                    <a:pt x="0" y="5103"/>
                    <a:pt x="1500" y="6627"/>
                  </a:cubicBezTo>
                  <a:lnTo>
                    <a:pt x="4025" y="9151"/>
                  </a:lnTo>
                  <a:cubicBezTo>
                    <a:pt x="4096" y="9199"/>
                    <a:pt x="4168" y="9222"/>
                    <a:pt x="4263" y="9246"/>
                  </a:cubicBezTo>
                  <a:cubicBezTo>
                    <a:pt x="4334" y="9222"/>
                    <a:pt x="4406" y="9199"/>
                    <a:pt x="4477" y="9151"/>
                  </a:cubicBezTo>
                  <a:lnTo>
                    <a:pt x="7001" y="6627"/>
                  </a:lnTo>
                  <a:cubicBezTo>
                    <a:pt x="8502" y="5103"/>
                    <a:pt x="8502" y="2650"/>
                    <a:pt x="7001" y="1126"/>
                  </a:cubicBezTo>
                  <a:cubicBezTo>
                    <a:pt x="6239" y="375"/>
                    <a:pt x="5245" y="0"/>
                    <a:pt x="4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2434882" y="3124848"/>
              <a:ext cx="332550" cy="113302"/>
            </a:xfrm>
            <a:custGeom>
              <a:rect b="b" l="l" r="r" t="t"/>
              <a:pathLst>
                <a:path extrusionOk="0" h="3311" w="9718">
                  <a:moveTo>
                    <a:pt x="2025" y="1"/>
                  </a:moveTo>
                  <a:lnTo>
                    <a:pt x="549" y="1668"/>
                  </a:lnTo>
                  <a:cubicBezTo>
                    <a:pt x="1" y="2311"/>
                    <a:pt x="453" y="3311"/>
                    <a:pt x="1311" y="3311"/>
                  </a:cubicBezTo>
                  <a:lnTo>
                    <a:pt x="8407" y="3311"/>
                  </a:lnTo>
                  <a:cubicBezTo>
                    <a:pt x="9265" y="3287"/>
                    <a:pt x="9717" y="2311"/>
                    <a:pt x="9169" y="1668"/>
                  </a:cubicBezTo>
                  <a:lnTo>
                    <a:pt x="7693" y="1"/>
                  </a:lnTo>
                  <a:lnTo>
                    <a:pt x="5526" y="2168"/>
                  </a:lnTo>
                  <a:cubicBezTo>
                    <a:pt x="5347" y="2358"/>
                    <a:pt x="5109" y="2453"/>
                    <a:pt x="4868" y="2453"/>
                  </a:cubicBezTo>
                  <a:cubicBezTo>
                    <a:pt x="4627" y="2453"/>
                    <a:pt x="4383" y="2358"/>
                    <a:pt x="4192" y="2168"/>
                  </a:cubicBezTo>
                  <a:lnTo>
                    <a:pt x="20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Sales by Annual</a:t>
            </a:r>
            <a:endParaRPr/>
          </a:p>
        </p:txBody>
      </p:sp>
      <p:sp>
        <p:nvSpPr>
          <p:cNvPr id="398" name="Google Shape;398;p20"/>
          <p:cNvSpPr txBox="1"/>
          <p:nvPr/>
        </p:nvSpPr>
        <p:spPr>
          <a:xfrm>
            <a:off x="457200" y="4488375"/>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grpSp>
        <p:nvGrpSpPr>
          <p:cNvPr id="399" name="Google Shape;399;p20"/>
          <p:cNvGrpSpPr/>
          <p:nvPr/>
        </p:nvGrpSpPr>
        <p:grpSpPr>
          <a:xfrm>
            <a:off x="457200" y="4011150"/>
            <a:ext cx="8229200" cy="371400"/>
            <a:chOff x="457200" y="4011150"/>
            <a:chExt cx="8229200" cy="371400"/>
          </a:xfrm>
        </p:grpSpPr>
        <p:sp>
          <p:nvSpPr>
            <p:cNvPr id="400" name="Google Shape;400;p20"/>
            <p:cNvSpPr txBox="1"/>
            <p:nvPr/>
          </p:nvSpPr>
          <p:spPr>
            <a:xfrm>
              <a:off x="6092600" y="4011150"/>
              <a:ext cx="2593800" cy="371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+ 16%</a:t>
              </a:r>
              <a:endParaRPr b="1" sz="2100">
                <a:solidFill>
                  <a:schemeClr val="lt1"/>
                </a:solidFill>
                <a:latin typeface="Fira Sans Extra Condensed"/>
                <a:ea typeface="Fira Sans Extra Condensed"/>
                <a:cs typeface="Fira Sans Extra Condensed"/>
                <a:sym typeface="Fira Sans Extra Condensed"/>
              </a:endParaRPr>
            </a:p>
          </p:txBody>
        </p:sp>
        <p:sp>
          <p:nvSpPr>
            <p:cNvPr id="401" name="Google Shape;401;p20"/>
            <p:cNvSpPr txBox="1"/>
            <p:nvPr/>
          </p:nvSpPr>
          <p:spPr>
            <a:xfrm>
              <a:off x="457200" y="4011150"/>
              <a:ext cx="5635800" cy="37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Total sales  increase</a:t>
              </a:r>
              <a:endParaRPr b="1" sz="1800">
                <a:solidFill>
                  <a:schemeClr val="lt1"/>
                </a:solidFill>
                <a:latin typeface="Fira Sans Extra Condensed"/>
                <a:ea typeface="Fira Sans Extra Condensed"/>
                <a:cs typeface="Fira Sans Extra Condensed"/>
                <a:sym typeface="Fira Sans Extra Condensed"/>
              </a:endParaRPr>
            </a:p>
          </p:txBody>
        </p:sp>
      </p:grpSp>
      <p:sp>
        <p:nvSpPr>
          <p:cNvPr id="402" name="Google Shape;402;p20"/>
          <p:cNvSpPr txBox="1"/>
          <p:nvPr/>
        </p:nvSpPr>
        <p:spPr>
          <a:xfrm>
            <a:off x="6092650" y="1100400"/>
            <a:ext cx="2593800" cy="37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Annual Sales (M)</a:t>
            </a:r>
            <a:endParaRPr b="1" sz="2100">
              <a:solidFill>
                <a:schemeClr val="lt1"/>
              </a:solidFill>
              <a:latin typeface="Fira Sans Extra Condensed"/>
              <a:ea typeface="Fira Sans Extra Condensed"/>
              <a:cs typeface="Fira Sans Extra Condensed"/>
              <a:sym typeface="Fira Sans Extra Condensed"/>
            </a:endParaRPr>
          </a:p>
        </p:txBody>
      </p:sp>
      <p:grpSp>
        <p:nvGrpSpPr>
          <p:cNvPr id="403" name="Google Shape;403;p20"/>
          <p:cNvGrpSpPr/>
          <p:nvPr/>
        </p:nvGrpSpPr>
        <p:grpSpPr>
          <a:xfrm>
            <a:off x="6092877" y="1828089"/>
            <a:ext cx="2593851" cy="371398"/>
            <a:chOff x="4091339" y="2571738"/>
            <a:chExt cx="1754736" cy="331813"/>
          </a:xfrm>
        </p:grpSpPr>
        <p:sp>
          <p:nvSpPr>
            <p:cNvPr id="404" name="Google Shape;404;p20"/>
            <p:cNvSpPr txBox="1"/>
            <p:nvPr/>
          </p:nvSpPr>
          <p:spPr>
            <a:xfrm>
              <a:off x="5230175" y="2571738"/>
              <a:ext cx="615900" cy="33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209</a:t>
              </a:r>
              <a:endParaRPr b="1" sz="1800">
                <a:solidFill>
                  <a:schemeClr val="lt1"/>
                </a:solidFill>
                <a:latin typeface="Fira Sans Extra Condensed"/>
                <a:ea typeface="Fira Sans Extra Condensed"/>
                <a:cs typeface="Fira Sans Extra Condensed"/>
                <a:sym typeface="Fira Sans Extra Condensed"/>
              </a:endParaRPr>
            </a:p>
          </p:txBody>
        </p:sp>
        <p:sp>
          <p:nvSpPr>
            <p:cNvPr id="405" name="Google Shape;405;p20"/>
            <p:cNvSpPr txBox="1"/>
            <p:nvPr/>
          </p:nvSpPr>
          <p:spPr>
            <a:xfrm>
              <a:off x="4091339" y="2571750"/>
              <a:ext cx="1146900" cy="331800"/>
            </a:xfrm>
            <a:prstGeom prst="rect">
              <a:avLst/>
            </a:prstGeom>
            <a:solidFill>
              <a:srgbClr val="E45621">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2014</a:t>
              </a:r>
              <a:endParaRPr>
                <a:solidFill>
                  <a:schemeClr val="dk1"/>
                </a:solidFill>
                <a:latin typeface="Roboto"/>
                <a:ea typeface="Roboto"/>
                <a:cs typeface="Roboto"/>
                <a:sym typeface="Roboto"/>
              </a:endParaRPr>
            </a:p>
          </p:txBody>
        </p:sp>
      </p:grpSp>
      <p:grpSp>
        <p:nvGrpSpPr>
          <p:cNvPr id="406" name="Google Shape;406;p20"/>
          <p:cNvGrpSpPr/>
          <p:nvPr/>
        </p:nvGrpSpPr>
        <p:grpSpPr>
          <a:xfrm>
            <a:off x="6092945" y="3283463"/>
            <a:ext cx="2593844" cy="371398"/>
            <a:chOff x="4091348" y="3997913"/>
            <a:chExt cx="1754732" cy="331813"/>
          </a:xfrm>
        </p:grpSpPr>
        <p:sp>
          <p:nvSpPr>
            <p:cNvPr id="407" name="Google Shape;407;p20"/>
            <p:cNvSpPr txBox="1"/>
            <p:nvPr/>
          </p:nvSpPr>
          <p:spPr>
            <a:xfrm>
              <a:off x="5230180" y="3997913"/>
              <a:ext cx="615900" cy="33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288</a:t>
              </a:r>
              <a:endParaRPr b="1" sz="1800">
                <a:solidFill>
                  <a:schemeClr val="lt1"/>
                </a:solidFill>
                <a:latin typeface="Fira Sans Extra Condensed"/>
                <a:ea typeface="Fira Sans Extra Condensed"/>
                <a:cs typeface="Fira Sans Extra Condensed"/>
                <a:sym typeface="Fira Sans Extra Condensed"/>
              </a:endParaRPr>
            </a:p>
          </p:txBody>
        </p:sp>
        <p:sp>
          <p:nvSpPr>
            <p:cNvPr id="408" name="Google Shape;408;p20"/>
            <p:cNvSpPr txBox="1"/>
            <p:nvPr/>
          </p:nvSpPr>
          <p:spPr>
            <a:xfrm>
              <a:off x="4091348" y="3997925"/>
              <a:ext cx="1146900" cy="331800"/>
            </a:xfrm>
            <a:prstGeom prst="rect">
              <a:avLst/>
            </a:prstGeom>
            <a:solidFill>
              <a:srgbClr val="559E37">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2016</a:t>
              </a:r>
              <a:endParaRPr>
                <a:solidFill>
                  <a:schemeClr val="dk1"/>
                </a:solidFill>
                <a:latin typeface="Roboto"/>
                <a:ea typeface="Roboto"/>
                <a:cs typeface="Roboto"/>
                <a:sym typeface="Roboto"/>
              </a:endParaRPr>
            </a:p>
          </p:txBody>
        </p:sp>
      </p:grpSp>
      <p:pic>
        <p:nvPicPr>
          <p:cNvPr id="409" name="Google Shape;409;p20" title="Gráfico">
            <a:hlinkClick r:id="rId3"/>
          </p:cNvPr>
          <p:cNvPicPr preferRelativeResize="0"/>
          <p:nvPr/>
        </p:nvPicPr>
        <p:blipFill rotWithShape="1">
          <a:blip r:embed="rId4">
            <a:alphaModFix/>
          </a:blip>
          <a:srcRect b="0" l="2056" r="2741" t="8458"/>
          <a:stretch/>
        </p:blipFill>
        <p:spPr>
          <a:xfrm>
            <a:off x="457200" y="1024200"/>
            <a:ext cx="5353865" cy="2741262"/>
          </a:xfrm>
          <a:prstGeom prst="rect">
            <a:avLst/>
          </a:prstGeom>
          <a:noFill/>
          <a:ln>
            <a:noFill/>
          </a:ln>
        </p:spPr>
      </p:pic>
      <p:grpSp>
        <p:nvGrpSpPr>
          <p:cNvPr id="410" name="Google Shape;410;p20"/>
          <p:cNvGrpSpPr/>
          <p:nvPr/>
        </p:nvGrpSpPr>
        <p:grpSpPr>
          <a:xfrm>
            <a:off x="6092823" y="2555776"/>
            <a:ext cx="2593863" cy="371398"/>
            <a:chOff x="4091320" y="3231488"/>
            <a:chExt cx="1754745" cy="331813"/>
          </a:xfrm>
        </p:grpSpPr>
        <p:sp>
          <p:nvSpPr>
            <p:cNvPr id="411" name="Google Shape;411;p20"/>
            <p:cNvSpPr txBox="1"/>
            <p:nvPr/>
          </p:nvSpPr>
          <p:spPr>
            <a:xfrm>
              <a:off x="5230165" y="3231488"/>
              <a:ext cx="615900" cy="33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240</a:t>
              </a:r>
              <a:endParaRPr b="1" sz="1800">
                <a:solidFill>
                  <a:schemeClr val="lt1"/>
                </a:solidFill>
                <a:latin typeface="Fira Sans Extra Condensed"/>
                <a:ea typeface="Fira Sans Extra Condensed"/>
                <a:cs typeface="Fira Sans Extra Condensed"/>
                <a:sym typeface="Fira Sans Extra Condensed"/>
              </a:endParaRPr>
            </a:p>
          </p:txBody>
        </p:sp>
        <p:sp>
          <p:nvSpPr>
            <p:cNvPr id="412" name="Google Shape;412;p20"/>
            <p:cNvSpPr txBox="1"/>
            <p:nvPr/>
          </p:nvSpPr>
          <p:spPr>
            <a:xfrm>
              <a:off x="4091320" y="3231500"/>
              <a:ext cx="1146900" cy="331800"/>
            </a:xfrm>
            <a:prstGeom prst="rect">
              <a:avLst/>
            </a:prstGeom>
            <a:solidFill>
              <a:srgbClr val="FAAD56">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2015</a:t>
              </a:r>
              <a:endParaRPr>
                <a:solidFill>
                  <a:schemeClr val="dk1"/>
                </a:solidFill>
                <a:latin typeface="Roboto"/>
                <a:ea typeface="Roboto"/>
                <a:cs typeface="Roboto"/>
                <a:sym typeface="Roboto"/>
              </a:endParaRPr>
            </a:p>
          </p:txBody>
        </p:sp>
      </p:grpSp>
      <p:pic>
        <p:nvPicPr>
          <p:cNvPr id="413" name="Google Shape;413;p20">
            <a:hlinkClick r:id="rId5"/>
          </p:cNvPr>
          <p:cNvPicPr preferRelativeResize="0"/>
          <p:nvPr/>
        </p:nvPicPr>
        <p:blipFill>
          <a:blip r:embed="rId6">
            <a:alphaModFix/>
          </a:blip>
          <a:stretch>
            <a:fillRect/>
          </a:stretch>
        </p:blipFill>
        <p:spPr>
          <a:xfrm>
            <a:off x="279425" y="1100400"/>
            <a:ext cx="5709399" cy="280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Sales by Product Family</a:t>
            </a:r>
            <a:endParaRPr/>
          </a:p>
        </p:txBody>
      </p:sp>
      <p:sp>
        <p:nvSpPr>
          <p:cNvPr id="419" name="Google Shape;419;p21"/>
          <p:cNvSpPr txBox="1"/>
          <p:nvPr/>
        </p:nvSpPr>
        <p:spPr>
          <a:xfrm>
            <a:off x="457200" y="4488375"/>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420" name="Google Shape;420;p21"/>
          <p:cNvSpPr txBox="1"/>
          <p:nvPr/>
        </p:nvSpPr>
        <p:spPr>
          <a:xfrm>
            <a:off x="457200" y="2431738"/>
            <a:ext cx="1928100" cy="37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Best month</a:t>
            </a:r>
            <a:endParaRPr b="1" sz="2100">
              <a:solidFill>
                <a:schemeClr val="lt1"/>
              </a:solidFill>
              <a:latin typeface="Fira Sans Extra Condensed"/>
              <a:ea typeface="Fira Sans Extra Condensed"/>
              <a:cs typeface="Fira Sans Extra Condensed"/>
              <a:sym typeface="Fira Sans Extra Condensed"/>
            </a:endParaRPr>
          </a:p>
        </p:txBody>
      </p:sp>
      <p:grpSp>
        <p:nvGrpSpPr>
          <p:cNvPr id="421" name="Google Shape;421;p21"/>
          <p:cNvGrpSpPr/>
          <p:nvPr/>
        </p:nvGrpSpPr>
        <p:grpSpPr>
          <a:xfrm>
            <a:off x="457499" y="2955547"/>
            <a:ext cx="1928104" cy="371398"/>
            <a:chOff x="4091339" y="2571738"/>
            <a:chExt cx="1754736" cy="331813"/>
          </a:xfrm>
        </p:grpSpPr>
        <p:sp>
          <p:nvSpPr>
            <p:cNvPr id="422" name="Google Shape;422;p21"/>
            <p:cNvSpPr txBox="1"/>
            <p:nvPr/>
          </p:nvSpPr>
          <p:spPr>
            <a:xfrm>
              <a:off x="5230175" y="2571738"/>
              <a:ext cx="615900" cy="33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9</a:t>
              </a:r>
              <a:r>
                <a:rPr b="1" lang="en" sz="1800">
                  <a:solidFill>
                    <a:schemeClr val="lt1"/>
                  </a:solidFill>
                  <a:latin typeface="Fira Sans Extra Condensed"/>
                  <a:ea typeface="Fira Sans Extra Condensed"/>
                  <a:cs typeface="Fira Sans Extra Condensed"/>
                  <a:sym typeface="Fira Sans Extra Condensed"/>
                </a:rPr>
                <a:t>0%</a:t>
              </a:r>
              <a:endParaRPr b="1" sz="1800">
                <a:solidFill>
                  <a:schemeClr val="lt1"/>
                </a:solidFill>
                <a:latin typeface="Fira Sans Extra Condensed"/>
                <a:ea typeface="Fira Sans Extra Condensed"/>
                <a:cs typeface="Fira Sans Extra Condensed"/>
                <a:sym typeface="Fira Sans Extra Condensed"/>
              </a:endParaRPr>
            </a:p>
          </p:txBody>
        </p:sp>
        <p:sp>
          <p:nvSpPr>
            <p:cNvPr id="423" name="Google Shape;423;p21"/>
            <p:cNvSpPr txBox="1"/>
            <p:nvPr/>
          </p:nvSpPr>
          <p:spPr>
            <a:xfrm>
              <a:off x="4091339" y="2571750"/>
              <a:ext cx="1146900" cy="331800"/>
            </a:xfrm>
            <a:prstGeom prst="rect">
              <a:avLst/>
            </a:prstGeom>
            <a:solidFill>
              <a:srgbClr val="E45621">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July</a:t>
              </a:r>
              <a:endParaRPr>
                <a:solidFill>
                  <a:schemeClr val="dk1"/>
                </a:solidFill>
                <a:latin typeface="Roboto"/>
                <a:ea typeface="Roboto"/>
                <a:cs typeface="Roboto"/>
                <a:sym typeface="Roboto"/>
              </a:endParaRPr>
            </a:p>
          </p:txBody>
        </p:sp>
      </p:grpSp>
      <p:sp>
        <p:nvSpPr>
          <p:cNvPr id="424" name="Google Shape;424;p21"/>
          <p:cNvSpPr txBox="1"/>
          <p:nvPr/>
        </p:nvSpPr>
        <p:spPr>
          <a:xfrm>
            <a:off x="914238" y="1217400"/>
            <a:ext cx="14715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Mercury</a:t>
            </a:r>
            <a:endParaRPr b="1" sz="1800">
              <a:solidFill>
                <a:schemeClr val="dk1"/>
              </a:solidFill>
              <a:latin typeface="Fira Sans Extra Condensed"/>
              <a:ea typeface="Fira Sans Extra Condensed"/>
              <a:cs typeface="Fira Sans Extra Condensed"/>
              <a:sym typeface="Fira Sans Extra Condensed"/>
            </a:endParaRPr>
          </a:p>
        </p:txBody>
      </p:sp>
      <p:sp>
        <p:nvSpPr>
          <p:cNvPr id="425" name="Google Shape;425;p21"/>
          <p:cNvSpPr txBox="1"/>
          <p:nvPr/>
        </p:nvSpPr>
        <p:spPr>
          <a:xfrm>
            <a:off x="914238" y="1813751"/>
            <a:ext cx="14715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Jupiter</a:t>
            </a:r>
            <a:endParaRPr b="1" sz="1800">
              <a:solidFill>
                <a:schemeClr val="dk1"/>
              </a:solidFill>
              <a:latin typeface="Fira Sans Extra Condensed"/>
              <a:ea typeface="Fira Sans Extra Condensed"/>
              <a:cs typeface="Fira Sans Extra Condensed"/>
              <a:sym typeface="Fira Sans Extra Condensed"/>
            </a:endParaRPr>
          </a:p>
        </p:txBody>
      </p:sp>
      <p:sp>
        <p:nvSpPr>
          <p:cNvPr id="426" name="Google Shape;426;p21"/>
          <p:cNvSpPr/>
          <p:nvPr/>
        </p:nvSpPr>
        <p:spPr>
          <a:xfrm>
            <a:off x="596225" y="1306275"/>
            <a:ext cx="198900" cy="198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596225" y="1900000"/>
            <a:ext cx="198900" cy="198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8" name="Google Shape;428;p21"/>
          <p:cNvPicPr preferRelativeResize="0"/>
          <p:nvPr/>
        </p:nvPicPr>
        <p:blipFill>
          <a:blip r:embed="rId3">
            <a:alphaModFix/>
          </a:blip>
          <a:stretch>
            <a:fillRect/>
          </a:stretch>
        </p:blipFill>
        <p:spPr>
          <a:xfrm>
            <a:off x="376550" y="840750"/>
            <a:ext cx="8404200" cy="2849600"/>
          </a:xfrm>
          <a:prstGeom prst="rect">
            <a:avLst/>
          </a:prstGeom>
          <a:noFill/>
          <a:ln>
            <a:noFill/>
          </a:ln>
        </p:spPr>
      </p:pic>
      <p:pic>
        <p:nvPicPr>
          <p:cNvPr id="429" name="Google Shape;429;p21"/>
          <p:cNvPicPr preferRelativeResize="0"/>
          <p:nvPr/>
        </p:nvPicPr>
        <p:blipFill>
          <a:blip r:embed="rId4">
            <a:alphaModFix/>
          </a:blip>
          <a:stretch>
            <a:fillRect/>
          </a:stretch>
        </p:blipFill>
        <p:spPr>
          <a:xfrm>
            <a:off x="914250" y="3204200"/>
            <a:ext cx="5027976" cy="1958525"/>
          </a:xfrm>
          <a:prstGeom prst="rect">
            <a:avLst/>
          </a:prstGeom>
          <a:noFill/>
          <a:ln>
            <a:noFill/>
          </a:ln>
        </p:spPr>
      </p:pic>
      <p:sp>
        <p:nvSpPr>
          <p:cNvPr id="430" name="Google Shape;430;p21"/>
          <p:cNvSpPr/>
          <p:nvPr/>
        </p:nvSpPr>
        <p:spPr>
          <a:xfrm>
            <a:off x="6333100" y="1335075"/>
            <a:ext cx="624900" cy="371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1804125" y="3479350"/>
            <a:ext cx="624900" cy="371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s by Month Infographics by Slidesgo">
  <a:themeElements>
    <a:clrScheme name="Simple Light">
      <a:dk1>
        <a:srgbClr val="000000"/>
      </a:dk1>
      <a:lt1>
        <a:srgbClr val="FFFFFF"/>
      </a:lt1>
      <a:dk2>
        <a:srgbClr val="666666"/>
      </a:dk2>
      <a:lt2>
        <a:srgbClr val="D9D9D9"/>
      </a:lt2>
      <a:accent1>
        <a:srgbClr val="E45621"/>
      </a:accent1>
      <a:accent2>
        <a:srgbClr val="FAAD56"/>
      </a:accent2>
      <a:accent3>
        <a:srgbClr val="559E37"/>
      </a:accent3>
      <a:accent4>
        <a:srgbClr val="A0D771"/>
      </a:accent4>
      <a:accent5>
        <a:srgbClr val="4E8CBA"/>
      </a:accent5>
      <a:accent6>
        <a:srgbClr val="90C4E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