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7"/>
    <p:restoredTop sz="90929"/>
  </p:normalViewPr>
  <p:slideViewPr>
    <p:cSldViewPr>
      <p:cViewPr varScale="1">
        <p:scale>
          <a:sx n="79" d="100"/>
          <a:sy n="79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5E40-4FBB-4637-A7FD-D196A51F4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94E8-2148-4011-A4EB-7EB160A136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E5D64-6B3E-4AE4-A8CC-83B6BF7FB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4A123-B72B-427E-A6DF-6D54EAD8F9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8FD9E-DCA3-47AA-8230-AA8C59FF0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E4A52-6D8D-466E-85BC-291B8D9FF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996F1-141E-48C1-9EB9-CE15D8D11D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9D677-5080-4A8A-80C8-72034516F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5CC6E-A5B6-4746-8D7D-FFA89415D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33469-2E6A-41A0-9B39-3620830ED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286E-BF5E-49EB-88B2-97FC5C6D17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3EBFD3-7409-4031-A55B-211E725C0F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/>
              <a:t>Probability/Impact Matrix for</a:t>
            </a:r>
            <a:br>
              <a:rPr lang="en-US" sz="3600"/>
            </a:br>
            <a:r>
              <a:rPr lang="en-US" sz="3600"/>
              <a:t>Project Name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997075" y="1338263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87875" y="6062663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Impact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2819400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Probability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low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high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606675" y="560546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low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572000" y="5638800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026275" y="56054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high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81200" y="2667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6172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V="1">
            <a:off x="3886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981200" y="4114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057400" y="5638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981200" y="1295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8077200" y="12954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477000" y="14478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1</a:t>
            </a:r>
          </a:p>
          <a:p>
            <a:r>
              <a:rPr lang="en-US">
                <a:latin typeface="Tahoma" pitchFamily="34" charset="0"/>
              </a:rPr>
              <a:t>risk 4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2209800" y="144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6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4343400" y="144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343400" y="2895600"/>
            <a:ext cx="1081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2</a:t>
            </a:r>
          </a:p>
          <a:p>
            <a:r>
              <a:rPr lang="en-US">
                <a:latin typeface="Tahoma" pitchFamily="34" charset="0"/>
              </a:rPr>
              <a:t>risk 5</a:t>
            </a:r>
          </a:p>
          <a:p>
            <a:r>
              <a:rPr lang="en-US">
                <a:latin typeface="Tahoma" pitchFamily="34" charset="0"/>
              </a:rPr>
              <a:t>risk 11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2209800" y="28956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3</a:t>
            </a:r>
          </a:p>
          <a:p>
            <a:r>
              <a:rPr lang="en-US">
                <a:latin typeface="Tahoma" pitchFamily="34" charset="0"/>
              </a:rPr>
              <a:t>risk 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343400" y="4267200"/>
            <a:ext cx="1081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8</a:t>
            </a:r>
          </a:p>
          <a:p>
            <a:r>
              <a:rPr lang="en-US">
                <a:latin typeface="Tahoma" pitchFamily="34" charset="0"/>
              </a:rPr>
              <a:t>risk 10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6477000" y="4343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4CC9AEFC42364DB92A145EB2D52D12" ma:contentTypeVersion="0" ma:contentTypeDescription="Create a new document." ma:contentTypeScope="" ma:versionID="63b4cdf6987a5760481a3f9e5bc18b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E59700-6CB7-4A26-9292-D143733D9081}"/>
</file>

<file path=customXml/itemProps2.xml><?xml version="1.0" encoding="utf-8"?>
<ds:datastoreItem xmlns:ds="http://schemas.openxmlformats.org/officeDocument/2006/customXml" ds:itemID="{75CF662C-2990-4AFE-A42C-D9747A2357C1}"/>
</file>

<file path=customXml/itemProps3.xml><?xml version="1.0" encoding="utf-8"?>
<ds:datastoreItem xmlns:ds="http://schemas.openxmlformats.org/officeDocument/2006/customXml" ds:itemID="{DC2FC63E-D7B6-4091-8D17-F85E32C94AF0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Tahoma</vt:lpstr>
      <vt:lpstr>Default Design</vt:lpstr>
      <vt:lpstr>Probability/Impact Matrix for Project Name</vt:lpstr>
    </vt:vector>
  </TitlesOfParts>
  <Company>Augsburg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10-3. Probability/Impact Matrix</dc:title>
  <dc:creator>IT Department</dc:creator>
  <cp:lastModifiedBy>schwalbe</cp:lastModifiedBy>
  <cp:revision>10</cp:revision>
  <dcterms:created xsi:type="dcterms:W3CDTF">2003-03-13T22:32:01Z</dcterms:created>
  <dcterms:modified xsi:type="dcterms:W3CDTF">2009-03-16T16:34:01Z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0x010100F54CC9AEFC42364DB92A145EB2D52D12</vt:lpwstr>
  </property>
</Properties>
</file>