
<file path=[Content_Types].xml><?xml version="1.0" encoding="utf-8"?>
<Types xmlns="http://schemas.openxmlformats.org/package/2006/content-types">
  <Default Extension="bin" ContentType="application/vnd.ms-office.legacyDiagramTex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legacyDocTextInfo.bin" ContentType="application/vnd.ms-office.legacyDocTextInfo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06/relationships/legacyDocTextInfo" Target="legacyDocTextInfo.bin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13" Type="http://schemas.microsoft.com/office/2006/relationships/legacyDiagramText" Target="legacyDiagramText13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12" Type="http://schemas.microsoft.com/office/2006/relationships/legacyDiagramText" Target="legacyDiagramText12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11" Type="http://schemas.microsoft.com/office/2006/relationships/legacyDiagramText" Target="legacyDiagramText11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9A85B-DB27-4378-993B-905076A0E4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1942C-D0E8-4F22-855B-2D14FCB1B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06EC1-917F-43B7-B688-392BE70461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4FE6B3-6D67-45CB-BC30-D53DDF9D4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21D13-65B8-48C4-AA44-DDF2F03F5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57C43-84A6-41DF-AEF9-084D55D7AD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A8B1D-12FE-4817-B478-E8EA58803F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218AF-1F96-45B0-A19A-A8E15B4893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D25C3-7DCD-4C35-8C45-05F2FB57E0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EB134-3164-4AA2-83FB-0E34F5AF2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81F9E-42EE-4976-9DCC-EF3BAB8AA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1FC55-3371-4E63-A882-640D714D4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63478D-04BA-4DB9-977A-A2E0CE8840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200"/>
              <a:t>Organizational Chart for Project Name</a:t>
            </a:r>
            <a:br>
              <a:rPr lang="en-US" sz="3200"/>
            </a:br>
            <a:r>
              <a:rPr lang="en-US" sz="3200"/>
              <a:t> </a:t>
            </a:r>
            <a:r>
              <a:rPr lang="en-US" sz="2400"/>
              <a:t>Prepared by:</a:t>
            </a:r>
            <a:br>
              <a:rPr lang="en-US" sz="2400"/>
            </a:br>
            <a:r>
              <a:rPr lang="en-US" sz="2400"/>
              <a:t>Date:</a:t>
            </a:r>
          </a:p>
        </p:txBody>
      </p:sp>
      <p:graphicFrame>
        <p:nvGraphicFramePr>
          <p:cNvPr id="3079" name="Organization Chart 7"/>
          <p:cNvGraphicFramePr>
            <a:graphicFrameLocks/>
          </p:cNvGraphicFramePr>
          <p:nvPr>
            <p:ph type="dgm" idx="1"/>
          </p:nvPr>
        </p:nvGraphicFramePr>
        <p:xfrm>
          <a:off x="533400" y="1981200"/>
          <a:ext cx="8229600" cy="4495800"/>
        </p:xfrm>
        <a:graphic>
          <a:graphicData uri="http://schemas.openxmlformats.org/drawingml/2006/compatibility">
            <com:legacyDrawing xmlns:com="http://schemas.openxmlformats.org/drawingml/2006/compatibility" spid="_x0000_s307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4CC9AEFC42364DB92A145EB2D52D12" ma:contentTypeVersion="0" ma:contentTypeDescription="Create a new document." ma:contentTypeScope="" ma:versionID="63b4cdf6987a5760481a3f9e5bc18b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D7FCE2-78FC-435C-AC16-FCF9A505D549}"/>
</file>

<file path=customXml/itemProps2.xml><?xml version="1.0" encoding="utf-8"?>
<ds:datastoreItem xmlns:ds="http://schemas.openxmlformats.org/officeDocument/2006/customXml" ds:itemID="{90626212-3822-4F79-877B-D9008942A4E4}"/>
</file>

<file path=customXml/itemProps3.xml><?xml version="1.0" encoding="utf-8"?>
<ds:datastoreItem xmlns:ds="http://schemas.openxmlformats.org/officeDocument/2006/customXml" ds:itemID="{653BA1F9-6787-4DC5-A77E-92363FEA867F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Organizational Chart for Project Name  Prepared by: Date:</vt:lpstr>
    </vt:vector>
  </TitlesOfParts>
  <Company>Augsburg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schwalbe</dc:creator>
  <cp:lastModifiedBy>schwalbe</cp:lastModifiedBy>
  <cp:revision>4</cp:revision>
  <dcterms:created xsi:type="dcterms:W3CDTF">2005-03-27T19:27:31Z</dcterms:created>
  <dcterms:modified xsi:type="dcterms:W3CDTF">2009-03-16T16:34:43Z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0x010100F54CC9AEFC42364DB92A145EB2D52D12</vt:lpwstr>
  </property>
</Properties>
</file>