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1DA80-44B6-47BB-BB39-2A43EA205E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CF7C7-2E00-4BBB-91E3-41DEAF59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ADA2-70E5-4FF0-9A00-E81EABB76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15253-B581-42DC-9010-331C24E20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390D-C0C4-40AE-88FC-39F416F1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781D-B7B3-4438-8933-D18D8832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E008-4B3D-4ED4-83BF-7BF120BE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B798-3000-4F2C-AA03-FBF9A4FC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94AB3-07E6-4322-B6D9-78EF716C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1864-822A-4F20-A4CC-5E8E5CC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4509-2E4D-4E01-934D-F15BE155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97A5-AE75-49F2-9F6C-AA838C09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4AB17-70F0-4043-A1BC-2D43EF885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C5785-9DB1-4440-9287-4A7142C3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02B7-D0AB-4C58-AB7B-D1CD5BC5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364FE-A117-448A-9BD1-D5AEE372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3E3FC-1372-4D89-BA23-1AAF99BE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4126-3F32-4CD5-9B47-2246EA4B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F969-A240-436C-9DEC-D80CBCC1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BC2D-A6C4-49AC-967F-9FB8BF6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1648-3638-4E0F-92EB-E334342F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42B6-10EB-477B-AA9C-05DE1519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2547-D753-401F-95AE-3FED81B6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42ABB-A4E4-4CF9-A242-318A53A2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E216D-BB88-4C1B-A405-D270FC4C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2BF3-99D9-4230-8142-384DC788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7251-EAFE-46C5-B0EB-B8C54BFC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A5E1-181C-4B8C-AB7B-1F241125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6CDF-1F90-4196-A409-2A83A876C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34992-7BDD-47DE-95A8-DEB35D1D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7D520-6749-4509-A6C6-D638BF1A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4DDA3-39E9-4291-A8D8-6E302EDE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FD050-AB76-4965-B0F1-530D07C9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3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1F4D-47A1-4A49-94EA-D40D56A1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7A658-DD04-45A1-A80E-0922BD01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F2047-3DBD-45CF-B57F-E917CADD8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15054-59C6-4361-A9A2-C68EA62E5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CA1C1-D0EC-4BFA-A90B-B27188213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D6CCD-6FD3-4657-94D1-9EF38C5B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EEB92-60DD-4B1D-BE64-63CF5A69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A6641-60D0-4250-8874-6C8607D0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E063-5829-474A-9DF8-2726D35A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8C657-B432-458F-A458-4946F70C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DD216-C0EE-4DA3-9574-E247EE45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6D39-A4A9-421F-99BA-165CDA6C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69D09-CCFA-4D6A-9D1B-E91827D9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9B961-0355-4DE7-919A-C365D141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366DC-6FC5-43D9-ABB7-A46F2CA2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4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33A0-73D3-4671-B37D-A2D8F0BD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85B7-39D5-4E65-822A-980FCF3F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8DD37-420E-4CF9-B543-853B826E7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B9A0E-1C14-48D5-A1F3-6BB98153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E4D31-961F-489D-9BA5-C762DC8E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4849C-57E6-4A01-B35F-55FA61CE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1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84EA-A1FF-4A5D-81FF-FD79D0AF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A35B1-F100-46DB-89AE-0DCDD701E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C40A8-35AA-4517-8A50-0A4791E66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E8C9-E306-44A0-B137-26BA8BE8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43A-0208-46F1-9ADD-52A7AE6703D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A643B-33F2-4F2E-A8CC-871CA445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EB65E-C210-4BDC-BB7A-9AA8C195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A3E00-E05E-4D7F-B5C9-6DE6407F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49754-C522-4818-B4A6-751C419E2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93D5-687E-48BB-B566-D282A38DC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843A-0208-46F1-9ADD-52A7AE6703D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859D-7090-4132-8155-1115C154D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CA36-982B-4FF7-8822-F4B5D9BB1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DE5D-D6ED-4AB3-96D3-49094721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4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Edward – Week 10 (1) Completed Tasks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4B327B-FBB8-41CD-881A-5A6FAF59D8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0" r="12213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D7C4-5021-4D94-B63F-5C3A37BD9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Completed Tasks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Increased code coverage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S3 refactored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Not using </a:t>
            </a:r>
            <a:r>
              <a:rPr lang="en-US" sz="1200" dirty="0" err="1">
                <a:solidFill>
                  <a:srgbClr val="FFFFFF"/>
                </a:solidFill>
              </a:rPr>
              <a:t>AWSTransferManager</a:t>
            </a:r>
            <a:r>
              <a:rPr lang="en-US" sz="1200" dirty="0">
                <a:solidFill>
                  <a:srgbClr val="FFFFFF"/>
                </a:solidFill>
              </a:rPr>
              <a:t> because of massive warning amounts (use of </a:t>
            </a:r>
            <a:r>
              <a:rPr lang="en-US" sz="1200" dirty="0" err="1">
                <a:solidFill>
                  <a:srgbClr val="FFFFFF"/>
                </a:solidFill>
              </a:rPr>
              <a:t>AWSTransferManager</a:t>
            </a:r>
            <a:r>
              <a:rPr lang="en-US" sz="1200" dirty="0">
                <a:solidFill>
                  <a:srgbClr val="FFFFFF"/>
                </a:solidFill>
              </a:rPr>
              <a:t> is also deprecated)</a:t>
            </a:r>
          </a:p>
          <a:p>
            <a:pPr lvl="2"/>
            <a:r>
              <a:rPr lang="en-US" sz="1200" dirty="0">
                <a:solidFill>
                  <a:srgbClr val="FFFFFF"/>
                </a:solidFill>
              </a:rPr>
              <a:t>Using Cognito with S3</a:t>
            </a:r>
          </a:p>
        </p:txBody>
      </p:sp>
    </p:spTree>
    <p:extLst>
      <p:ext uri="{BB962C8B-B14F-4D97-AF65-F5344CB8AC3E}">
        <p14:creationId xmlns:p14="http://schemas.microsoft.com/office/powerpoint/2010/main" val="4981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2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Edward – Week 10 (2) Completed Tasks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BF5089D-9C58-44FD-AD07-5E6C2D7F2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87" y="321721"/>
            <a:ext cx="3581950" cy="138800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609B8B-83AB-49C1-A3BB-4DC887BA5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1249"/>
            <a:ext cx="5707565" cy="4155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All warnings removed related to S3 in Missing Form Page due to: </a:t>
            </a:r>
          </a:p>
          <a:p>
            <a:pPr lvl="1"/>
            <a:r>
              <a:rPr lang="en-US" sz="2000" dirty="0"/>
              <a:t>Minor cleanup of code</a:t>
            </a:r>
          </a:p>
          <a:p>
            <a:pPr lvl="1"/>
            <a:r>
              <a:rPr lang="en-US" sz="2000" dirty="0"/>
              <a:t>Refactoring of tests</a:t>
            </a:r>
          </a:p>
          <a:p>
            <a:pPr lvl="1"/>
            <a:r>
              <a:rPr lang="en-US" sz="2000" dirty="0"/>
              <a:t>Removal of deprecated </a:t>
            </a:r>
            <a:r>
              <a:rPr lang="en-US" sz="2000" dirty="0" err="1"/>
              <a:t>AWSTransferManager</a:t>
            </a:r>
            <a:r>
              <a:rPr lang="en-US" sz="2000" dirty="0"/>
              <a:t> class usage</a:t>
            </a:r>
          </a:p>
          <a:p>
            <a:r>
              <a:rPr lang="en-US" sz="2000" dirty="0"/>
              <a:t>Testing for S3 code at 95%+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B861FF9-DAE9-4FD7-9BE4-193495D95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439" y="1870584"/>
            <a:ext cx="3285238" cy="1388013"/>
          </a:xfrm>
          <a:prstGeom prst="rect">
            <a:avLst/>
          </a:prstGeo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0DCF2E25-9D89-4824-B1E7-E9151BFA6A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09" y="5331774"/>
            <a:ext cx="2348669" cy="10334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5CC5FC0-24F6-4D2F-963D-6E5E08012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621569"/>
            <a:ext cx="2778511" cy="123643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166E31-EC90-44AF-A895-4FD894EF6131}"/>
              </a:ext>
            </a:extLst>
          </p:cNvPr>
          <p:cNvCxnSpPr>
            <a:cxnSpLocks/>
          </p:cNvCxnSpPr>
          <p:nvPr/>
        </p:nvCxnSpPr>
        <p:spPr>
          <a:xfrm flipH="1" flipV="1">
            <a:off x="7445829" y="1302327"/>
            <a:ext cx="2094015" cy="476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2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Edward Lie – Week 10 (3)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Progress Tasks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257454E-4FE2-4717-8F59-6A89B561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My week 11 goal is implement S3 in other forms. Wherever tests are not at 100%, I will be looking to improve.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I also look to remedy UI and action hookup issues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4F4277-3241-4C7A-A579-FE075E63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707739"/>
            <a:ext cx="6250769" cy="32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1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Edward – Week 10 (1) Completed Tasks </vt:lpstr>
      <vt:lpstr>Edward – Week 10 (2) Completed Tasks</vt:lpstr>
      <vt:lpstr>Edward Lie – Week 10 (3) In Progress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 – Week 10 (1) Completed Tasks </dc:title>
  <dc:creator>Lie, Edward T</dc:creator>
  <cp:lastModifiedBy>Lie, Edward T</cp:lastModifiedBy>
  <cp:revision>3</cp:revision>
  <dcterms:created xsi:type="dcterms:W3CDTF">2019-04-08T04:03:25Z</dcterms:created>
  <dcterms:modified xsi:type="dcterms:W3CDTF">2019-04-08T04:11:29Z</dcterms:modified>
</cp:coreProperties>
</file>