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Cabin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79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●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●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Cabin"/>
              <a:buNone/>
              <a:defRPr sz="4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●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⚫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⚫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●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⚫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⚫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Cabin"/>
              <a:buNone/>
              <a:defRPr sz="2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●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⚫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Cabin"/>
              <a:buNone/>
              <a:defRPr sz="2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2743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6" name="Google Shape;86;p10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1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⚫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941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DA48C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Completed Tasks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1435600" y="1447800"/>
            <a:ext cx="7498200" cy="3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35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This past week consisted mostly of research on AWS, trying to connect the many services together, configuring AWS settings, and writing test code in XCode.</a:t>
            </a:r>
            <a:endParaRPr sz="1800" dirty="0"/>
          </a:p>
          <a:p>
            <a:pPr marL="365760" lvl="0" indent="-235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Had issues with committing work to SVN as </a:t>
            </a:r>
            <a:r>
              <a:rPr lang="en-US" sz="1800" dirty="0" err="1"/>
              <a:t>CocoaPods</a:t>
            </a:r>
            <a:r>
              <a:rPr lang="en-US" sz="1800" dirty="0"/>
              <a:t> dependency manager contains file/folder with ‘Target Support Files’ when installed. Resolved by establishing with teammates to individually commit files/folders that do not meet repository naming conventions</a:t>
            </a:r>
            <a:endParaRPr sz="1800" dirty="0"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649" y="3969168"/>
            <a:ext cx="3795000" cy="7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1500" y="3999550"/>
            <a:ext cx="4192500" cy="21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9336" y="4967400"/>
            <a:ext cx="1761625" cy="1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Completed Tasks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●"/>
            </a:pPr>
            <a:r>
              <a:rPr lang="en-US" sz="2400" dirty="0"/>
              <a:t>Designed and revised DB schema</a:t>
            </a:r>
            <a:endParaRPr sz="2400" dirty="0"/>
          </a:p>
          <a:p>
            <a:pPr marL="365760" lvl="0" indent="-2733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Connected remotely to RDS</a:t>
            </a:r>
            <a:endParaRPr sz="2400" dirty="0"/>
          </a:p>
          <a:p>
            <a:pPr marL="365760" lvl="0" indent="-2733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Familiarization with RDS console</a:t>
            </a:r>
            <a:endParaRPr sz="2400" dirty="0"/>
          </a:p>
          <a:p>
            <a:pPr marL="365760" lvl="0" indent="-2733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Created backup of current RDS instance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Completed Tasks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733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Familiarization with AWS and EC2 consoles</a:t>
            </a:r>
            <a:endParaRPr sz="2400" dirty="0"/>
          </a:p>
          <a:p>
            <a:pPr marL="365760" lvl="0" indent="-2733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Connected to existing EC2 instance via SSH</a:t>
            </a:r>
            <a:endParaRPr sz="2400" dirty="0"/>
          </a:p>
          <a:p>
            <a:pPr marL="365760" lvl="0" indent="-2733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Created backup image of the old server, and created a new instance with that image.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In Progress Tasks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Setting up EC2 and RDS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Extending current server codebase and DB schema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Setting up Elastic IP on the new EC2 instance so the API can be reached online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Solve deprecated AWSS3TransferManager exception</a:t>
            </a:r>
            <a:endParaRPr sz="2400" dirty="0"/>
          </a:p>
          <a:p>
            <a:pPr marL="365760" lvl="0" indent="-1209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dirty="0"/>
          </a:p>
          <a:p>
            <a:pPr marL="365760" lvl="0" indent="-1209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Future Tasks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Finalize DB design/modifications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Update PHP to accommodate the changes in the schema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Configure Jenkins to build and deploy the server code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On-screen Show (4:3)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Cabin</vt:lpstr>
      <vt:lpstr>Verdana</vt:lpstr>
      <vt:lpstr>Calibri</vt:lpstr>
      <vt:lpstr>Noto Sans Symbols</vt:lpstr>
      <vt:lpstr>Arial</vt:lpstr>
      <vt:lpstr>Solstice</vt:lpstr>
      <vt:lpstr>Completed Tasks</vt:lpstr>
      <vt:lpstr>Completed Tasks</vt:lpstr>
      <vt:lpstr>Completed Tasks</vt:lpstr>
      <vt:lpstr>In Progress Tasks</vt:lpstr>
      <vt:lpstr>Future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Completed Tasks</dc:title>
  <cp:lastModifiedBy>Edward Lie</cp:lastModifiedBy>
  <cp:revision>1</cp:revision>
  <dcterms:modified xsi:type="dcterms:W3CDTF">2021-12-07T20:03:01Z</dcterms:modified>
</cp:coreProperties>
</file>