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9" r:id="rId3"/>
    <p:sldId id="257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33" autoAdjust="0"/>
    <p:restoredTop sz="94660"/>
  </p:normalViewPr>
  <p:slideViewPr>
    <p:cSldViewPr snapToGrid="0">
      <p:cViewPr>
        <p:scale>
          <a:sx n="102" d="100"/>
          <a:sy n="102" d="100"/>
        </p:scale>
        <p:origin x="75" y="3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94F79-11B1-46B2-A371-25AED5856765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ED787-4807-487D-95D6-BE938548A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773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94F79-11B1-46B2-A371-25AED5856765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ED787-4807-487D-95D6-BE938548A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647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94F79-11B1-46B2-A371-25AED5856765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ED787-4807-487D-95D6-BE938548ACC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092787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94F79-11B1-46B2-A371-25AED5856765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ED787-4807-487D-95D6-BE938548A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9072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94F79-11B1-46B2-A371-25AED5856765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ED787-4807-487D-95D6-BE938548ACC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4155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94F79-11B1-46B2-A371-25AED5856765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ED787-4807-487D-95D6-BE938548A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199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94F79-11B1-46B2-A371-25AED5856765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ED787-4807-487D-95D6-BE938548A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4057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94F79-11B1-46B2-A371-25AED5856765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ED787-4807-487D-95D6-BE938548A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884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94F79-11B1-46B2-A371-25AED5856765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ED787-4807-487D-95D6-BE938548A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324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94F79-11B1-46B2-A371-25AED5856765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ED787-4807-487D-95D6-BE938548A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916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94F79-11B1-46B2-A371-25AED5856765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ED787-4807-487D-95D6-BE938548A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162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94F79-11B1-46B2-A371-25AED5856765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ED787-4807-487D-95D6-BE938548A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636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94F79-11B1-46B2-A371-25AED5856765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ED787-4807-487D-95D6-BE938548A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377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94F79-11B1-46B2-A371-25AED5856765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ED787-4807-487D-95D6-BE938548A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07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94F79-11B1-46B2-A371-25AED5856765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ED787-4807-487D-95D6-BE938548A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776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ED787-4807-487D-95D6-BE938548ACC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94F79-11B1-46B2-A371-25AED5856765}" type="datetimeFigureOut">
              <a:rPr lang="en-US" smtClean="0"/>
              <a:t>12/7/2021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199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94F79-11B1-46B2-A371-25AED5856765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53ED787-4807-487D-95D6-BE938548A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396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299E0-952E-4CD4-BAF1-3740865461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Login + Chat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9C64C0-565D-40E0-9215-9B8A038FF4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916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F8881-0E3A-40ED-AC54-62A6A1D8A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on which Technologies to use: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E96D6-F5A7-46BF-8FB1-A6E690B4D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decided to go with:</a:t>
            </a:r>
          </a:p>
          <a:p>
            <a:pPr lvl="1"/>
            <a:r>
              <a:rPr lang="en-US" dirty="0"/>
              <a:t>AWS Cognito for auth</a:t>
            </a:r>
          </a:p>
          <a:p>
            <a:pPr lvl="1"/>
            <a:r>
              <a:rPr lang="en-US" dirty="0" err="1"/>
              <a:t>Twillio</a:t>
            </a:r>
            <a:r>
              <a:rPr lang="en-US" dirty="0"/>
              <a:t> for the chat</a:t>
            </a:r>
          </a:p>
        </p:txBody>
      </p:sp>
    </p:spTree>
    <p:extLst>
      <p:ext uri="{BB962C8B-B14F-4D97-AF65-F5344CB8AC3E}">
        <p14:creationId xmlns:p14="http://schemas.microsoft.com/office/powerpoint/2010/main" val="4245456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07EBA-AE39-4380-B9E5-F700B2B98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Iteration (Progress)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22471-FF2D-4AE8-A588-BBDFB1710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480" y="1451113"/>
            <a:ext cx="8895522" cy="432410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 </a:t>
            </a:r>
          </a:p>
          <a:p>
            <a:r>
              <a:rPr lang="en-US" dirty="0"/>
              <a:t>+ Completed Login UI with programmed input-cancelling tap functionality</a:t>
            </a:r>
          </a:p>
          <a:p>
            <a:r>
              <a:rPr lang="en-US" dirty="0"/>
              <a:t>+ Added </a:t>
            </a:r>
            <a:r>
              <a:rPr lang="en-US" dirty="0" err="1"/>
              <a:t>RootViewController</a:t>
            </a:r>
            <a:r>
              <a:rPr lang="en-US" dirty="0"/>
              <a:t> for programmatic use</a:t>
            </a:r>
          </a:p>
          <a:p>
            <a:r>
              <a:rPr lang="en-US" dirty="0"/>
              <a:t>+ Added segue functionality to go to other views</a:t>
            </a:r>
          </a:p>
          <a:p>
            <a:r>
              <a:rPr lang="en-US" dirty="0"/>
              <a:t>+ Learning Cognito documentation and tried to figure out how to add users to the user-pools to enable user sign in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b="1" dirty="0"/>
              <a:t>+ </a:t>
            </a:r>
            <a:r>
              <a:rPr lang="en-US" dirty="0"/>
              <a:t>Learning Swift and XCode functionalities</a:t>
            </a:r>
            <a:endParaRPr lang="en-US" b="1" dirty="0"/>
          </a:p>
          <a:p>
            <a:r>
              <a:rPr lang="en-US" dirty="0"/>
              <a:t>+ Integrated Cognito Mobile SDK into the project (still a work-in-progress, see next slide)</a:t>
            </a:r>
          </a:p>
          <a:p>
            <a:r>
              <a:rPr lang="en-US" dirty="0"/>
              <a:t>+ Created temporary Cognito user-pools</a:t>
            </a:r>
          </a:p>
          <a:p>
            <a:r>
              <a:rPr lang="en-US" dirty="0"/>
              <a:t>+ Updated Login UI for very minor improvements (the forgot link is now below </a:t>
            </a:r>
            <a:r>
              <a:rPr lang="en-US" dirty="0" err="1"/>
              <a:t>SignIn</a:t>
            </a:r>
            <a:r>
              <a:rPr lang="en-US" dirty="0"/>
              <a:t>, and changed to Forgot Password?)</a:t>
            </a:r>
          </a:p>
          <a:p>
            <a:r>
              <a:rPr lang="en-US" dirty="0"/>
              <a:t>+ working MVP architecture</a:t>
            </a:r>
          </a:p>
          <a:p>
            <a:endParaRPr lang="en-US" dirty="0"/>
          </a:p>
        </p:txBody>
      </p:sp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27691B41-ECD4-B549-A1FD-2D20BC372F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4695" y="381000"/>
            <a:ext cx="2856866" cy="5785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329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57882-86E0-422B-81E6-AC7FE3546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85A26-15BB-4522-9FF0-11AAB8F87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3880773"/>
          </a:xfrm>
        </p:spPr>
        <p:txBody>
          <a:bodyPr/>
          <a:lstStyle/>
          <a:p>
            <a:r>
              <a:rPr lang="en-US" dirty="0"/>
              <a:t>Cognito has and uses its own </a:t>
            </a:r>
            <a:r>
              <a:rPr lang="en-US" dirty="0" err="1"/>
              <a:t>AWSTaskCompletionSource</a:t>
            </a:r>
            <a:r>
              <a:rPr lang="en-US" dirty="0"/>
              <a:t>, where the credentials, packed inside </a:t>
            </a:r>
            <a:r>
              <a:rPr lang="en-US" dirty="0" err="1"/>
              <a:t>AWSCognitoIdentityPasswordAuthenticationDetails</a:t>
            </a:r>
            <a:r>
              <a:rPr lang="en-US" dirty="0"/>
              <a:t>, are stored for the </a:t>
            </a:r>
            <a:r>
              <a:rPr lang="en-US" dirty="0" err="1"/>
              <a:t>AppDelegate</a:t>
            </a:r>
            <a:r>
              <a:rPr lang="en-US" dirty="0"/>
              <a:t> to pass to the declared </a:t>
            </a:r>
            <a:r>
              <a:rPr lang="en-US" dirty="0" err="1"/>
              <a:t>AWSCognitoIdentityUserPool</a:t>
            </a:r>
            <a:r>
              <a:rPr lang="en-US" dirty="0"/>
              <a:t> resource. However, we cannot find where exactly and what it provides for the application to consider the user authenticated</a:t>
            </a:r>
            <a:r>
              <a:rPr lang="en-US"/>
              <a:t>. </a:t>
            </a:r>
            <a:endParaRPr lang="en-US" dirty="0"/>
          </a:p>
          <a:p>
            <a:r>
              <a:rPr lang="en-US" dirty="0"/>
              <a:t>Limitations: The sign-up must provide </a:t>
            </a:r>
            <a:r>
              <a:rPr lang="en-US" i="1" dirty="0"/>
              <a:t>all </a:t>
            </a:r>
            <a:r>
              <a:rPr lang="en-US" dirty="0"/>
              <a:t>the standard attributes specified in creating the user pool, otherwise it would produce an error.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33C7F6-A882-4477-8E77-D9C6F1F27E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302" y="3944595"/>
            <a:ext cx="4221866" cy="24916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46C807-724F-473A-B4E4-F986E67839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3944595"/>
            <a:ext cx="4923366" cy="2491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88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B75A4-B9CC-4360-8E92-03697B20E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Iteration (Plans and Goals)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C3851-6171-4107-A11A-F702527D8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Add forgot-password view and corresponding methods using AWS modules</a:t>
            </a:r>
          </a:p>
          <a:p>
            <a:r>
              <a:rPr lang="en-US" dirty="0"/>
              <a:t>Add remember-device functionality</a:t>
            </a:r>
          </a:p>
          <a:p>
            <a:r>
              <a:rPr lang="en-US" dirty="0"/>
              <a:t>Add some feedback after a user has been signed-up in the console (</a:t>
            </a:r>
            <a:r>
              <a:rPr lang="en-US" dirty="0" err="1"/>
              <a:t>eg.</a:t>
            </a:r>
            <a:r>
              <a:rPr lang="en-US" dirty="0"/>
              <a:t> Verify if user-details are inputted correctly into the console, by sending an email, link, etc.)</a:t>
            </a:r>
          </a:p>
          <a:p>
            <a:r>
              <a:rPr lang="en-US" dirty="0"/>
              <a:t>Grab Standard Attributes data(Full Name, birthday, phone-number) (if needed, check with sponsor)</a:t>
            </a:r>
          </a:p>
          <a:p>
            <a:r>
              <a:rPr lang="en-US" dirty="0"/>
              <a:t>If Cognito is added and made fully-functioning by this iteration, we plan to start on </a:t>
            </a:r>
            <a:r>
              <a:rPr lang="en-US" b="1" dirty="0"/>
              <a:t>Chat using Twilio </a:t>
            </a:r>
            <a:r>
              <a:rPr lang="en-US" dirty="0"/>
              <a:t>in the next iteration.</a:t>
            </a:r>
          </a:p>
        </p:txBody>
      </p:sp>
    </p:spTree>
    <p:extLst>
      <p:ext uri="{BB962C8B-B14F-4D97-AF65-F5344CB8AC3E}">
        <p14:creationId xmlns:p14="http://schemas.microsoft.com/office/powerpoint/2010/main" val="50919270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152</TotalTime>
  <Words>303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Login + Chat</vt:lpstr>
      <vt:lpstr>Decision on which Technologies to use:</vt:lpstr>
      <vt:lpstr>This Iteration (Progress)</vt:lpstr>
      <vt:lpstr>Iteration Challenges</vt:lpstr>
      <vt:lpstr>Next Iteration (Plans and Goals)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Login + Chat</dc:title>
  <dc:creator>J Aberin</dc:creator>
  <cp:lastModifiedBy>Edward Lie</cp:lastModifiedBy>
  <cp:revision>12</cp:revision>
  <dcterms:created xsi:type="dcterms:W3CDTF">2019-02-11T00:01:36Z</dcterms:created>
  <dcterms:modified xsi:type="dcterms:W3CDTF">2021-12-07T20:01:19Z</dcterms:modified>
</cp:coreProperties>
</file>