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91B-4598-47AF-92A3-7E41C9AE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B8BD6-D5A7-4A12-A6D5-E79041C3D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EE95-6BE0-492C-8860-110BB5E8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314C-A5E9-45C3-AC11-860B2BD7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23D0-D663-4026-913E-4A404713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78E-D559-4EEB-BF4F-145FDF24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3AE36-911D-418C-A89A-158EA15E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B491-1961-43A1-A889-49E66F8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BF8B-E1EF-424C-BCAE-2EB78250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A3496-2CCE-4CF0-AAE7-275545FC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DD700-3A7D-4AB5-85E5-50D54809B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2B5C7-CF3E-4E31-B2F7-3A9DD09A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823B-81CB-48B1-B400-DB49A0F6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45DA-15E7-46A0-93DE-5C2D8B0A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E6B1-B4EE-4692-98B9-5D3471AF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7F8E-278E-4F68-9634-EE19CC9A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CF9D7-742E-4C7E-9A89-C889A1A1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8842-6AF6-4113-BFA1-9D2A1BD8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738E-62A0-41FE-A287-9163ED12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ADAB-B2A6-4188-85D3-A0CA61F2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FE2B-EE91-4F5E-AE1F-2FCC83B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E239-B7E4-44BA-A657-B66AE3E79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D996-1B97-4419-AEDC-FAD4FEF0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23A8-2842-49AF-83E8-6D0FB501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2750-0289-4693-8A02-5A4C0249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1511-3B11-41ED-867A-80959595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4BE2-3930-47EA-9FD7-CA3F0D23A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C6476-0605-4195-85EE-84BAB076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63911-EF3B-4DA1-BC51-011D6405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E795-5D6B-4556-B54B-123128B6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87BEA-5DF9-4471-BA4A-30AB03F6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3D34-6D88-443F-9C30-9F0F5030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4879-5525-4CF1-9FD3-10B66328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1D62F-D838-42EE-AFAE-4E049767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EF32F-916A-4AE1-9CDF-F754445BC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37A86-9935-4F7F-BB9B-01CF88FAE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A5EA9-9770-403E-BF8D-0EE25C13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EB133-FC50-40E8-A0BE-26077115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4F5B5-73E8-43B0-BED2-DABF5FD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7414-7519-4E4C-B397-C6C86E3D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7AA49-A8E5-4A99-9DF3-FDBCFD02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2468-3C9E-42E6-8B42-1AB6D584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B008D-7198-4AB8-98F5-8D3F931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87646-C576-4E77-8099-5318C108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6040-3F25-4DE5-B01C-9184F21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473C6-8E2A-428B-8D35-BDABB6F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891D-D7D8-4BCA-B8BC-B962AE7D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57D0-90DA-4B4E-A2C0-F7E85731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32FCD-F5F6-4BED-9D07-CAA86633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B77C-BB8A-43DF-99D9-F765EB3C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2E8A7-FBAF-436B-990A-0088ABB9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DE968-BE39-454C-A9D6-11E73F5B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707C-1303-4592-82AF-EFC7FAC4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E464F-9E24-4551-865B-463380419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61B51-E112-444A-81A6-3D5A03D58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F5691-DDAD-4D6F-9CAF-A3FAC43F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21AD-9484-4980-AEC1-E227E8BE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6808-17A2-4B52-9827-C63C7444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0D3B6-FFF3-4C95-8E8E-4604886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61EA-BFCC-471C-AB19-9BCF9686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D6F8-1B5D-483D-8BB9-68C215A5E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474D-7987-44E0-9FCA-E7F0A3A1749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CD7D-F915-4A62-87BA-C1AA3C23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FD66-8533-4477-8860-CCBE9449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273F-AADE-4F2F-AA82-569A00478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5 (1)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292F070-1464-4B3B-913F-0810BD7F9141}"/>
              </a:ext>
            </a:extLst>
          </p:cNvPr>
          <p:cNvSpPr txBox="1">
            <a:spLocks/>
          </p:cNvSpPr>
          <p:nvPr/>
        </p:nvSpPr>
        <p:spPr>
          <a:xfrm>
            <a:off x="531421" y="187510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past week consisted of fixing and updating code in XCode to meet feature goals.</a:t>
            </a:r>
          </a:p>
          <a:p>
            <a:r>
              <a:rPr lang="en-US" dirty="0"/>
              <a:t>The most significant change was the replacement of the camera icon from the first few iterations with a rounded button using a </a:t>
            </a:r>
            <a:r>
              <a:rPr lang="en-US" dirty="0" err="1"/>
              <a:t>UITabBar</a:t>
            </a:r>
            <a:r>
              <a:rPr lang="en-US" dirty="0"/>
              <a:t> class file.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7E757-8413-421D-BEA0-0D4E21459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8596"/>
            <a:ext cx="5181600" cy="2585396"/>
          </a:xfrm>
        </p:spPr>
      </p:pic>
    </p:spTree>
    <p:extLst>
      <p:ext uri="{BB962C8B-B14F-4D97-AF65-F5344CB8AC3E}">
        <p14:creationId xmlns:p14="http://schemas.microsoft.com/office/powerpoint/2010/main" val="4981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5 (2)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609B8B-83AB-49C1-A3BB-4DC887BA5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367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Activity monitor constraints added</a:t>
            </a:r>
          </a:p>
          <a:p>
            <a:r>
              <a:rPr lang="en-US" dirty="0"/>
              <a:t>Added new file for rounded button</a:t>
            </a:r>
          </a:p>
          <a:p>
            <a:r>
              <a:rPr lang="en-US" dirty="0"/>
              <a:t>Moved logic from </a:t>
            </a:r>
            <a:r>
              <a:rPr lang="en-US" dirty="0" err="1"/>
              <a:t>PhotoViewController</a:t>
            </a:r>
            <a:r>
              <a:rPr lang="en-US" dirty="0"/>
              <a:t> to new file</a:t>
            </a:r>
          </a:p>
          <a:p>
            <a:r>
              <a:rPr lang="en-US" dirty="0"/>
              <a:t>Attached “Take Photo” button to storyboard so user can take photos from main page and missing person form.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CF9CCE-9578-4110-9D35-328FCD32BB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4545"/>
            <a:ext cx="5181600" cy="2593498"/>
          </a:xfrm>
        </p:spPr>
      </p:pic>
    </p:spTree>
    <p:extLst>
      <p:ext uri="{BB962C8B-B14F-4D97-AF65-F5344CB8AC3E}">
        <p14:creationId xmlns:p14="http://schemas.microsoft.com/office/powerpoint/2010/main" val="32253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4A551-B6C1-4A9E-A0EF-CCEF3B6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– Week 5 (3)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257454E-4FE2-4717-8F59-6A89B561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way to go back and forth between phot camera library and missing person form allowing user to change his/her mind for picture they want to upload in missing person form</a:t>
            </a:r>
          </a:p>
          <a:p>
            <a:r>
              <a:rPr lang="en-US" dirty="0"/>
              <a:t>My week 6 goal is to resume testing now that all necessary functionality is complete. Some minor UI changes are also in the backlog, but these all of less priority.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F75A8-6E88-451F-8C47-281F3078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7" y="2417522"/>
            <a:ext cx="5437694" cy="27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167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Edward – Week 5 (1) </vt:lpstr>
      <vt:lpstr>Edward – Week 5 (2) </vt:lpstr>
      <vt:lpstr>Edward – Week 5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– Week 1 (1)</dc:title>
  <dc:creator>Lie, Edward T</dc:creator>
  <cp:lastModifiedBy>Lie, Edward T</cp:lastModifiedBy>
  <cp:revision>11</cp:revision>
  <dcterms:created xsi:type="dcterms:W3CDTF">2019-02-07T02:43:19Z</dcterms:created>
  <dcterms:modified xsi:type="dcterms:W3CDTF">2019-03-04T05:40:18Z</dcterms:modified>
</cp:coreProperties>
</file>