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ADA2-70E5-4FF0-9A00-E81EABB76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15253-B581-42DC-9010-331C24E20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390D-C0C4-40AE-88FC-39F416F1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2781D-B7B3-4438-8933-D18D8832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EE008-4B3D-4ED4-83BF-7BF120BE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8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B798-3000-4F2C-AA03-FBF9A4FC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94AB3-07E6-4322-B6D9-78EF716C0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A1864-822A-4F20-A4CC-5E8E5CC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B4509-2E4D-4E01-934D-F15BE155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D97A5-AE75-49F2-9F6C-AA838C09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7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34AB17-70F0-4043-A1BC-2D43EF885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C5785-9DB1-4440-9287-4A7142C33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602B7-D0AB-4C58-AB7B-D1CD5BC5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364FE-A117-448A-9BD1-D5AEE372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3E3FC-1372-4D89-BA23-1AAF99BE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4126-3F32-4CD5-9B47-2246EA4B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5F969-A240-436C-9DEC-D80CBCC1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9BC2D-A6C4-49AC-967F-9FB8BF69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A1648-3638-4E0F-92EB-E334342F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342B6-10EB-477B-AA9C-05DE1519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2547-D753-401F-95AE-3FED81B6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42ABB-A4E4-4CF9-A242-318A53A26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E216D-BB88-4C1B-A405-D270FC4C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12BF3-99D9-4230-8142-384DC788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37251-EAFE-46C5-B0EB-B8C54BFC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9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A5E1-181C-4B8C-AB7B-1F241125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66CDF-1F90-4196-A409-2A83A876C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34992-7BDD-47DE-95A8-DEB35D1D9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7D520-6749-4509-A6C6-D638BF1A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4DDA3-39E9-4291-A8D8-6E302EDE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FD050-AB76-4965-B0F1-530D07C9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3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1F4D-47A1-4A49-94EA-D40D56A1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7A658-DD04-45A1-A80E-0922BD011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F2047-3DBD-45CF-B57F-E917CADD8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15054-59C6-4361-A9A2-C68EA62E5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CA1C1-D0EC-4BFA-A90B-B27188213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D6CCD-6FD3-4657-94D1-9EF38C5B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EEB92-60DD-4B1D-BE64-63CF5A69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A6641-60D0-4250-8874-6C8607D0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3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E063-5829-474A-9DF8-2726D35A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8C657-B432-458F-A458-4946F70C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DD216-C0EE-4DA3-9574-E247EE45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56D39-A4A9-421F-99BA-165CDA6C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9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69D09-CCFA-4D6A-9D1B-E91827D9A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9B961-0355-4DE7-919A-C365D141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366DC-6FC5-43D9-ABB7-A46F2CA2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4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33A0-73D3-4671-B37D-A2D8F0BD5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85B7-39D5-4E65-822A-980FCF3F4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8DD37-420E-4CF9-B543-853B826E7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B9A0E-1C14-48D5-A1F3-6BB98153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E4D31-961F-489D-9BA5-C762DC8E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4849C-57E6-4A01-B35F-55FA61CE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1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84EA-A1FF-4A5D-81FF-FD79D0AF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A35B1-F100-46DB-89AE-0DCDD701E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C40A8-35AA-4517-8A50-0A4791E66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E8C9-E306-44A0-B137-26BA8BE8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A643B-33F2-4F2E-A8CC-871CA445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EB65E-C210-4BDC-BB7A-9AA8C195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2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0A3E00-E05E-4D7F-B5C9-6DE6407F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49754-C522-4818-B4A6-751C419E2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493D5-687E-48BB-B566-D282A38DC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7843A-0208-46F1-9ADD-52A7AE6703D5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859D-7090-4132-8155-1115C154D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ECA36-982B-4FF7-8822-F4B5D9BB1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4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B4A551-B6C1-4A9E-A0EF-CCEF3B6E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Edward – Week 6 (1) 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A292F070-1464-4B3B-913F-0810BD7F9141}"/>
              </a:ext>
            </a:extLst>
          </p:cNvPr>
          <p:cNvSpPr txBox="1">
            <a:spLocks/>
          </p:cNvSpPr>
          <p:nvPr/>
        </p:nvSpPr>
        <p:spPr>
          <a:xfrm>
            <a:off x="531421" y="1875106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past week I came across a problem with my XCode settings that prevented me from running tests against the Jenkins build file.</a:t>
            </a:r>
          </a:p>
          <a:p>
            <a:r>
              <a:rPr lang="en-US" dirty="0"/>
              <a:t>Hours from multiple days was spent to figure out the root of the issue to no avail even with the help of other group members.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0D5825-09E0-42F9-A831-35107AE288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80256"/>
            <a:ext cx="5181600" cy="2642076"/>
          </a:xfrm>
        </p:spPr>
      </p:pic>
    </p:spTree>
    <p:extLst>
      <p:ext uri="{BB962C8B-B14F-4D97-AF65-F5344CB8AC3E}">
        <p14:creationId xmlns:p14="http://schemas.microsoft.com/office/powerpoint/2010/main" val="49818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B4A551-B6C1-4A9E-A0EF-CCEF3B6E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Edward – Week 6 (2)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609B8B-83AB-49C1-A3BB-4DC887BA5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367" y="1690688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result of the process resulted in a log file generated for the professor. More research will have to be done to look into the problem.</a:t>
            </a:r>
          </a:p>
          <a:p>
            <a:r>
              <a:rPr lang="en-US" dirty="0"/>
              <a:t>I spent the rest of the time researching, setting up, beginning unit testing, and refactoring code.</a:t>
            </a:r>
          </a:p>
          <a:p>
            <a:r>
              <a:rPr lang="en-US" dirty="0"/>
              <a:t>Pod file changed to begin testing the photo alert action class.</a:t>
            </a:r>
          </a:p>
          <a:p>
            <a:r>
              <a:rPr lang="en-US" dirty="0"/>
              <a:t>Changes made at the project level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3652B0-59D6-43C2-BBCF-B2DDFD6AA0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518263"/>
            <a:ext cx="5181600" cy="966061"/>
          </a:xfrm>
        </p:spPr>
      </p:pic>
    </p:spTree>
    <p:extLst>
      <p:ext uri="{BB962C8B-B14F-4D97-AF65-F5344CB8AC3E}">
        <p14:creationId xmlns:p14="http://schemas.microsoft.com/office/powerpoint/2010/main" val="322532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B4A551-B6C1-4A9E-A0EF-CCEF3B6E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Edward – Week 6 (3)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257454E-4FE2-4717-8F59-6A89B561C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was able to get a couple of unit tests created and upon running them passed all tests successfully.</a:t>
            </a:r>
          </a:p>
          <a:p>
            <a:r>
              <a:rPr lang="en-US" dirty="0"/>
              <a:t>My week 6 goal is to finish the rest of the tests focusing on S3 testing and continue working with the professor to see how I can solve the “</a:t>
            </a:r>
            <a:r>
              <a:rPr lang="en-US" dirty="0" err="1"/>
              <a:t>XCTestManager</a:t>
            </a:r>
            <a:r>
              <a:rPr lang="en-US" dirty="0"/>
              <a:t> connection refused” error which has been affecting only my machine in the group.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808710-B958-4470-9607-93B2453426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8" y="2442753"/>
            <a:ext cx="5429687" cy="26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1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Edward – Week 6 (1) </vt:lpstr>
      <vt:lpstr>Edward – Week 6 (2) </vt:lpstr>
      <vt:lpstr>Edward – Week 6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Edward – Week 6 (1) </dc:title>
  <dc:creator>Lie, Edward T</dc:creator>
  <cp:lastModifiedBy>Lie, Edward T</cp:lastModifiedBy>
  <cp:revision>1</cp:revision>
  <dcterms:created xsi:type="dcterms:W3CDTF">2019-03-11T04:33:12Z</dcterms:created>
  <dcterms:modified xsi:type="dcterms:W3CDTF">2019-03-11T04:33:39Z</dcterms:modified>
</cp:coreProperties>
</file>