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46" d="100"/>
          <a:sy n="146" d="100"/>
        </p:scale>
        <p:origin x="8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ADA2-70E5-4FF0-9A00-E81EABB76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15253-B581-42DC-9010-331C24E20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2390D-C0C4-40AE-88FC-39F416F128FA}"/>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5" name="Footer Placeholder 4">
            <a:extLst>
              <a:ext uri="{FF2B5EF4-FFF2-40B4-BE49-F238E27FC236}">
                <a16:creationId xmlns:a16="http://schemas.microsoft.com/office/drawing/2014/main" id="{1502781D-B7B3-4438-8933-D18D88324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EE008-4B3D-4ED4-83BF-7BF120BE3F47}"/>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400408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B798-3000-4F2C-AA03-FBF9A4FCAE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C94AB3-07E6-4322-B6D9-78EF716C0E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A1864-822A-4F20-A4CC-5E8E5CCDBAA6}"/>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5" name="Footer Placeholder 4">
            <a:extLst>
              <a:ext uri="{FF2B5EF4-FFF2-40B4-BE49-F238E27FC236}">
                <a16:creationId xmlns:a16="http://schemas.microsoft.com/office/drawing/2014/main" id="{B08B4509-2E4D-4E01-934D-F15BE1559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D97A5-AE75-49F2-9F6C-AA838C09A36C}"/>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256147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4AB17-70F0-4043-A1BC-2D43EF885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BC5785-9DB1-4440-9287-4A7142C331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602B7-D0AB-4C58-AB7B-D1CD5BC57B20}"/>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5" name="Footer Placeholder 4">
            <a:extLst>
              <a:ext uri="{FF2B5EF4-FFF2-40B4-BE49-F238E27FC236}">
                <a16:creationId xmlns:a16="http://schemas.microsoft.com/office/drawing/2014/main" id="{2C6364FE-A117-448A-9BD1-D5AEE372F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3E3FC-1372-4D89-BA23-1AAF99BE9604}"/>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1289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4126-3F32-4CD5-9B47-2246EA4BB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65F969-A240-436C-9DEC-D80CBCC141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9BC2D-A6C4-49AC-967F-9FB8BF69B2CD}"/>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5" name="Footer Placeholder 4">
            <a:extLst>
              <a:ext uri="{FF2B5EF4-FFF2-40B4-BE49-F238E27FC236}">
                <a16:creationId xmlns:a16="http://schemas.microsoft.com/office/drawing/2014/main" id="{173A1648-3638-4E0F-92EB-E334342F3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342B6-10EB-477B-AA9C-05DE15194733}"/>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291406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2547-D753-401F-95AE-3FED81B6C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42ABB-A4E4-4CF9-A242-318A53A26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1E216D-BB88-4C1B-A405-D270FC4C490D}"/>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5" name="Footer Placeholder 4">
            <a:extLst>
              <a:ext uri="{FF2B5EF4-FFF2-40B4-BE49-F238E27FC236}">
                <a16:creationId xmlns:a16="http://schemas.microsoft.com/office/drawing/2014/main" id="{76D12BF3-99D9-4230-8142-384DC788D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37251-EAFE-46C5-B0EB-B8C54BFC3073}"/>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183149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5E1-181C-4B8C-AB7B-1F241125B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66CDF-1F90-4196-A409-2A83A876C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434992-7BDD-47DE-95A8-DEB35D1D99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7D520-6749-4509-A6C6-D638BF1AAD8A}"/>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6" name="Footer Placeholder 5">
            <a:extLst>
              <a:ext uri="{FF2B5EF4-FFF2-40B4-BE49-F238E27FC236}">
                <a16:creationId xmlns:a16="http://schemas.microsoft.com/office/drawing/2014/main" id="{1704DDA3-39E9-4291-A8D8-6E302EDE9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FD050-AB76-4965-B0F1-530D07C9FB2C}"/>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119173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1F4D-47A1-4A49-94EA-D40D56A13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7A658-DD04-45A1-A80E-0922BD011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8F2047-3DBD-45CF-B57F-E917CADD88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115054-59C6-4361-A9A2-C68EA62E5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FCA1C1-D0EC-4BFA-A90B-B27188213D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D6CCD-6FD3-4657-94D1-9EF38C5BFC40}"/>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8" name="Footer Placeholder 7">
            <a:extLst>
              <a:ext uri="{FF2B5EF4-FFF2-40B4-BE49-F238E27FC236}">
                <a16:creationId xmlns:a16="http://schemas.microsoft.com/office/drawing/2014/main" id="{A5AEEB92-60DD-4B1D-BE64-63CF5A694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A6641-60D0-4250-8874-6C8607D03777}"/>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408583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E063-5829-474A-9DF8-2726D35A86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8C657-B432-458F-A458-4946F70C42BE}"/>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4" name="Footer Placeholder 3">
            <a:extLst>
              <a:ext uri="{FF2B5EF4-FFF2-40B4-BE49-F238E27FC236}">
                <a16:creationId xmlns:a16="http://schemas.microsoft.com/office/drawing/2014/main" id="{7FEDD216-C0EE-4DA3-9574-E247EE450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56D39-A4A9-421F-99BA-165CDA6C3867}"/>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166669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69D09-CCFA-4D6A-9D1B-E91827D9AEB9}"/>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3" name="Footer Placeholder 2">
            <a:extLst>
              <a:ext uri="{FF2B5EF4-FFF2-40B4-BE49-F238E27FC236}">
                <a16:creationId xmlns:a16="http://schemas.microsoft.com/office/drawing/2014/main" id="{2D89B961-0355-4DE7-919A-C365D1411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366DC-6FC5-43D9-ABB7-A46F2CA2AB2C}"/>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336534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33A0-73D3-4671-B37D-A2D8F0BD5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B585B7-39D5-4E65-822A-980FCF3F4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F8DD37-420E-4CF9-B543-853B826E7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4B9A0E-1C14-48D5-A1F3-6BB98153CA86}"/>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6" name="Footer Placeholder 5">
            <a:extLst>
              <a:ext uri="{FF2B5EF4-FFF2-40B4-BE49-F238E27FC236}">
                <a16:creationId xmlns:a16="http://schemas.microsoft.com/office/drawing/2014/main" id="{E2DE4D31-961F-489D-9BA5-C762DC8E3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4849C-57E6-4A01-B35F-55FA61CEE468}"/>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363011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84EA-A1FF-4A5D-81FF-FD79D0AF0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FA35B1-F100-46DB-89AE-0DCDD701E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C40A8-35AA-4517-8A50-0A4791E66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2E8C9-E306-44A0-B137-26BA8BE84F2C}"/>
              </a:ext>
            </a:extLst>
          </p:cNvPr>
          <p:cNvSpPr>
            <a:spLocks noGrp="1"/>
          </p:cNvSpPr>
          <p:nvPr>
            <p:ph type="dt" sz="half" idx="10"/>
          </p:nvPr>
        </p:nvSpPr>
        <p:spPr/>
        <p:txBody>
          <a:bodyPr/>
          <a:lstStyle/>
          <a:p>
            <a:fld id="{85F7843A-0208-46F1-9ADD-52A7AE6703D5}" type="datetimeFigureOut">
              <a:rPr lang="en-US" smtClean="0"/>
              <a:t>3/18/2019</a:t>
            </a:fld>
            <a:endParaRPr lang="en-US"/>
          </a:p>
        </p:txBody>
      </p:sp>
      <p:sp>
        <p:nvSpPr>
          <p:cNvPr id="6" name="Footer Placeholder 5">
            <a:extLst>
              <a:ext uri="{FF2B5EF4-FFF2-40B4-BE49-F238E27FC236}">
                <a16:creationId xmlns:a16="http://schemas.microsoft.com/office/drawing/2014/main" id="{69AA643B-33F2-4F2E-A8CC-871CA445C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EB65E-C210-4BDC-BB7A-9AA8C195C7B5}"/>
              </a:ext>
            </a:extLst>
          </p:cNvPr>
          <p:cNvSpPr>
            <a:spLocks noGrp="1"/>
          </p:cNvSpPr>
          <p:nvPr>
            <p:ph type="sldNum" sz="quarter" idx="12"/>
          </p:nvPr>
        </p:nvSpPr>
        <p:spPr/>
        <p:txBody>
          <a:bodyPr/>
          <a:lstStyle/>
          <a:p>
            <a:fld id="{97B5DE5D-D6ED-4AB3-96D3-4909472100D3}" type="slidenum">
              <a:rPr lang="en-US" smtClean="0"/>
              <a:t>‹#›</a:t>
            </a:fld>
            <a:endParaRPr lang="en-US"/>
          </a:p>
        </p:txBody>
      </p:sp>
    </p:spTree>
    <p:extLst>
      <p:ext uri="{BB962C8B-B14F-4D97-AF65-F5344CB8AC3E}">
        <p14:creationId xmlns:p14="http://schemas.microsoft.com/office/powerpoint/2010/main" val="213012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A3E00-E05E-4D7F-B5C9-6DE6407FA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849754-C522-4818-B4A6-751C419E2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493D5-687E-48BB-B566-D282A38DC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7843A-0208-46F1-9ADD-52A7AE6703D5}" type="datetimeFigureOut">
              <a:rPr lang="en-US" smtClean="0"/>
              <a:t>3/18/2019</a:t>
            </a:fld>
            <a:endParaRPr lang="en-US"/>
          </a:p>
        </p:txBody>
      </p:sp>
      <p:sp>
        <p:nvSpPr>
          <p:cNvPr id="5" name="Footer Placeholder 4">
            <a:extLst>
              <a:ext uri="{FF2B5EF4-FFF2-40B4-BE49-F238E27FC236}">
                <a16:creationId xmlns:a16="http://schemas.microsoft.com/office/drawing/2014/main" id="{A39D859D-7090-4132-8155-1115C154D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ECA36-982B-4FF7-8822-F4B5D9BB1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5DE5D-D6ED-4AB3-96D3-4909472100D3}" type="slidenum">
              <a:rPr lang="en-US" smtClean="0"/>
              <a:t>‹#›</a:t>
            </a:fld>
            <a:endParaRPr lang="en-US"/>
          </a:p>
        </p:txBody>
      </p:sp>
    </p:spTree>
    <p:extLst>
      <p:ext uri="{BB962C8B-B14F-4D97-AF65-F5344CB8AC3E}">
        <p14:creationId xmlns:p14="http://schemas.microsoft.com/office/powerpoint/2010/main" val="146344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62C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29B4A551-B6C1-4A9E-A0EF-CCEF3B6E6E5D}"/>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Edward – Week 7 (1) </a:t>
            </a:r>
          </a:p>
        </p:txBody>
      </p:sp>
      <p:pic>
        <p:nvPicPr>
          <p:cNvPr id="14" name="Content Placeholder 13">
            <a:extLst>
              <a:ext uri="{FF2B5EF4-FFF2-40B4-BE49-F238E27FC236}">
                <a16:creationId xmlns:a16="http://schemas.microsoft.com/office/drawing/2014/main" id="{FA34237C-01AE-4441-BBC5-C124B62C75D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743" r="7335"/>
          <a:stretch/>
        </p:blipFill>
        <p:spPr>
          <a:xfrm>
            <a:off x="327547" y="321733"/>
            <a:ext cx="7058306" cy="4107392"/>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6">
            <a:extLst>
              <a:ext uri="{FF2B5EF4-FFF2-40B4-BE49-F238E27FC236}">
                <a16:creationId xmlns:a16="http://schemas.microsoft.com/office/drawing/2014/main" id="{A292F070-1464-4B3B-913F-0810BD7F9141}"/>
              </a:ext>
            </a:extLst>
          </p:cNvPr>
          <p:cNvSpPr txBox="1">
            <a:spLocks/>
          </p:cNvSpPr>
          <p:nvPr/>
        </p:nvSpPr>
        <p:spPr>
          <a:xfrm>
            <a:off x="8029319" y="917725"/>
            <a:ext cx="3424739" cy="48523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rgbClr val="FFFFFF"/>
                </a:solidFill>
              </a:rPr>
              <a:t>This past week consisted of moving forward with updates into the repo, cleaning up code to improve code coverage, adding to new forms, and rounding out testing with tests for AWS S3.</a:t>
            </a:r>
          </a:p>
        </p:txBody>
      </p:sp>
    </p:spTree>
    <p:extLst>
      <p:ext uri="{BB962C8B-B14F-4D97-AF65-F5344CB8AC3E}">
        <p14:creationId xmlns:p14="http://schemas.microsoft.com/office/powerpoint/2010/main" val="49818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B4A551-B6C1-4A9E-A0EF-CCEF3B6E6E5D}"/>
              </a:ext>
            </a:extLst>
          </p:cNvPr>
          <p:cNvSpPr>
            <a:spLocks noGrp="1"/>
          </p:cNvSpPr>
          <p:nvPr>
            <p:ph type="title"/>
          </p:nvPr>
        </p:nvSpPr>
        <p:spPr>
          <a:xfrm>
            <a:off x="1514292" y="513612"/>
            <a:ext cx="9894133" cy="1031216"/>
          </a:xfrm>
        </p:spPr>
        <p:txBody>
          <a:bodyPr vert="horz" lIns="91440" tIns="45720" rIns="91440" bIns="45720" rtlCol="0" anchor="b">
            <a:normAutofit/>
          </a:bodyPr>
          <a:lstStyle/>
          <a:p>
            <a:r>
              <a:rPr lang="en-US" dirty="0"/>
              <a:t>Edward – Week 7 (2) </a:t>
            </a:r>
          </a:p>
        </p:txBody>
      </p:sp>
      <p:pic>
        <p:nvPicPr>
          <p:cNvPr id="7" name="Content Placeholder 6">
            <a:extLst>
              <a:ext uri="{FF2B5EF4-FFF2-40B4-BE49-F238E27FC236}">
                <a16:creationId xmlns:a16="http://schemas.microsoft.com/office/drawing/2014/main" id="{66C2C9AF-BE2F-4F1F-8B00-DFE85A6895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4293" y="2699479"/>
            <a:ext cx="5069382" cy="2534691"/>
          </a:xfrm>
          <a:prstGeom prst="rect">
            <a:avLst/>
          </a:prstGeom>
        </p:spPr>
      </p:pic>
      <p:sp>
        <p:nvSpPr>
          <p:cNvPr id="13" name="Freeform: Shape 12">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5" name="Freeform: Shape 14">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4609B8B-83AB-49C1-A3BB-4DC887BA5794}"/>
              </a:ext>
            </a:extLst>
          </p:cNvPr>
          <p:cNvSpPr>
            <a:spLocks noGrp="1"/>
          </p:cNvSpPr>
          <p:nvPr>
            <p:ph sz="half" idx="1"/>
          </p:nvPr>
        </p:nvSpPr>
        <p:spPr>
          <a:xfrm>
            <a:off x="7781373" y="2279151"/>
            <a:ext cx="3627063" cy="3387145"/>
          </a:xfrm>
        </p:spPr>
        <p:txBody>
          <a:bodyPr vert="horz" lIns="91440" tIns="45720" rIns="91440" bIns="45720" rtlCol="0" anchor="ctr">
            <a:normAutofit/>
          </a:bodyPr>
          <a:lstStyle/>
          <a:p>
            <a:r>
              <a:rPr lang="en-US" sz="2400"/>
              <a:t>Update to repo made on Wednesday, 3/13</a:t>
            </a:r>
          </a:p>
          <a:p>
            <a:r>
              <a:rPr lang="en-US" sz="2400"/>
              <a:t>Tests passing for main tab bar</a:t>
            </a:r>
          </a:p>
          <a:p>
            <a:r>
              <a:rPr lang="en-US" sz="2400"/>
              <a:t>Tests passing for S3 in missing person table view controller</a:t>
            </a:r>
          </a:p>
          <a:p>
            <a:endParaRPr lang="en-US" sz="2400"/>
          </a:p>
          <a:p>
            <a:endParaRPr lang="en-US" sz="2400"/>
          </a:p>
        </p:txBody>
      </p:sp>
    </p:spTree>
    <p:extLst>
      <p:ext uri="{BB962C8B-B14F-4D97-AF65-F5344CB8AC3E}">
        <p14:creationId xmlns:p14="http://schemas.microsoft.com/office/powerpoint/2010/main" val="322532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9B4A551-B6C1-4A9E-A0EF-CCEF3B6E6E5D}"/>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Edward – Week 7 (3)</a:t>
            </a:r>
          </a:p>
        </p:txBody>
      </p:sp>
      <p:sp>
        <p:nvSpPr>
          <p:cNvPr id="21" name="Content Placeholder 20">
            <a:extLst>
              <a:ext uri="{FF2B5EF4-FFF2-40B4-BE49-F238E27FC236}">
                <a16:creationId xmlns:a16="http://schemas.microsoft.com/office/drawing/2014/main" id="{F257454E-4FE2-4717-8F59-6A89B561C154}"/>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sz="2000">
                <a:solidFill>
                  <a:schemeClr val="bg1"/>
                </a:solidFill>
              </a:rPr>
              <a:t>Started adding to the disturbance and ocean hazard forms. </a:t>
            </a:r>
          </a:p>
          <a:p>
            <a:r>
              <a:rPr lang="en-US" sz="2000">
                <a:solidFill>
                  <a:schemeClr val="bg1"/>
                </a:solidFill>
              </a:rPr>
              <a:t>Photo icon updated</a:t>
            </a:r>
          </a:p>
          <a:p>
            <a:r>
              <a:rPr lang="en-US" sz="2000">
                <a:solidFill>
                  <a:schemeClr val="bg1"/>
                </a:solidFill>
              </a:rPr>
              <a:t>My week 8 goal is to continue with TDD to develop the remaining features in the application making sure to continue creating and passing all unit tests.</a:t>
            </a:r>
          </a:p>
          <a:p>
            <a:endParaRPr lang="en-US" sz="2000">
              <a:solidFill>
                <a:schemeClr val="bg1"/>
              </a:solidFill>
            </a:endParaRPr>
          </a:p>
        </p:txBody>
      </p:sp>
      <p:pic>
        <p:nvPicPr>
          <p:cNvPr id="11" name="Content Placeholder 10">
            <a:extLst>
              <a:ext uri="{FF2B5EF4-FFF2-40B4-BE49-F238E27FC236}">
                <a16:creationId xmlns:a16="http://schemas.microsoft.com/office/drawing/2014/main" id="{D577AF33-E8E8-428A-AE5E-6548339ED9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97763" y="1778061"/>
            <a:ext cx="6250769" cy="3141011"/>
          </a:xfrm>
          <a:prstGeom prst="rect">
            <a:avLst/>
          </a:prstGeom>
        </p:spPr>
      </p:pic>
    </p:spTree>
    <p:extLst>
      <p:ext uri="{BB962C8B-B14F-4D97-AF65-F5344CB8AC3E}">
        <p14:creationId xmlns:p14="http://schemas.microsoft.com/office/powerpoint/2010/main" val="149001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122</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Edward – Week 7 (1) </vt:lpstr>
      <vt:lpstr>Edward – Week 7 (2) </vt:lpstr>
      <vt:lpstr>Edward – Week 7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Edward – Week 7 (1) </dc:title>
  <dc:creator>Lie, Edward T</dc:creator>
  <cp:lastModifiedBy>Lie, Edward T</cp:lastModifiedBy>
  <cp:revision>1</cp:revision>
  <dcterms:created xsi:type="dcterms:W3CDTF">2019-03-18T05:18:33Z</dcterms:created>
  <dcterms:modified xsi:type="dcterms:W3CDTF">2019-03-18T05:19:37Z</dcterms:modified>
</cp:coreProperties>
</file>