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452D7-CE1C-4646-8C1E-0EB3A47C79C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A80BA-1A97-48C2-AD48-9B768DBA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7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ADA2-70E5-4FF0-9A00-E81EABB76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15253-B581-42DC-9010-331C24E2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390D-C0C4-40AE-88FC-39F416F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781D-B7B3-4438-8933-D18D8832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E008-4B3D-4ED4-83BF-7BF120BE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B798-3000-4F2C-AA03-FBF9A4FC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94AB3-07E6-4322-B6D9-78EF716C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1864-822A-4F20-A4CC-5E8E5CC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4509-2E4D-4E01-934D-F15BE155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97A5-AE75-49F2-9F6C-AA838C09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4AB17-70F0-4043-A1BC-2D43EF885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C5785-9DB1-4440-9287-4A7142C3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02B7-D0AB-4C58-AB7B-D1CD5BC5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64FE-A117-448A-9BD1-D5AEE372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E3FC-1372-4D89-BA23-1AAF99BE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4126-3F32-4CD5-9B47-2246EA4B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F969-A240-436C-9DEC-D80CBCC1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BC2D-A6C4-49AC-967F-9FB8BF6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1648-3638-4E0F-92EB-E334342F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42B6-10EB-477B-AA9C-05DE1519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2547-D753-401F-95AE-3FED81B6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42ABB-A4E4-4CF9-A242-318A53A2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216D-BB88-4C1B-A405-D270FC4C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2BF3-99D9-4230-8142-384DC78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7251-EAFE-46C5-B0EB-B8C54BFC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5E1-181C-4B8C-AB7B-1F241125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6CDF-1F90-4196-A409-2A83A876C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4992-7BDD-47DE-95A8-DEB35D1D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D520-6749-4509-A6C6-D638BF1A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4DDA3-39E9-4291-A8D8-6E302EDE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FD050-AB76-4965-B0F1-530D07C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1F4D-47A1-4A49-94EA-D40D56A1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A658-DD04-45A1-A80E-0922BD01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F2047-3DBD-45CF-B57F-E917CADD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15054-59C6-4361-A9A2-C68EA62E5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CA1C1-D0EC-4BFA-A90B-B27188213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D6CCD-6FD3-4657-94D1-9EF38C5B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EEB92-60DD-4B1D-BE64-63CF5A69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A6641-60D0-4250-8874-6C8607D0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E063-5829-474A-9DF8-2726D35A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8C657-B432-458F-A458-4946F70C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D216-C0EE-4DA3-9574-E247EE45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6D39-A4A9-421F-99BA-165CDA6C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69D09-CCFA-4D6A-9D1B-E91827D9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9B961-0355-4DE7-919A-C365D141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366DC-6FC5-43D9-ABB7-A46F2CA2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33A0-73D3-4671-B37D-A2D8F0BD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85B7-39D5-4E65-822A-980FCF3F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8DD37-420E-4CF9-B543-853B826E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B9A0E-1C14-48D5-A1F3-6BB98153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E4D31-961F-489D-9BA5-C762DC8E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849C-57E6-4A01-B35F-55FA61CE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1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84EA-A1FF-4A5D-81FF-FD79D0AF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A35B1-F100-46DB-89AE-0DCDD701E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C40A8-35AA-4517-8A50-0A4791E66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E8C9-E306-44A0-B137-26BA8BE8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A643B-33F2-4F2E-A8CC-871CA445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B65E-C210-4BDC-BB7A-9AA8C195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A3E00-E05E-4D7F-B5C9-6DE6407F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9754-C522-4818-B4A6-751C419E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93D5-687E-48BB-B566-D282A38DC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843A-0208-46F1-9ADD-52A7AE6703D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859D-7090-4132-8155-1115C154D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CA36-982B-4FF7-8822-F4B5D9BB1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62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Edward – Week 8 (1)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292F070-1464-4B3B-913F-0810BD7F9141}"/>
              </a:ext>
            </a:extLst>
          </p:cNvPr>
          <p:cNvSpPr txBox="1">
            <a:spLocks/>
          </p:cNvSpPr>
          <p:nvPr/>
        </p:nvSpPr>
        <p:spPr>
          <a:xfrm>
            <a:off x="1361704" y="720277"/>
            <a:ext cx="5136385" cy="370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past week, I continued testing for S3-related code files starting with the lowest code coverage file, the </a:t>
            </a:r>
            <a:r>
              <a:rPr lang="en-US" sz="2000" dirty="0" err="1"/>
              <a:t>MainTabBar</a:t>
            </a:r>
            <a:r>
              <a:rPr lang="en-US" sz="20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981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Edward – Week 8 (2)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4C05D7-D294-4D58-A259-CE7890F9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40" y="2780335"/>
            <a:ext cx="4496363" cy="238477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1D83944-8726-4A03-B6E5-14685F1D4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8557" y="1781299"/>
            <a:ext cx="3736797" cy="38920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Update to repo made on Sunday, 3/24 </a:t>
            </a:r>
          </a:p>
          <a:p>
            <a:r>
              <a:rPr lang="en-US" dirty="0"/>
              <a:t>Tests passing for main tab bar</a:t>
            </a:r>
          </a:p>
          <a:p>
            <a:r>
              <a:rPr lang="en-US" dirty="0"/>
              <a:t>My week 8 goal is to continue developing using TDD and finish up the last lines of code that need testing. I also plan to start connecting the back and front end before the  next iteration ends.</a:t>
            </a:r>
          </a:p>
          <a:p>
            <a:r>
              <a:rPr lang="en-US" dirty="0"/>
              <a:t>Planning to add to the new forms </a:t>
            </a:r>
            <a:r>
              <a:rPr lang="en-US"/>
              <a:t>for the next week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Edward – Week 8 (1) </vt:lpstr>
      <vt:lpstr>Edward – Week 8 (2)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– Week 7 (1) </dc:title>
  <dc:creator>Lie, Edward T</dc:creator>
  <cp:lastModifiedBy>Lie, Edward T</cp:lastModifiedBy>
  <cp:revision>9</cp:revision>
  <dcterms:created xsi:type="dcterms:W3CDTF">2019-03-18T05:18:33Z</dcterms:created>
  <dcterms:modified xsi:type="dcterms:W3CDTF">2019-03-25T03:19:26Z</dcterms:modified>
</cp:coreProperties>
</file>