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c02225b8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c02225b8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c02225b8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c02225b8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c02225b8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c02225b8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c02225b8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c02225b8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c02225b8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c02225b8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c02225b8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c02225b8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c02225b8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c02225b8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c02225b8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c02225b8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c02225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c02225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c02225b8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c02225b8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c02225b8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c02225b8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c02225b8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c02225b8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c02225b8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c02225b8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aa6d39ba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aa6d39ba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c02225b8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c02225b8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ide.divvybikes.com/data-license-agreemen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86975" y="9653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bike-share analysis case study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486975" y="2764075"/>
            <a:ext cx="651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smtClean="0">
                <a:latin typeface="Lato"/>
                <a:ea typeface="Lato"/>
                <a:cs typeface="Lato"/>
                <a:sym typeface="Lato"/>
              </a:rPr>
              <a:t>Edward </a:t>
            </a:r>
            <a:r>
              <a:rPr lang="en-ID" b="1" dirty="0" err="1" smtClean="0">
                <a:latin typeface="Lato"/>
                <a:ea typeface="Lato"/>
                <a:cs typeface="Lato"/>
                <a:sym typeface="Lato"/>
              </a:rPr>
              <a:t>Lokadinata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Last Updated : </a:t>
            </a:r>
            <a:r>
              <a:rPr lang="en" b="1" dirty="0" smtClean="0">
                <a:latin typeface="Lato"/>
                <a:ea typeface="Lato"/>
                <a:cs typeface="Lato"/>
                <a:sym typeface="Lato"/>
              </a:rPr>
              <a:t>12 December 2022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862000" y="311700"/>
            <a:ext cx="70794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Changing ambiguous column names</a:t>
            </a:r>
            <a:endParaRPr sz="2300" b="1">
              <a:solidFill>
                <a:srgbClr val="000000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75" y="793202"/>
            <a:ext cx="6845800" cy="35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625" y="1523995"/>
            <a:ext cx="56864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862000" y="311700"/>
            <a:ext cx="70794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Removing duplicate datas</a:t>
            </a:r>
            <a:endParaRPr sz="2300" b="1">
              <a:solidFill>
                <a:srgbClr val="000000"/>
              </a:solidFill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62000" y="1167582"/>
            <a:ext cx="6462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Checking for NULL and NA values</a:t>
            </a:r>
            <a:endParaRPr sz="2300" b="1">
              <a:solidFill>
                <a:srgbClr val="000000"/>
              </a:solidFill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00" y="734350"/>
            <a:ext cx="2745848" cy="4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113" y="3238775"/>
            <a:ext cx="53435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75" y="3717195"/>
            <a:ext cx="5163646" cy="88468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862000" y="311700"/>
            <a:ext cx="7079400" cy="8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Filling NULL values with NA and deleting rows that contains NA values</a:t>
            </a:r>
            <a:endParaRPr sz="2300" b="1">
              <a:solidFill>
                <a:srgbClr val="000000"/>
              </a:solidFill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862000" y="2024720"/>
            <a:ext cx="6462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Checking and cleaning column names</a:t>
            </a:r>
            <a:endParaRPr sz="2300" b="1">
              <a:solidFill>
                <a:srgbClr val="000000"/>
              </a:solidFill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00" y="1156804"/>
            <a:ext cx="3287675" cy="9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000" y="2506220"/>
            <a:ext cx="57435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862000" y="311700"/>
            <a:ext cx="70794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Checking the columns and its datatype</a:t>
            </a:r>
            <a:endParaRPr sz="2300" b="1">
              <a:solidFill>
                <a:srgbClr val="000000"/>
              </a:solidFill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935050"/>
            <a:ext cx="6615200" cy="33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862000" y="311700"/>
            <a:ext cx="70794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Checking each unique values of the bike &amp; membership type column</a:t>
            </a:r>
            <a:endParaRPr sz="2300" b="1">
              <a:solidFill>
                <a:srgbClr val="000000"/>
              </a:solidFill>
            </a:endParaRPr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25" y="1264200"/>
            <a:ext cx="5473950" cy="11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30" y="2654250"/>
            <a:ext cx="4205628" cy="116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62000" y="311700"/>
            <a:ext cx="70794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Adding day and month columns </a:t>
            </a:r>
            <a:endParaRPr sz="2300" b="1">
              <a:solidFill>
                <a:srgbClr val="000000"/>
              </a:solidFill>
            </a:endParaRPr>
          </a:p>
        </p:txBody>
      </p:sp>
      <p:sp>
        <p:nvSpPr>
          <p:cNvPr id="199" name="Google Shape;199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25" y="793200"/>
            <a:ext cx="40767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00" y="2844375"/>
            <a:ext cx="57245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862000" y="311700"/>
            <a:ext cx="70794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Splitting the dataframes for easier analysis</a:t>
            </a:r>
            <a:endParaRPr sz="2300" b="1">
              <a:solidFill>
                <a:srgbClr val="000000"/>
              </a:solidFill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945600"/>
            <a:ext cx="8460899" cy="8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862000" y="1879350"/>
            <a:ext cx="70794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Data visualization using “ggplot” library</a:t>
            </a:r>
            <a:endParaRPr sz="2300" b="1">
              <a:solidFill>
                <a:srgbClr val="000000"/>
              </a:solidFill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00" y="2597725"/>
            <a:ext cx="6843325" cy="16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ctrTitle" idx="4294967295"/>
          </p:nvPr>
        </p:nvSpPr>
        <p:spPr>
          <a:xfrm>
            <a:off x="940350" y="2160800"/>
            <a:ext cx="79092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Analysis Results</a:t>
            </a:r>
            <a:endParaRPr sz="7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4294967295"/>
          </p:nvPr>
        </p:nvSpPr>
        <p:spPr>
          <a:xfrm>
            <a:off x="940350" y="3011512"/>
            <a:ext cx="644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Whoa! That’s a big number, aren’t you proud?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476250"/>
            <a:ext cx="63341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433388"/>
            <a:ext cx="62484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/>
              <a:t>Table of Contents</a:t>
            </a:r>
            <a:endParaRPr sz="3800" b="1"/>
          </a:p>
        </p:txBody>
      </p:sp>
      <p:sp>
        <p:nvSpPr>
          <p:cNvPr id="95" name="Google Shape;95;p13"/>
          <p:cNvSpPr txBox="1"/>
          <p:nvPr/>
        </p:nvSpPr>
        <p:spPr>
          <a:xfrm>
            <a:off x="893700" y="1072201"/>
            <a:ext cx="35763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AutoNum type="arabicPeriod"/>
            </a:pPr>
            <a:r>
              <a:rPr lang="en" sz="2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2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AutoNum type="arabicPeriod"/>
            </a:pPr>
            <a:r>
              <a:rPr lang="en" sz="2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Analysis Process</a:t>
            </a:r>
            <a:endParaRPr sz="2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AutoNum type="arabicPeriod"/>
            </a:pPr>
            <a:r>
              <a:rPr lang="en" sz="2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Analysis Results</a:t>
            </a:r>
            <a:endParaRPr sz="2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AutoNum type="arabicPeriod"/>
            </a:pPr>
            <a:r>
              <a:rPr lang="en" sz="2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Closing</a:t>
            </a:r>
            <a:endParaRPr sz="2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471488"/>
            <a:ext cx="60769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258025"/>
            <a:ext cx="62198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16175"/>
            <a:ext cx="61912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116175"/>
            <a:ext cx="65151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subTitle" idx="4294967295"/>
          </p:nvPr>
        </p:nvSpPr>
        <p:spPr>
          <a:xfrm>
            <a:off x="1791450" y="1940700"/>
            <a:ext cx="55611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7400" b="1">
                <a:solidFill>
                  <a:schemeClr val="dk2"/>
                </a:solidFill>
              </a:rPr>
              <a:t>4. Closing</a:t>
            </a:r>
            <a:endParaRPr sz="7400" b="1">
              <a:solidFill>
                <a:schemeClr val="dk2"/>
              </a:solidFill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Reccomendations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851450" y="1462900"/>
            <a:ext cx="7227300" cy="27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 b="1"/>
              <a:t>Membuat advertisement terutama pada hari-hari weekend dimana penggunaan sepeda sangat ramai</a:t>
            </a:r>
            <a:endParaRPr sz="21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Memprioritaskan advertisement pada stasiun-stasiun yang ramai dikunjungi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Memperbanyak jumlah sepeda biasa untuk mencukupi kebutuhan user</a:t>
            </a:r>
            <a:endParaRPr sz="2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ctrTitle" idx="4294967295"/>
          </p:nvPr>
        </p:nvSpPr>
        <p:spPr>
          <a:xfrm>
            <a:off x="852650" y="1665281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Thanks!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273" name="Google Shape;273;p37"/>
          <p:cNvSpPr txBox="1">
            <a:spLocks noGrp="1"/>
          </p:cNvSpPr>
          <p:nvPr>
            <p:ph type="subTitle" idx="4294967295"/>
          </p:nvPr>
        </p:nvSpPr>
        <p:spPr>
          <a:xfrm>
            <a:off x="852650" y="2693400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1.</a:t>
            </a:r>
            <a:endParaRPr sz="720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 dari studi kasus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subTitle" idx="4294967295"/>
          </p:nvPr>
        </p:nvSpPr>
        <p:spPr>
          <a:xfrm>
            <a:off x="916025" y="2246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00"/>
                </a:solidFill>
              </a:rPr>
              <a:t>Background</a:t>
            </a:r>
            <a:endParaRPr sz="3600" b="1">
              <a:solidFill>
                <a:srgbClr val="000000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4294967295"/>
          </p:nvPr>
        </p:nvSpPr>
        <p:spPr>
          <a:xfrm>
            <a:off x="659225" y="1206975"/>
            <a:ext cx="60747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“Cyclistic” adalah sebuah perusahaan rental sepeda fiksi dengan lebih dari 600 stasiun peminjaman sepeda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" sz="2200"/>
              <a:t>Terdapat 2 tipe user :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Member : user yang membayar tiap tahun untuk mendapatkan unlimited ride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Casual : user yang membeli tiket satu kali perjalanan/perjalanan sehari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endParaRPr sz="2200"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l="40032" r="44023"/>
          <a:stretch/>
        </p:blipFill>
        <p:spPr>
          <a:xfrm>
            <a:off x="7354175" y="0"/>
            <a:ext cx="1789827" cy="50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67475" y="2161800"/>
            <a:ext cx="3784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Menggunakan historical data untuk mengetahui bagaimana perbedaan user “member” dan “casual” dalam perjalanan mereka.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851125" y="1508700"/>
            <a:ext cx="1447200" cy="555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4294967295"/>
          </p:nvPr>
        </p:nvSpPr>
        <p:spPr>
          <a:xfrm>
            <a:off x="2785975" y="1059600"/>
            <a:ext cx="35718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00"/>
                </a:solidFill>
              </a:rPr>
              <a:t>Objective</a:t>
            </a:r>
            <a:endParaRPr sz="3500" b="1">
              <a:solidFill>
                <a:srgbClr val="000000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913575" y="2161800"/>
            <a:ext cx="4230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Menggunakan analisa untuk merancang strategi dengan tujuan meningkatkan jumlah user “member”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Process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Langkah-langkah pemrosesan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Resources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893700" y="1373600"/>
            <a:ext cx="76920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Data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◆"/>
            </a:pPr>
            <a:r>
              <a:rPr lang="en" sz="1900"/>
              <a:t>Menggunakan data dari November 2021 - September 2022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◆"/>
            </a:pPr>
            <a:r>
              <a:rPr lang="en" sz="1900"/>
              <a:t>Data source 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https://divvy-tripdata.s3.amazonaws.com/index.html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◆"/>
            </a:pPr>
            <a:r>
              <a:rPr lang="en" sz="1900"/>
              <a:t>Data license :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https://ride.divvybikes.com/data-license-agreement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Tools</a:t>
            </a:r>
            <a:endParaRPr sz="1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◆"/>
            </a:pPr>
            <a:r>
              <a:rPr lang="en" sz="1900"/>
              <a:t>RStudio (R programming language)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862000" y="311695"/>
            <a:ext cx="6462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Loading the required libraries</a:t>
            </a:r>
            <a:endParaRPr sz="2300" b="1">
              <a:solidFill>
                <a:srgbClr val="000000"/>
              </a:solidFill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793202"/>
            <a:ext cx="2782725" cy="1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862000" y="2330995"/>
            <a:ext cx="6462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Load file path</a:t>
            </a:r>
            <a:endParaRPr sz="2300" b="1">
              <a:solidFill>
                <a:srgbClr val="000000"/>
              </a:solidFill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t="10066"/>
          <a:stretch/>
        </p:blipFill>
        <p:spPr>
          <a:xfrm>
            <a:off x="862000" y="3061699"/>
            <a:ext cx="6934200" cy="166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62000" y="311700"/>
            <a:ext cx="70794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Combining the 12 files into a single dataframe</a:t>
            </a:r>
            <a:endParaRPr sz="2300" b="1">
              <a:solidFill>
                <a:srgbClr val="000000"/>
              </a:solidFill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62000" y="2330995"/>
            <a:ext cx="6462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0000"/>
                </a:solidFill>
              </a:rPr>
              <a:t>Checking and cleaning column names</a:t>
            </a:r>
            <a:endParaRPr sz="2300" b="1">
              <a:solidFill>
                <a:srgbClr val="000000"/>
              </a:solidFill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0" y="839975"/>
            <a:ext cx="5785343" cy="142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00" y="2873602"/>
            <a:ext cx="6588281" cy="1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301</Words>
  <Application>Microsoft Office PowerPoint</Application>
  <PresentationFormat>On-screen Show (16:9)</PresentationFormat>
  <Paragraphs>78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Raleway</vt:lpstr>
      <vt:lpstr>Lato</vt:lpstr>
      <vt:lpstr>Arial</vt:lpstr>
      <vt:lpstr>Antonio template</vt:lpstr>
      <vt:lpstr>Cyclistic bike-share analysis case study</vt:lpstr>
      <vt:lpstr>Table of Contents</vt:lpstr>
      <vt:lpstr>1. Introduction</vt:lpstr>
      <vt:lpstr>PowerPoint Presentation</vt:lpstr>
      <vt:lpstr>PowerPoint Presentation</vt:lpstr>
      <vt:lpstr>2. Analysis Process</vt:lpstr>
      <vt:lpstr>Resources</vt:lpstr>
      <vt:lpstr>Loading the required libraries</vt:lpstr>
      <vt:lpstr>Combining the 12 files into a single dataframe</vt:lpstr>
      <vt:lpstr>Changing ambiguous column names</vt:lpstr>
      <vt:lpstr>Removing duplicate datas</vt:lpstr>
      <vt:lpstr>Filling NULL values with NA and deleting rows that contains NA values</vt:lpstr>
      <vt:lpstr>Checking the columns and its datatype</vt:lpstr>
      <vt:lpstr>Checking each unique values of the bike &amp; membership type column</vt:lpstr>
      <vt:lpstr>Adding day and month columns </vt:lpstr>
      <vt:lpstr>Splitting the dataframes for easier analysis</vt:lpstr>
      <vt:lpstr>3. Analysis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Reccomendations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 case study</dc:title>
  <cp:lastModifiedBy>edwardlokal</cp:lastModifiedBy>
  <cp:revision>2</cp:revision>
  <dcterms:modified xsi:type="dcterms:W3CDTF">2023-02-10T01:36:19Z</dcterms:modified>
</cp:coreProperties>
</file>