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type after cleaning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type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unprovoked      5089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provoked         633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invalid          552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watercraft       355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sea disaster     242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unconfirmed       67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boat               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country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usa                                      2535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australia                                1473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south africa                              597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new zealand                               144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papua new guinea                          136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bahamas                                   134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brazil                                    122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mexico                                    103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Country - fill na - 76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activity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swimming                                                                                                                                                                                       1387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surfing                                                                                                                                                                                        1255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fishing                                                                                                                                                                                        1178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diving                                                                                                                                                                                          634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not_confirmed                                                                                                                                                                                   610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402ce20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402ce20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1c56348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1c56348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402ce20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402ce20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402ce20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402ce20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1c56348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d1c56348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97325" y="492800"/>
            <a:ext cx="3835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 Attacks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26900" y="2397875"/>
            <a:ext cx="28398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José G. Portela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Edwardo S. Rivera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IronHack 2023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Analytics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350" y="1443325"/>
            <a:ext cx="3762983" cy="3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Original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Reported Incidents of Sharks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data such as country, activity, type and other observations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shark attacks occur during surfing, with a higher frequency in the USA due to the popularity of surfing as a sport, and these attacks are unprovoked.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Cleaning Techniques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Renamed </a:t>
            </a:r>
            <a:r>
              <a:rPr lang="en" sz="1600"/>
              <a:t>columns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Helper functions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Dictionaries and DF functions (apply, replace)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Filled NaN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 to lowercase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Modular Code used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Wrangling and Cleaning 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Country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258250" y="2070575"/>
            <a:ext cx="2645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fillna('') - 76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str.lower() &amp; str.strip()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‘?’ with apply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off by ones with replace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2765976" y="2070575"/>
            <a:ext cx="3042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Must challenging one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Dictionary with 44 keys applied to series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Not confirmed - 610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5805375" y="2070575"/>
            <a:ext cx="2920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Replaced NaN and other values with ‘Unconfirmed’ and changed not confirmed values to Unconfirmed - 67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11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Pivot Tables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311700" y="1700025"/>
            <a:ext cx="39999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Objectives: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1.Pivot table creation: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the distribution of activities across countries in the data set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2. </a:t>
            </a:r>
            <a:r>
              <a:rPr lang="en" sz="1500"/>
              <a:t>Hypothesis</a:t>
            </a:r>
            <a:r>
              <a:rPr lang="en" sz="1500"/>
              <a:t> testing: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Investigate the relationship between country, type and activity.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648450" y="170002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3. Countries and Activities: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Identify the top 3 countries and activities based on overall activity counts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4. Exploration of top 3 countries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Explore the detailed types counts for the top 3 countries and activities.</a:t>
            </a:r>
            <a:endParaRPr sz="1500"/>
          </a:p>
        </p:txBody>
      </p:sp>
      <p:sp>
        <p:nvSpPr>
          <p:cNvPr id="129" name="Google Shape;129;p16"/>
          <p:cNvSpPr txBox="1"/>
          <p:nvPr/>
        </p:nvSpPr>
        <p:spPr>
          <a:xfrm>
            <a:off x="311700" y="935625"/>
            <a:ext cx="840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Hypothesis: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Most shark attacks occur during surfing, with a higher frequency in the USA due to the popularity of surfing as a sport. These attacks are unprovoked.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11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1700" y="1700025"/>
            <a:ext cx="39999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113" y="1003140"/>
            <a:ext cx="1828175" cy="15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500" y="411475"/>
            <a:ext cx="2660050" cy="449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600" y="2999788"/>
            <a:ext cx="27432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1229975"/>
            <a:ext cx="6320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Errors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Activity </a:t>
            </a:r>
            <a:r>
              <a:rPr lang="en" sz="1800"/>
              <a:t>variable</a:t>
            </a:r>
            <a:r>
              <a:rPr lang="en" sz="1800"/>
              <a:t> took a long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Pivot Tables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Understanding on how to use and filter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Merging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Collab on github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555600"/>
            <a:ext cx="7710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Remark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1465800"/>
            <a:ext cx="74769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conclusion, our analysis </a:t>
            </a:r>
            <a:r>
              <a:rPr b="1" lang="en" sz="1500"/>
              <a:t>supports the hypothesis</a:t>
            </a:r>
            <a:r>
              <a:rPr lang="en" sz="1500"/>
              <a:t> that unprovoked</a:t>
            </a:r>
            <a:r>
              <a:rPr lang="en" sz="1500"/>
              <a:t> shark attacks are most prevalent during surfing, especially in the USA</a:t>
            </a:r>
            <a:r>
              <a:rPr lang="en" sz="1500"/>
              <a:t>, in line with the sport's popularity.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Notably, our insight reveals that in general, </a:t>
            </a:r>
            <a:r>
              <a:rPr b="1" lang="en" sz="1500"/>
              <a:t>swimming has more reported incidents</a:t>
            </a:r>
            <a:r>
              <a:rPr lang="en" sz="1500"/>
              <a:t> than surfing after thorough data cleaning. Further, </a:t>
            </a:r>
            <a:r>
              <a:rPr b="1" lang="en" sz="1500"/>
              <a:t>fishing </a:t>
            </a:r>
            <a:r>
              <a:rPr lang="en" sz="1500"/>
              <a:t>has more reported incidents in Australia. </a:t>
            </a:r>
            <a:endParaRPr sz="15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975" y="3188950"/>
            <a:ext cx="2552325" cy="1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59300" y="383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3066950" y="3950075"/>
            <a:ext cx="28068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25" y="1222450"/>
            <a:ext cx="4289625" cy="27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