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Lst>
  <p:sldIdLst>
    <p:sldId id="256" r:id="rId4"/>
    <p:sldId id="262" r:id="rId5"/>
    <p:sldId id="259" r:id="rId6"/>
    <p:sldId id="261" r:id="rId7"/>
    <p:sldId id="263" r:id="rId8"/>
    <p:sldId id="281" r:id="rId9"/>
    <p:sldId id="274" r:id="rId10"/>
    <p:sldId id="272" r:id="rId11"/>
    <p:sldId id="298" r:id="rId12"/>
    <p:sldId id="260" r:id="rId13"/>
    <p:sldId id="282" r:id="rId14"/>
    <p:sldId id="283" r:id="rId15"/>
    <p:sldId id="286" r:id="rId16"/>
    <p:sldId id="287" r:id="rId17"/>
    <p:sldId id="285" r:id="rId18"/>
    <p:sldId id="288" r:id="rId19"/>
    <p:sldId id="289" r:id="rId20"/>
    <p:sldId id="290" r:id="rId21"/>
    <p:sldId id="291" r:id="rId22"/>
    <p:sldId id="292" r:id="rId23"/>
    <p:sldId id="293" r:id="rId24"/>
    <p:sldId id="294" r:id="rId25"/>
    <p:sldId id="295" r:id="rId26"/>
    <p:sldId id="275" r:id="rId27"/>
    <p:sldId id="278" r:id="rId28"/>
    <p:sldId id="279" r:id="rId29"/>
    <p:sldId id="297" r:id="rId30"/>
    <p:sldId id="296" r:id="rId31"/>
    <p:sldId id="2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FF0"/>
    <a:srgbClr val="FF3FDA"/>
    <a:srgbClr val="E200B7"/>
    <a:srgbClr val="007DDA"/>
    <a:srgbClr val="F600C7"/>
    <a:srgbClr val="EA00BD"/>
    <a:srgbClr val="FF0DD1"/>
    <a:srgbClr val="2A6CA8"/>
    <a:srgbClr val="3E89CE"/>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419759-E56A-4995-9B7B-51A3ABE7E91A}"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24715-BE69-4ADF-B000-0A252DD17DFE}" type="slidenum">
              <a:rPr lang="en-US" smtClean="0"/>
              <a:t>‹#›</a:t>
            </a:fld>
            <a:endParaRPr lang="en-US"/>
          </a:p>
        </p:txBody>
      </p:sp>
    </p:spTree>
    <p:extLst>
      <p:ext uri="{BB962C8B-B14F-4D97-AF65-F5344CB8AC3E}">
        <p14:creationId xmlns:p14="http://schemas.microsoft.com/office/powerpoint/2010/main" val="259806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19759-E56A-4995-9B7B-51A3ABE7E91A}"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24715-BE69-4ADF-B000-0A252DD17DFE}" type="slidenum">
              <a:rPr lang="en-US" smtClean="0"/>
              <a:t>‹#›</a:t>
            </a:fld>
            <a:endParaRPr lang="en-US"/>
          </a:p>
        </p:txBody>
      </p:sp>
    </p:spTree>
    <p:extLst>
      <p:ext uri="{BB962C8B-B14F-4D97-AF65-F5344CB8AC3E}">
        <p14:creationId xmlns:p14="http://schemas.microsoft.com/office/powerpoint/2010/main" val="85984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19759-E56A-4995-9B7B-51A3ABE7E91A}"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24715-BE69-4ADF-B000-0A252DD17DFE}" type="slidenum">
              <a:rPr lang="en-US" smtClean="0"/>
              <a:t>‹#›</a:t>
            </a:fld>
            <a:endParaRPr lang="en-US"/>
          </a:p>
        </p:txBody>
      </p:sp>
    </p:spTree>
    <p:extLst>
      <p:ext uri="{BB962C8B-B14F-4D97-AF65-F5344CB8AC3E}">
        <p14:creationId xmlns:p14="http://schemas.microsoft.com/office/powerpoint/2010/main" val="2586635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49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DBAD1-D9E7-4C08-AC0D-FCF3EFD0F4D5}"/>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 name="Parallelogram 2">
            <a:extLst>
              <a:ext uri="{FF2B5EF4-FFF2-40B4-BE49-F238E27FC236}">
                <a16:creationId xmlns:a16="http://schemas.microsoft.com/office/drawing/2014/main" id="{7144282E-182B-40C9-BC95-CDE543E12624}"/>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82170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 name="Rectangle 2">
            <a:extLst>
              <a:ext uri="{FF2B5EF4-FFF2-40B4-BE49-F238E27FC236}">
                <a16:creationId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Arial Unicode MS"/>
                <a:cs typeface="+mn-cs"/>
              </a:rPr>
              <a:t>COMPUTER REPAIR &amp; SUPPORT </a:t>
            </a: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93147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91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E4A6A3-079A-453B-8870-656B976548F8}"/>
              </a:ext>
            </a:extLst>
          </p:cNvPr>
          <p:cNvSpPr>
            <a:spLocks noGrp="1"/>
          </p:cNvSpPr>
          <p:nvPr>
            <p:ph type="pic" idx="14" hasCustomPrompt="1"/>
          </p:nvPr>
        </p:nvSpPr>
        <p:spPr>
          <a:xfrm>
            <a:off x="0" y="0"/>
            <a:ext cx="12192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281534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5C568889-C8C0-4287-A5BF-FC6E02C7066C}"/>
              </a:ext>
            </a:extLst>
          </p:cNvPr>
          <p:cNvSpPr>
            <a:spLocks noGrp="1"/>
          </p:cNvSpPr>
          <p:nvPr>
            <p:ph type="pic" sz="quarter" idx="14" hasCustomPrompt="1"/>
          </p:nvPr>
        </p:nvSpPr>
        <p:spPr>
          <a:xfrm>
            <a:off x="1051789" y="1809347"/>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7DB919EC-B955-4334-B705-A0E576853E65}"/>
              </a:ext>
            </a:extLst>
          </p:cNvPr>
          <p:cNvSpPr>
            <a:spLocks noGrp="1"/>
          </p:cNvSpPr>
          <p:nvPr>
            <p:ph type="pic" sz="quarter" idx="42" hasCustomPrompt="1"/>
          </p:nvPr>
        </p:nvSpPr>
        <p:spPr>
          <a:xfrm>
            <a:off x="4477209" y="2946886"/>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0F775D7E-CBE7-4B21-AF69-2691ED11E4D3}"/>
              </a:ext>
            </a:extLst>
          </p:cNvPr>
          <p:cNvSpPr>
            <a:spLocks noGrp="1"/>
          </p:cNvSpPr>
          <p:nvPr>
            <p:ph type="pic" sz="quarter" idx="43" hasCustomPrompt="1"/>
          </p:nvPr>
        </p:nvSpPr>
        <p:spPr>
          <a:xfrm>
            <a:off x="7902629" y="4084425"/>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FFD0B1B8-0B12-4F08-9033-437D378FFAC3}"/>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7" name="Parallelogram 6">
            <a:extLst>
              <a:ext uri="{FF2B5EF4-FFF2-40B4-BE49-F238E27FC236}">
                <a16:creationId xmlns:a16="http://schemas.microsoft.com/office/drawing/2014/main" id="{8AC486A3-CE17-43D9-8168-79B95E0F5E88}"/>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8" name="Text Placeholder 9">
            <a:extLst>
              <a:ext uri="{FF2B5EF4-FFF2-40B4-BE49-F238E27FC236}">
                <a16:creationId xmlns:a16="http://schemas.microsoft.com/office/drawing/2014/main" id="{A39A32C7-5C1C-4865-B8F7-E73BD069F7C4}"/>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925358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5A91074B-DC10-4073-B59B-DBB0AD42A797}"/>
              </a:ext>
            </a:extLst>
          </p:cNvPr>
          <p:cNvSpPr/>
          <p:nvPr userDrawn="1"/>
        </p:nvSpPr>
        <p:spPr>
          <a:xfrm>
            <a:off x="431254" y="144133"/>
            <a:ext cx="9056493" cy="650780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1" name="Picture Placeholder 10">
            <a:extLst>
              <a:ext uri="{FF2B5EF4-FFF2-40B4-BE49-F238E27FC236}">
                <a16:creationId xmlns:a16="http://schemas.microsoft.com/office/drawing/2014/main" id="{E0B507E0-F84C-4BED-A79B-B41521B82367}"/>
              </a:ext>
            </a:extLst>
          </p:cNvPr>
          <p:cNvSpPr>
            <a:spLocks noGrp="1"/>
          </p:cNvSpPr>
          <p:nvPr>
            <p:ph type="pic" sz="quarter" idx="14" hasCustomPrompt="1"/>
          </p:nvPr>
        </p:nvSpPr>
        <p:spPr>
          <a:xfrm>
            <a:off x="278854" y="206063"/>
            <a:ext cx="8970309" cy="644587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 And Send To Back </a:t>
            </a:r>
            <a:endParaRPr lang="ko-KR" altLang="en-US" dirty="0"/>
          </a:p>
        </p:txBody>
      </p:sp>
    </p:spTree>
    <p:extLst>
      <p:ext uri="{BB962C8B-B14F-4D97-AF65-F5344CB8AC3E}">
        <p14:creationId xmlns:p14="http://schemas.microsoft.com/office/powerpoint/2010/main" val="38268126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9" name="그림 개체 틀 13">
            <a:extLst>
              <a:ext uri="{FF2B5EF4-FFF2-40B4-BE49-F238E27FC236}">
                <a16:creationId xmlns:a16="http://schemas.microsoft.com/office/drawing/2014/main" id="{ADF8D7BC-BCD4-4AD1-8181-F7573A0CD2FE}"/>
              </a:ext>
            </a:extLst>
          </p:cNvPr>
          <p:cNvSpPr>
            <a:spLocks noGrp="1"/>
          </p:cNvSpPr>
          <p:nvPr>
            <p:ph type="pic" sz="quarter" idx="10" hasCustomPrompt="1"/>
          </p:nvPr>
        </p:nvSpPr>
        <p:spPr>
          <a:xfrm>
            <a:off x="0" y="14068"/>
            <a:ext cx="3421966" cy="6843932"/>
          </a:xfrm>
          <a:custGeom>
            <a:avLst/>
            <a:gdLst>
              <a:gd name="connsiteX0" fmla="*/ 0 w 3421966"/>
              <a:gd name="connsiteY0" fmla="*/ 0 h 6843932"/>
              <a:gd name="connsiteX1" fmla="*/ 3421966 w 3421966"/>
              <a:gd name="connsiteY1" fmla="*/ 3421966 h 6843932"/>
              <a:gd name="connsiteX2" fmla="*/ 0 w 3421966"/>
              <a:gd name="connsiteY2" fmla="*/ 6843932 h 6843932"/>
            </a:gdLst>
            <a:ahLst/>
            <a:cxnLst>
              <a:cxn ang="0">
                <a:pos x="connsiteX0" y="connsiteY0"/>
              </a:cxn>
              <a:cxn ang="0">
                <a:pos x="connsiteX1" y="connsiteY1"/>
              </a:cxn>
              <a:cxn ang="0">
                <a:pos x="connsiteX2" y="connsiteY2"/>
              </a:cxn>
            </a:cxnLst>
            <a:rect l="l" t="t" r="r" b="b"/>
            <a:pathLst>
              <a:path w="3421966" h="6843932">
                <a:moveTo>
                  <a:pt x="0" y="0"/>
                </a:moveTo>
                <a:lnTo>
                  <a:pt x="3421966" y="3421966"/>
                </a:lnTo>
                <a:lnTo>
                  <a:pt x="0" y="6843932"/>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0" name="그림 개체 틀 14">
            <a:extLst>
              <a:ext uri="{FF2B5EF4-FFF2-40B4-BE49-F238E27FC236}">
                <a16:creationId xmlns:a16="http://schemas.microsoft.com/office/drawing/2014/main" id="{758242FC-03FB-4F2D-A8E9-C9F3C3D7C8B1}"/>
              </a:ext>
            </a:extLst>
          </p:cNvPr>
          <p:cNvSpPr>
            <a:spLocks noGrp="1"/>
          </p:cNvSpPr>
          <p:nvPr>
            <p:ph type="pic" sz="quarter" idx="11" hasCustomPrompt="1"/>
          </p:nvPr>
        </p:nvSpPr>
        <p:spPr>
          <a:xfrm>
            <a:off x="2160562" y="462954"/>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1" name="그림 개체 틀 15">
            <a:extLst>
              <a:ext uri="{FF2B5EF4-FFF2-40B4-BE49-F238E27FC236}">
                <a16:creationId xmlns:a16="http://schemas.microsoft.com/office/drawing/2014/main" id="{EE5D2C41-9F19-421C-BA86-7331E9BC335A}"/>
              </a:ext>
            </a:extLst>
          </p:cNvPr>
          <p:cNvSpPr>
            <a:spLocks noGrp="1"/>
          </p:cNvSpPr>
          <p:nvPr>
            <p:ph type="pic" sz="quarter" idx="12" hasCustomPrompt="1"/>
          </p:nvPr>
        </p:nvSpPr>
        <p:spPr>
          <a:xfrm>
            <a:off x="3739362" y="2023463"/>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2" name="그림 개체 틀 16">
            <a:extLst>
              <a:ext uri="{FF2B5EF4-FFF2-40B4-BE49-F238E27FC236}">
                <a16:creationId xmlns:a16="http://schemas.microsoft.com/office/drawing/2014/main" id="{DEDFD0A1-FED2-4B2C-8236-1FD5424EE31D}"/>
              </a:ext>
            </a:extLst>
          </p:cNvPr>
          <p:cNvSpPr>
            <a:spLocks noGrp="1"/>
          </p:cNvSpPr>
          <p:nvPr>
            <p:ph type="pic" sz="quarter" idx="13" hasCustomPrompt="1"/>
          </p:nvPr>
        </p:nvSpPr>
        <p:spPr>
          <a:xfrm>
            <a:off x="2160562"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그림 개체 틀 17">
            <a:extLst>
              <a:ext uri="{FF2B5EF4-FFF2-40B4-BE49-F238E27FC236}">
                <a16:creationId xmlns:a16="http://schemas.microsoft.com/office/drawing/2014/main" id="{33B8968D-E41C-4B32-8F41-9401D0BA2E27}"/>
              </a:ext>
            </a:extLst>
          </p:cNvPr>
          <p:cNvSpPr>
            <a:spLocks noGrp="1"/>
          </p:cNvSpPr>
          <p:nvPr>
            <p:ph type="pic" sz="quarter" idx="14" hasCustomPrompt="1"/>
          </p:nvPr>
        </p:nvSpPr>
        <p:spPr>
          <a:xfrm>
            <a:off x="5291917"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323195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19759-E56A-4995-9B7B-51A3ABE7E91A}"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24715-BE69-4ADF-B000-0A252DD17DFE}" type="slidenum">
              <a:rPr lang="en-US" smtClean="0"/>
              <a:t>‹#›</a:t>
            </a:fld>
            <a:endParaRPr lang="en-US"/>
          </a:p>
        </p:txBody>
      </p:sp>
    </p:spTree>
    <p:extLst>
      <p:ext uri="{BB962C8B-B14F-4D97-AF65-F5344CB8AC3E}">
        <p14:creationId xmlns:p14="http://schemas.microsoft.com/office/powerpoint/2010/main" val="846944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F5F940C4-6C92-4F07-8413-35BDCCA30038}"/>
              </a:ext>
            </a:extLst>
          </p:cNvPr>
          <p:cNvSpPr>
            <a:spLocks noGrp="1"/>
          </p:cNvSpPr>
          <p:nvPr>
            <p:ph type="pic" sz="quarter" idx="46" hasCustomPrompt="1"/>
          </p:nvPr>
        </p:nvSpPr>
        <p:spPr>
          <a:xfrm>
            <a:off x="72521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6CF5B7A2-71D6-4874-9A19-88F7C76A01E1}"/>
              </a:ext>
            </a:extLst>
          </p:cNvPr>
          <p:cNvSpPr/>
          <p:nvPr userDrawn="1"/>
        </p:nvSpPr>
        <p:spPr>
          <a:xfrm>
            <a:off x="725211" y="5327746"/>
            <a:ext cx="2484000" cy="648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5" name="그림 개체 틀 2">
            <a:extLst>
              <a:ext uri="{FF2B5EF4-FFF2-40B4-BE49-F238E27FC236}">
                <a16:creationId xmlns:a16="http://schemas.microsoft.com/office/drawing/2014/main" id="{88C2A726-F8C8-4352-A101-FE2406D50247}"/>
              </a:ext>
            </a:extLst>
          </p:cNvPr>
          <p:cNvSpPr>
            <a:spLocks noGrp="1"/>
          </p:cNvSpPr>
          <p:nvPr>
            <p:ph type="pic" sz="quarter" idx="47" hasCustomPrompt="1"/>
          </p:nvPr>
        </p:nvSpPr>
        <p:spPr>
          <a:xfrm>
            <a:off x="347657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9772FDD1-1B14-488B-AF24-45257513FF02}"/>
              </a:ext>
            </a:extLst>
          </p:cNvPr>
          <p:cNvSpPr/>
          <p:nvPr userDrawn="1"/>
        </p:nvSpPr>
        <p:spPr>
          <a:xfrm>
            <a:off x="3475177" y="5327746"/>
            <a:ext cx="2484000" cy="648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7" name="그림 개체 틀 2">
            <a:extLst>
              <a:ext uri="{FF2B5EF4-FFF2-40B4-BE49-F238E27FC236}">
                <a16:creationId xmlns:a16="http://schemas.microsoft.com/office/drawing/2014/main" id="{7CE49BE8-D4CE-44B6-948A-9B28BAA0AA18}"/>
              </a:ext>
            </a:extLst>
          </p:cNvPr>
          <p:cNvSpPr>
            <a:spLocks noGrp="1"/>
          </p:cNvSpPr>
          <p:nvPr>
            <p:ph type="pic" sz="quarter" idx="48" hasCustomPrompt="1"/>
          </p:nvPr>
        </p:nvSpPr>
        <p:spPr>
          <a:xfrm>
            <a:off x="622584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Rectangle 7">
            <a:extLst>
              <a:ext uri="{FF2B5EF4-FFF2-40B4-BE49-F238E27FC236}">
                <a16:creationId xmlns:a16="http://schemas.microsoft.com/office/drawing/2014/main" id="{AE140E3B-8C88-405D-98A4-375E08318811}"/>
              </a:ext>
            </a:extLst>
          </p:cNvPr>
          <p:cNvSpPr/>
          <p:nvPr userDrawn="1"/>
        </p:nvSpPr>
        <p:spPr>
          <a:xfrm>
            <a:off x="6225143" y="5327746"/>
            <a:ext cx="2484000" cy="648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9" name="Rectangle 8">
            <a:extLst>
              <a:ext uri="{FF2B5EF4-FFF2-40B4-BE49-F238E27FC236}">
                <a16:creationId xmlns:a16="http://schemas.microsoft.com/office/drawing/2014/main" id="{67630362-5E7B-42C4-89CE-4C3724A7F771}"/>
              </a:ext>
            </a:extLst>
          </p:cNvPr>
          <p:cNvSpPr/>
          <p:nvPr userDrawn="1"/>
        </p:nvSpPr>
        <p:spPr>
          <a:xfrm>
            <a:off x="8975110" y="1943818"/>
            <a:ext cx="2484000" cy="40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0" name="Rectangle 9">
            <a:extLst>
              <a:ext uri="{FF2B5EF4-FFF2-40B4-BE49-F238E27FC236}">
                <a16:creationId xmlns:a16="http://schemas.microsoft.com/office/drawing/2014/main" id="{AC01DEBD-5F5D-45BF-9F61-95AC1E1F5CCB}"/>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1" name="Parallelogram 10">
            <a:extLst>
              <a:ext uri="{FF2B5EF4-FFF2-40B4-BE49-F238E27FC236}">
                <a16:creationId xmlns:a16="http://schemas.microsoft.com/office/drawing/2014/main" id="{BDDC166B-A70D-4FA6-8F42-003931730E8C}"/>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2" name="Text Placeholder 9">
            <a:extLst>
              <a:ext uri="{FF2B5EF4-FFF2-40B4-BE49-F238E27FC236}">
                <a16:creationId xmlns:a16="http://schemas.microsoft.com/office/drawing/2014/main" id="{51A92AE8-9040-4371-B6C2-BC4E35C294FF}"/>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57933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6E9A4-3DCD-444B-9D1B-0DDB369D1CA5}"/>
              </a:ext>
            </a:extLst>
          </p:cNvPr>
          <p:cNvSpPr>
            <a:spLocks noGrp="1"/>
          </p:cNvSpPr>
          <p:nvPr>
            <p:ph type="pic" idx="14" hasCustomPrompt="1"/>
          </p:nvPr>
        </p:nvSpPr>
        <p:spPr>
          <a:xfrm>
            <a:off x="6778819" y="1543643"/>
            <a:ext cx="3770713" cy="3770713"/>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4" name="Freeform: Shape 3">
            <a:extLst>
              <a:ext uri="{FF2B5EF4-FFF2-40B4-BE49-F238E27FC236}">
                <a16:creationId xmlns:a16="http://schemas.microsoft.com/office/drawing/2014/main" id="{BE8E61F2-141B-4D4F-AFDD-8D58CE64B09B}"/>
              </a:ext>
            </a:extLst>
          </p:cNvPr>
          <p:cNvSpPr/>
          <p:nvPr userDrawn="1"/>
        </p:nvSpPr>
        <p:spPr>
          <a:xfrm>
            <a:off x="5898350" y="668504"/>
            <a:ext cx="5531650" cy="5520991"/>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2"/>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9" name="Oval 8">
            <a:extLst>
              <a:ext uri="{FF2B5EF4-FFF2-40B4-BE49-F238E27FC236}">
                <a16:creationId xmlns:a16="http://schemas.microsoft.com/office/drawing/2014/main" id="{93619EC2-EF46-457A-8506-96E5D2A6F3FD}"/>
              </a:ext>
            </a:extLst>
          </p:cNvPr>
          <p:cNvSpPr/>
          <p:nvPr userDrawn="1"/>
        </p:nvSpPr>
        <p:spPr>
          <a:xfrm>
            <a:off x="4467128" y="3307490"/>
            <a:ext cx="2569435" cy="2569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5" name="Picture Placeholder 2">
            <a:extLst>
              <a:ext uri="{FF2B5EF4-FFF2-40B4-BE49-F238E27FC236}">
                <a16:creationId xmlns:a16="http://schemas.microsoft.com/office/drawing/2014/main" id="{C18F45E2-FEE5-45DD-A3A8-FBFF07EFDEA9}"/>
              </a:ext>
            </a:extLst>
          </p:cNvPr>
          <p:cNvSpPr>
            <a:spLocks noGrp="1"/>
          </p:cNvSpPr>
          <p:nvPr>
            <p:ph type="pic" idx="15" hasCustomPrompt="1"/>
          </p:nvPr>
        </p:nvSpPr>
        <p:spPr>
          <a:xfrm>
            <a:off x="4679565" y="3529451"/>
            <a:ext cx="2158972" cy="2158972"/>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98051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C827905-4FE9-406C-BD88-53FA21331890}"/>
              </a:ext>
            </a:extLst>
          </p:cNvPr>
          <p:cNvSpPr/>
          <p:nvPr userDrawn="1"/>
        </p:nvSpPr>
        <p:spPr>
          <a:xfrm>
            <a:off x="0" y="2497335"/>
            <a:ext cx="4871870" cy="13681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9" name="Rectangle 48">
            <a:extLst>
              <a:ext uri="{FF2B5EF4-FFF2-40B4-BE49-F238E27FC236}">
                <a16:creationId xmlns:a16="http://schemas.microsoft.com/office/drawing/2014/main" id="{26B44229-964E-41DE-98DF-C09F77E63226}"/>
              </a:ext>
            </a:extLst>
          </p:cNvPr>
          <p:cNvSpPr/>
          <p:nvPr userDrawn="1"/>
        </p:nvSpPr>
        <p:spPr>
          <a:xfrm>
            <a:off x="7320144" y="3862911"/>
            <a:ext cx="4871858"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grpSp>
        <p:nvGrpSpPr>
          <p:cNvPr id="4" name="Group 3">
            <a:extLst>
              <a:ext uri="{FF2B5EF4-FFF2-40B4-BE49-F238E27FC236}">
                <a16:creationId xmlns:a16="http://schemas.microsoft.com/office/drawing/2014/main" id="{A00D9682-342B-41B2-9236-ACEF1F866C06}"/>
              </a:ext>
            </a:extLst>
          </p:cNvPr>
          <p:cNvGrpSpPr/>
          <p:nvPr userDrawn="1"/>
        </p:nvGrpSpPr>
        <p:grpSpPr>
          <a:xfrm>
            <a:off x="3738729" y="1908801"/>
            <a:ext cx="2226165" cy="4154968"/>
            <a:chOff x="3501573" y="3178068"/>
            <a:chExt cx="1340594" cy="2737840"/>
          </a:xfrm>
        </p:grpSpPr>
        <p:sp>
          <p:nvSpPr>
            <p:cNvPr id="5" name="Freeform: Shape 4">
              <a:extLst>
                <a:ext uri="{FF2B5EF4-FFF2-40B4-BE49-F238E27FC236}">
                  <a16:creationId xmlns:a16="http://schemas.microsoft.com/office/drawing/2014/main" id="{AF1A89A5-A87C-4F01-8755-896E9E4FE10E}"/>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6" name="Freeform: Shape 5">
              <a:extLst>
                <a:ext uri="{FF2B5EF4-FFF2-40B4-BE49-F238E27FC236}">
                  <a16:creationId xmlns:a16="http://schemas.microsoft.com/office/drawing/2014/main" id="{04B6B8D1-034A-4AA2-AE8B-1C03393781D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7" name="Freeform: Shape 6">
              <a:extLst>
                <a:ext uri="{FF2B5EF4-FFF2-40B4-BE49-F238E27FC236}">
                  <a16:creationId xmlns:a16="http://schemas.microsoft.com/office/drawing/2014/main" id="{76E52E28-70A0-42AC-A545-9E85CBA76168}"/>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8" name="Freeform: Shape 7">
              <a:extLst>
                <a:ext uri="{FF2B5EF4-FFF2-40B4-BE49-F238E27FC236}">
                  <a16:creationId xmlns:a16="http://schemas.microsoft.com/office/drawing/2014/main" id="{684E52CC-D383-4B43-94B0-82BC639397F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9" name="Freeform: Shape 8">
              <a:extLst>
                <a:ext uri="{FF2B5EF4-FFF2-40B4-BE49-F238E27FC236}">
                  <a16:creationId xmlns:a16="http://schemas.microsoft.com/office/drawing/2014/main" id="{B9E95D1F-682C-4E65-B1FF-16030556E1E6}"/>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10" name="Freeform: Shape 9">
              <a:extLst>
                <a:ext uri="{FF2B5EF4-FFF2-40B4-BE49-F238E27FC236}">
                  <a16:creationId xmlns:a16="http://schemas.microsoft.com/office/drawing/2014/main" id="{A5569B1F-60EE-4058-B4EC-169FF466B1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grpSp>
          <p:nvGrpSpPr>
            <p:cNvPr id="11" name="Group 10">
              <a:extLst>
                <a:ext uri="{FF2B5EF4-FFF2-40B4-BE49-F238E27FC236}">
                  <a16:creationId xmlns:a16="http://schemas.microsoft.com/office/drawing/2014/main" id="{D973404C-5CC4-451C-9A6C-5BF9D6C31D00}"/>
                </a:ext>
              </a:extLst>
            </p:cNvPr>
            <p:cNvGrpSpPr/>
            <p:nvPr/>
          </p:nvGrpSpPr>
          <p:grpSpPr>
            <a:xfrm>
              <a:off x="4088508" y="5635857"/>
              <a:ext cx="173080" cy="189786"/>
              <a:chOff x="6768665" y="6038213"/>
              <a:chExt cx="147968" cy="162250"/>
            </a:xfrm>
          </p:grpSpPr>
          <p:sp>
            <p:nvSpPr>
              <p:cNvPr id="15" name="Oval 14">
                <a:extLst>
                  <a:ext uri="{FF2B5EF4-FFF2-40B4-BE49-F238E27FC236}">
                    <a16:creationId xmlns:a16="http://schemas.microsoft.com/office/drawing/2014/main" id="{3F06B094-1014-428C-9E45-291406378B02}"/>
                  </a:ext>
                </a:extLst>
              </p:cNvPr>
              <p:cNvSpPr/>
              <p:nvPr/>
            </p:nvSpPr>
            <p:spPr>
              <a:xfrm>
                <a:off x="6768665" y="6038213"/>
                <a:ext cx="147968"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16" name="Oval 15">
                <a:extLst>
                  <a:ext uri="{FF2B5EF4-FFF2-40B4-BE49-F238E27FC236}">
                    <a16:creationId xmlns:a16="http://schemas.microsoft.com/office/drawing/2014/main" id="{42E1565C-F9EF-40B7-9030-8DAE66357C7B}"/>
                  </a:ext>
                </a:extLst>
              </p:cNvPr>
              <p:cNvSpPr/>
              <p:nvPr/>
            </p:nvSpPr>
            <p:spPr>
              <a:xfrm>
                <a:off x="6802059"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grpSp>
        <p:sp>
          <p:nvSpPr>
            <p:cNvPr id="12" name="Freeform: Shape 11">
              <a:extLst>
                <a:ext uri="{FF2B5EF4-FFF2-40B4-BE49-F238E27FC236}">
                  <a16:creationId xmlns:a16="http://schemas.microsoft.com/office/drawing/2014/main" id="{E17025A9-D27C-4388-8471-F96E75916064}"/>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13" name="Rectangle: Rounded Corners 12">
              <a:extLst>
                <a:ext uri="{FF2B5EF4-FFF2-40B4-BE49-F238E27FC236}">
                  <a16:creationId xmlns:a16="http://schemas.microsoft.com/office/drawing/2014/main" id="{7C011EE6-C236-4F7F-9230-6BA723C990C7}"/>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4" name="Oval 13">
              <a:extLst>
                <a:ext uri="{FF2B5EF4-FFF2-40B4-BE49-F238E27FC236}">
                  <a16:creationId xmlns:a16="http://schemas.microsoft.com/office/drawing/2014/main" id="{A9B68E59-689F-47D6-AD7A-6A36540EDAD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grpSp>
      <p:sp>
        <p:nvSpPr>
          <p:cNvPr id="3" name="Picture Placeholder 2">
            <a:extLst>
              <a:ext uri="{FF2B5EF4-FFF2-40B4-BE49-F238E27FC236}">
                <a16:creationId xmlns:a16="http://schemas.microsoft.com/office/drawing/2014/main" id="{1F0E7EAF-029C-474B-BD7A-58CED1956E40}"/>
              </a:ext>
            </a:extLst>
          </p:cNvPr>
          <p:cNvSpPr>
            <a:spLocks noGrp="1"/>
          </p:cNvSpPr>
          <p:nvPr>
            <p:ph type="pic" idx="14" hasCustomPrompt="1"/>
          </p:nvPr>
        </p:nvSpPr>
        <p:spPr>
          <a:xfrm>
            <a:off x="394929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grpSp>
        <p:nvGrpSpPr>
          <p:cNvPr id="31" name="Group 30">
            <a:extLst>
              <a:ext uri="{FF2B5EF4-FFF2-40B4-BE49-F238E27FC236}">
                <a16:creationId xmlns:a16="http://schemas.microsoft.com/office/drawing/2014/main" id="{567A8FF2-BED8-4092-9919-1A17299EABC5}"/>
              </a:ext>
            </a:extLst>
          </p:cNvPr>
          <p:cNvGrpSpPr/>
          <p:nvPr userDrawn="1"/>
        </p:nvGrpSpPr>
        <p:grpSpPr>
          <a:xfrm>
            <a:off x="6217159" y="1908801"/>
            <a:ext cx="2226165" cy="4154968"/>
            <a:chOff x="3501573" y="3178068"/>
            <a:chExt cx="1340594" cy="2737840"/>
          </a:xfrm>
        </p:grpSpPr>
        <p:sp>
          <p:nvSpPr>
            <p:cNvPr id="32" name="Freeform: Shape 31">
              <a:extLst>
                <a:ext uri="{FF2B5EF4-FFF2-40B4-BE49-F238E27FC236}">
                  <a16:creationId xmlns:a16="http://schemas.microsoft.com/office/drawing/2014/main" id="{2DD54B22-951B-40BD-9216-FBBAAA8E9EC1}"/>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33" name="Freeform: Shape 32">
              <a:extLst>
                <a:ext uri="{FF2B5EF4-FFF2-40B4-BE49-F238E27FC236}">
                  <a16:creationId xmlns:a16="http://schemas.microsoft.com/office/drawing/2014/main" id="{67A7D227-C920-4606-A1F0-D4A6E94E0573}"/>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34" name="Freeform: Shape 33">
              <a:extLst>
                <a:ext uri="{FF2B5EF4-FFF2-40B4-BE49-F238E27FC236}">
                  <a16:creationId xmlns:a16="http://schemas.microsoft.com/office/drawing/2014/main" id="{08240EF4-FAF8-4420-A49A-AD38F0215EC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35" name="Freeform: Shape 34">
              <a:extLst>
                <a:ext uri="{FF2B5EF4-FFF2-40B4-BE49-F238E27FC236}">
                  <a16:creationId xmlns:a16="http://schemas.microsoft.com/office/drawing/2014/main" id="{2E558066-8C97-4004-B487-16C723C5546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36" name="Freeform: Shape 35">
              <a:extLst>
                <a:ext uri="{FF2B5EF4-FFF2-40B4-BE49-F238E27FC236}">
                  <a16:creationId xmlns:a16="http://schemas.microsoft.com/office/drawing/2014/main" id="{BFBD1C97-6561-4E77-B4F9-FEC6572130F3}"/>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37" name="Freeform: Shape 36">
              <a:extLst>
                <a:ext uri="{FF2B5EF4-FFF2-40B4-BE49-F238E27FC236}">
                  <a16:creationId xmlns:a16="http://schemas.microsoft.com/office/drawing/2014/main" id="{FD45CEF1-52A5-48ED-AE59-52F2D3ABD4C9}"/>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grpSp>
          <p:nvGrpSpPr>
            <p:cNvPr id="38" name="Group 37">
              <a:extLst>
                <a:ext uri="{FF2B5EF4-FFF2-40B4-BE49-F238E27FC236}">
                  <a16:creationId xmlns:a16="http://schemas.microsoft.com/office/drawing/2014/main" id="{FC574055-4660-4DEF-BEE9-C4C3E7627F19}"/>
                </a:ext>
              </a:extLst>
            </p:cNvPr>
            <p:cNvGrpSpPr/>
            <p:nvPr/>
          </p:nvGrpSpPr>
          <p:grpSpPr>
            <a:xfrm>
              <a:off x="4088509" y="5635857"/>
              <a:ext cx="173445" cy="189786"/>
              <a:chOff x="6768664" y="6038213"/>
              <a:chExt cx="148280" cy="162250"/>
            </a:xfrm>
          </p:grpSpPr>
          <p:sp>
            <p:nvSpPr>
              <p:cNvPr id="42" name="Oval 41">
                <a:extLst>
                  <a:ext uri="{FF2B5EF4-FFF2-40B4-BE49-F238E27FC236}">
                    <a16:creationId xmlns:a16="http://schemas.microsoft.com/office/drawing/2014/main" id="{465444F4-FF3B-4E74-A3FA-5200F8ED5A4A}"/>
                  </a:ext>
                </a:extLst>
              </p:cNvPr>
              <p:cNvSpPr/>
              <p:nvPr/>
            </p:nvSpPr>
            <p:spPr>
              <a:xfrm>
                <a:off x="6768664" y="6038213"/>
                <a:ext cx="148280"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43" name="Oval 42">
                <a:extLst>
                  <a:ext uri="{FF2B5EF4-FFF2-40B4-BE49-F238E27FC236}">
                    <a16:creationId xmlns:a16="http://schemas.microsoft.com/office/drawing/2014/main" id="{E6679A4D-3CED-4CAD-AD26-F6BD002CC11A}"/>
                  </a:ext>
                </a:extLst>
              </p:cNvPr>
              <p:cNvSpPr/>
              <p:nvPr/>
            </p:nvSpPr>
            <p:spPr>
              <a:xfrm>
                <a:off x="6802214"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grpSp>
        <p:sp>
          <p:nvSpPr>
            <p:cNvPr id="39" name="Freeform: Shape 38">
              <a:extLst>
                <a:ext uri="{FF2B5EF4-FFF2-40B4-BE49-F238E27FC236}">
                  <a16:creationId xmlns:a16="http://schemas.microsoft.com/office/drawing/2014/main" id="{C5D6585F-2972-4223-9639-AD67DC237A9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0" name="Rectangle: Rounded Corners 39">
              <a:extLst>
                <a:ext uri="{FF2B5EF4-FFF2-40B4-BE49-F238E27FC236}">
                  <a16:creationId xmlns:a16="http://schemas.microsoft.com/office/drawing/2014/main" id="{4C4142A7-A3BD-4533-9B15-2398CF5B101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1" name="Oval 40">
              <a:extLst>
                <a:ext uri="{FF2B5EF4-FFF2-40B4-BE49-F238E27FC236}">
                  <a16:creationId xmlns:a16="http://schemas.microsoft.com/office/drawing/2014/main" id="{7D3616C3-26DA-4098-9BB7-AE119634AA01}"/>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grpSp>
      <p:sp>
        <p:nvSpPr>
          <p:cNvPr id="44" name="Picture Placeholder 2">
            <a:extLst>
              <a:ext uri="{FF2B5EF4-FFF2-40B4-BE49-F238E27FC236}">
                <a16:creationId xmlns:a16="http://schemas.microsoft.com/office/drawing/2014/main" id="{FF8E1911-ADB3-4A93-A266-5A19998F9559}"/>
              </a:ext>
            </a:extLst>
          </p:cNvPr>
          <p:cNvSpPr>
            <a:spLocks noGrp="1"/>
          </p:cNvSpPr>
          <p:nvPr>
            <p:ph type="pic" idx="15" hasCustomPrompt="1"/>
          </p:nvPr>
        </p:nvSpPr>
        <p:spPr>
          <a:xfrm>
            <a:off x="642772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5" name="Rectangle 44">
            <a:extLst>
              <a:ext uri="{FF2B5EF4-FFF2-40B4-BE49-F238E27FC236}">
                <a16:creationId xmlns:a16="http://schemas.microsoft.com/office/drawing/2014/main" id="{59ECD1E2-710B-48BA-BF3F-31C0693D3ED9}"/>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6" name="Parallelogram 45">
            <a:extLst>
              <a:ext uri="{FF2B5EF4-FFF2-40B4-BE49-F238E27FC236}">
                <a16:creationId xmlns:a16="http://schemas.microsoft.com/office/drawing/2014/main" id="{5223D1C9-7D29-4D6A-8618-F2A90385FF47}"/>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7" name="Text Placeholder 9">
            <a:extLst>
              <a:ext uri="{FF2B5EF4-FFF2-40B4-BE49-F238E27FC236}">
                <a16:creationId xmlns:a16="http://schemas.microsoft.com/office/drawing/2014/main" id="{F7DBA1CE-AFBD-4E0F-B966-C52B1D083350}"/>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151742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Images &amp; Contents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A7174-072E-4C59-85FA-D35D1608EEBB}"/>
              </a:ext>
            </a:extLst>
          </p:cNvPr>
          <p:cNvGrpSpPr/>
          <p:nvPr userDrawn="1"/>
        </p:nvGrpSpPr>
        <p:grpSpPr>
          <a:xfrm>
            <a:off x="9577218" y="1966459"/>
            <a:ext cx="2614783" cy="4109580"/>
            <a:chOff x="9577218" y="2004559"/>
            <a:chExt cx="2614783" cy="4109580"/>
          </a:xfrm>
        </p:grpSpPr>
        <p:sp>
          <p:nvSpPr>
            <p:cNvPr id="48" name="Freeform: Shape 47">
              <a:extLst>
                <a:ext uri="{FF2B5EF4-FFF2-40B4-BE49-F238E27FC236}">
                  <a16:creationId xmlns:a16="http://schemas.microsoft.com/office/drawing/2014/main" id="{56A6F6E3-FB11-411D-B6F2-9936956268DD}"/>
                </a:ext>
              </a:extLst>
            </p:cNvPr>
            <p:cNvSpPr/>
            <p:nvPr/>
          </p:nvSpPr>
          <p:spPr>
            <a:xfrm>
              <a:off x="11402282" y="5545257"/>
              <a:ext cx="789718" cy="568882"/>
            </a:xfrm>
            <a:custGeom>
              <a:avLst/>
              <a:gdLst>
                <a:gd name="connsiteX0" fmla="*/ 260837 w 789718"/>
                <a:gd name="connsiteY0" fmla="*/ 0 h 568882"/>
                <a:gd name="connsiteX1" fmla="*/ 749720 w 789718"/>
                <a:gd name="connsiteY1" fmla="*/ 0 h 568882"/>
                <a:gd name="connsiteX2" fmla="*/ 785274 w 789718"/>
                <a:gd name="connsiteY2" fmla="*/ 0 h 568882"/>
                <a:gd name="connsiteX3" fmla="*/ 789718 w 789718"/>
                <a:gd name="connsiteY3" fmla="*/ 0 h 568882"/>
                <a:gd name="connsiteX4" fmla="*/ 789718 w 789718"/>
                <a:gd name="connsiteY4" fmla="*/ 568882 h 568882"/>
                <a:gd name="connsiteX5" fmla="*/ 785274 w 789718"/>
                <a:gd name="connsiteY5" fmla="*/ 568882 h 568882"/>
                <a:gd name="connsiteX6" fmla="*/ 749720 w 789718"/>
                <a:gd name="connsiteY6" fmla="*/ 568882 h 568882"/>
                <a:gd name="connsiteX7" fmla="*/ 166023 w 789718"/>
                <a:gd name="connsiteY7" fmla="*/ 568882 h 568882"/>
                <a:gd name="connsiteX8" fmla="*/ 148245 w 789718"/>
                <a:gd name="connsiteY8" fmla="*/ 358515 h 568882"/>
                <a:gd name="connsiteX9" fmla="*/ 260837 w 789718"/>
                <a:gd name="connsiteY9" fmla="*/ 0 h 56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718" h="568882">
                  <a:moveTo>
                    <a:pt x="260837" y="0"/>
                  </a:moveTo>
                  <a:lnTo>
                    <a:pt x="749720" y="0"/>
                  </a:lnTo>
                  <a:lnTo>
                    <a:pt x="785274" y="0"/>
                  </a:lnTo>
                  <a:lnTo>
                    <a:pt x="789718" y="0"/>
                  </a:lnTo>
                  <a:lnTo>
                    <a:pt x="789718" y="568882"/>
                  </a:lnTo>
                  <a:lnTo>
                    <a:pt x="785274" y="568882"/>
                  </a:lnTo>
                  <a:cubicBezTo>
                    <a:pt x="785274" y="568882"/>
                    <a:pt x="773423" y="568882"/>
                    <a:pt x="749720" y="568882"/>
                  </a:cubicBezTo>
                  <a:cubicBezTo>
                    <a:pt x="657869" y="568882"/>
                    <a:pt x="403057" y="568882"/>
                    <a:pt x="166023" y="568882"/>
                  </a:cubicBezTo>
                  <a:cubicBezTo>
                    <a:pt x="-130270" y="568882"/>
                    <a:pt x="38617" y="471106"/>
                    <a:pt x="148245" y="358515"/>
                  </a:cubicBezTo>
                  <a:cubicBezTo>
                    <a:pt x="257874" y="242960"/>
                    <a:pt x="260837" y="0"/>
                    <a:pt x="260837"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54" name="Freeform: Shape 53">
              <a:extLst>
                <a:ext uri="{FF2B5EF4-FFF2-40B4-BE49-F238E27FC236}">
                  <a16:creationId xmlns:a16="http://schemas.microsoft.com/office/drawing/2014/main" id="{D1AEE6F3-9A06-4397-9D80-B7749AC5F46B}"/>
                </a:ext>
              </a:extLst>
            </p:cNvPr>
            <p:cNvSpPr/>
            <p:nvPr/>
          </p:nvSpPr>
          <p:spPr>
            <a:xfrm>
              <a:off x="9577218" y="2004559"/>
              <a:ext cx="2614782" cy="3549586"/>
            </a:xfrm>
            <a:custGeom>
              <a:avLst/>
              <a:gdLst>
                <a:gd name="connsiteX0" fmla="*/ 165924 w 2614782"/>
                <a:gd name="connsiteY0" fmla="*/ 0 h 3549586"/>
                <a:gd name="connsiteX1" fmla="*/ 2577746 w 2614782"/>
                <a:gd name="connsiteY1" fmla="*/ 0 h 3549586"/>
                <a:gd name="connsiteX2" fmla="*/ 2614782 w 2614782"/>
                <a:gd name="connsiteY2" fmla="*/ 0 h 3549586"/>
                <a:gd name="connsiteX3" fmla="*/ 2614782 w 2614782"/>
                <a:gd name="connsiteY3" fmla="*/ 3549586 h 3549586"/>
                <a:gd name="connsiteX4" fmla="*/ 151109 w 2614782"/>
                <a:gd name="connsiteY4" fmla="*/ 3549586 h 3549586"/>
                <a:gd name="connsiteX5" fmla="*/ 0 w 2614782"/>
                <a:gd name="connsiteY5" fmla="*/ 3380699 h 3549586"/>
                <a:gd name="connsiteX6" fmla="*/ 0 w 2614782"/>
                <a:gd name="connsiteY6" fmla="*/ 165924 h 3549586"/>
                <a:gd name="connsiteX7" fmla="*/ 165924 w 2614782"/>
                <a:gd name="connsiteY7" fmla="*/ 0 h 354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782" h="3549586">
                  <a:moveTo>
                    <a:pt x="165924" y="0"/>
                  </a:moveTo>
                  <a:lnTo>
                    <a:pt x="2577746" y="0"/>
                  </a:lnTo>
                  <a:lnTo>
                    <a:pt x="2614782" y="0"/>
                  </a:lnTo>
                  <a:lnTo>
                    <a:pt x="2614782" y="3549586"/>
                  </a:lnTo>
                  <a:lnTo>
                    <a:pt x="151109" y="3549586"/>
                  </a:lnTo>
                  <a:cubicBezTo>
                    <a:pt x="68147" y="3549586"/>
                    <a:pt x="0" y="3475513"/>
                    <a:pt x="0" y="3380699"/>
                  </a:cubicBezTo>
                  <a:lnTo>
                    <a:pt x="0" y="165924"/>
                  </a:lnTo>
                  <a:cubicBezTo>
                    <a:pt x="0" y="71111"/>
                    <a:pt x="79999" y="0"/>
                    <a:pt x="165924" y="0"/>
                  </a:cubicBezTo>
                  <a:close/>
                </a:path>
              </a:pathLst>
            </a:custGeom>
            <a:solidFill>
              <a:srgbClr val="999999"/>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7" name="Freeform: Shape 46">
              <a:extLst>
                <a:ext uri="{FF2B5EF4-FFF2-40B4-BE49-F238E27FC236}">
                  <a16:creationId xmlns:a16="http://schemas.microsoft.com/office/drawing/2014/main" id="{87938F95-371D-4E10-B53B-0CB01F5A0F64}"/>
                </a:ext>
              </a:extLst>
            </p:cNvPr>
            <p:cNvSpPr/>
            <p:nvPr/>
          </p:nvSpPr>
          <p:spPr>
            <a:xfrm>
              <a:off x="9603886" y="2034189"/>
              <a:ext cx="2588114" cy="3114036"/>
            </a:xfrm>
            <a:custGeom>
              <a:avLst/>
              <a:gdLst>
                <a:gd name="connsiteX0" fmla="*/ 165924 w 2588114"/>
                <a:gd name="connsiteY0" fmla="*/ 0 h 3114036"/>
                <a:gd name="connsiteX1" fmla="*/ 2557005 w 2588114"/>
                <a:gd name="connsiteY1" fmla="*/ 0 h 3114036"/>
                <a:gd name="connsiteX2" fmla="*/ 2588114 w 2588114"/>
                <a:gd name="connsiteY2" fmla="*/ 0 h 3114036"/>
                <a:gd name="connsiteX3" fmla="*/ 2588114 w 2588114"/>
                <a:gd name="connsiteY3" fmla="*/ 3114036 h 3114036"/>
                <a:gd name="connsiteX4" fmla="*/ 0 w 2588114"/>
                <a:gd name="connsiteY4" fmla="*/ 3114036 h 3114036"/>
                <a:gd name="connsiteX5" fmla="*/ 0 w 2588114"/>
                <a:gd name="connsiteY5" fmla="*/ 145184 h 3114036"/>
                <a:gd name="connsiteX6" fmla="*/ 165924 w 2588114"/>
                <a:gd name="connsiteY6" fmla="*/ 0 h 311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8114" h="3114036">
                  <a:moveTo>
                    <a:pt x="165924" y="0"/>
                  </a:moveTo>
                  <a:lnTo>
                    <a:pt x="2557005" y="0"/>
                  </a:lnTo>
                  <a:lnTo>
                    <a:pt x="2588114" y="0"/>
                  </a:lnTo>
                  <a:lnTo>
                    <a:pt x="2588114" y="3114036"/>
                  </a:lnTo>
                  <a:lnTo>
                    <a:pt x="0" y="3114036"/>
                  </a:lnTo>
                  <a:lnTo>
                    <a:pt x="0" y="145184"/>
                  </a:lnTo>
                  <a:cubicBezTo>
                    <a:pt x="0" y="59259"/>
                    <a:pt x="79999" y="0"/>
                    <a:pt x="165924" y="0"/>
                  </a:cubicBezTo>
                  <a:close/>
                </a:path>
              </a:pathLst>
            </a:custGeom>
            <a:solidFill>
              <a:srgbClr val="231F20"/>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49" name="Freeform: Shape 48">
              <a:extLst>
                <a:ext uri="{FF2B5EF4-FFF2-40B4-BE49-F238E27FC236}">
                  <a16:creationId xmlns:a16="http://schemas.microsoft.com/office/drawing/2014/main" id="{39C29899-C301-481F-AFC2-146416A7BCFC}"/>
                </a:ext>
              </a:extLst>
            </p:cNvPr>
            <p:cNvSpPr/>
            <p:nvPr/>
          </p:nvSpPr>
          <p:spPr>
            <a:xfrm>
              <a:off x="11405344" y="6063768"/>
              <a:ext cx="786656" cy="47408"/>
            </a:xfrm>
            <a:custGeom>
              <a:avLst/>
              <a:gdLst>
                <a:gd name="connsiteX0" fmla="*/ 0 w 786656"/>
                <a:gd name="connsiteY0" fmla="*/ 0 h 47408"/>
                <a:gd name="connsiteX1" fmla="*/ 786656 w 786656"/>
                <a:gd name="connsiteY1" fmla="*/ 0 h 47408"/>
                <a:gd name="connsiteX2" fmla="*/ 786656 w 786656"/>
                <a:gd name="connsiteY2" fmla="*/ 47408 h 47408"/>
                <a:gd name="connsiteX3" fmla="*/ 779250 w 786656"/>
                <a:gd name="connsiteY3" fmla="*/ 47408 h 47408"/>
                <a:gd name="connsiteX4" fmla="*/ 752584 w 786656"/>
                <a:gd name="connsiteY4" fmla="*/ 47408 h 47408"/>
                <a:gd name="connsiteX5" fmla="*/ 168887 w 786656"/>
                <a:gd name="connsiteY5" fmla="*/ 47408 h 47408"/>
                <a:gd name="connsiteX6" fmla="*/ 0 w 786656"/>
                <a:gd name="connsiteY6" fmla="*/ 5926 h 47408"/>
                <a:gd name="connsiteX7" fmla="*/ 0 w 786656"/>
                <a:gd name="connsiteY7" fmla="*/ 2963 h 47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6656" h="47408">
                  <a:moveTo>
                    <a:pt x="0" y="0"/>
                  </a:moveTo>
                  <a:lnTo>
                    <a:pt x="786656" y="0"/>
                  </a:lnTo>
                  <a:lnTo>
                    <a:pt x="786656" y="47408"/>
                  </a:lnTo>
                  <a:lnTo>
                    <a:pt x="779250" y="47408"/>
                  </a:lnTo>
                  <a:cubicBezTo>
                    <a:pt x="773324" y="47408"/>
                    <a:pt x="764436" y="47408"/>
                    <a:pt x="752584" y="47408"/>
                  </a:cubicBezTo>
                  <a:cubicBezTo>
                    <a:pt x="660732" y="47408"/>
                    <a:pt x="405921" y="47408"/>
                    <a:pt x="168887" y="47408"/>
                  </a:cubicBezTo>
                  <a:cubicBezTo>
                    <a:pt x="47406" y="47408"/>
                    <a:pt x="0" y="35555"/>
                    <a:pt x="0" y="5926"/>
                  </a:cubicBezTo>
                  <a:cubicBezTo>
                    <a:pt x="0" y="5926"/>
                    <a:pt x="0" y="5926"/>
                    <a:pt x="0" y="2963"/>
                  </a:cubicBezTo>
                  <a:close/>
                </a:path>
              </a:pathLst>
            </a:custGeom>
            <a:solidFill>
              <a:schemeClr val="tx1">
                <a:lumMod val="50000"/>
                <a:lumOff val="50000"/>
              </a:schemeClr>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53" name="Freeform: Shape 52">
              <a:extLst>
                <a:ext uri="{FF2B5EF4-FFF2-40B4-BE49-F238E27FC236}">
                  <a16:creationId xmlns:a16="http://schemas.microsoft.com/office/drawing/2014/main" id="{6521854B-6A43-4F4E-967B-63F2317308D5}"/>
                </a:ext>
              </a:extLst>
            </p:cNvPr>
            <p:cNvSpPr/>
            <p:nvPr/>
          </p:nvSpPr>
          <p:spPr>
            <a:xfrm>
              <a:off x="9603886" y="5154151"/>
              <a:ext cx="2588115" cy="385180"/>
            </a:xfrm>
            <a:custGeom>
              <a:avLst/>
              <a:gdLst>
                <a:gd name="connsiteX0" fmla="*/ 0 w 2588115"/>
                <a:gd name="connsiteY0" fmla="*/ 0 h 385180"/>
                <a:gd name="connsiteX1" fmla="*/ 2588115 w 2588115"/>
                <a:gd name="connsiteY1" fmla="*/ 0 h 385180"/>
                <a:gd name="connsiteX2" fmla="*/ 2588115 w 2588115"/>
                <a:gd name="connsiteY2" fmla="*/ 385180 h 385180"/>
                <a:gd name="connsiteX3" fmla="*/ 2557005 w 2588115"/>
                <a:gd name="connsiteY3" fmla="*/ 385180 h 385180"/>
                <a:gd name="connsiteX4" fmla="*/ 165924 w 2588115"/>
                <a:gd name="connsiteY4" fmla="*/ 385180 h 385180"/>
                <a:gd name="connsiteX5" fmla="*/ 0 w 2588115"/>
                <a:gd name="connsiteY5" fmla="*/ 239997 h 38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8115" h="385180">
                  <a:moveTo>
                    <a:pt x="0" y="0"/>
                  </a:moveTo>
                  <a:lnTo>
                    <a:pt x="2588115" y="0"/>
                  </a:lnTo>
                  <a:lnTo>
                    <a:pt x="2588115" y="385180"/>
                  </a:lnTo>
                  <a:lnTo>
                    <a:pt x="2557005" y="385180"/>
                  </a:lnTo>
                  <a:lnTo>
                    <a:pt x="165924" y="385180"/>
                  </a:lnTo>
                  <a:cubicBezTo>
                    <a:pt x="79999" y="385180"/>
                    <a:pt x="0" y="314070"/>
                    <a:pt x="0" y="239997"/>
                  </a:cubicBezTo>
                  <a:close/>
                </a:path>
              </a:pathLst>
            </a:custGeom>
            <a:solidFill>
              <a:schemeClr val="bg1">
                <a:lumMod val="75000"/>
              </a:schemeClr>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45" name="Freeform: Shape 44">
              <a:extLst>
                <a:ext uri="{FF2B5EF4-FFF2-40B4-BE49-F238E27FC236}">
                  <a16:creationId xmlns:a16="http://schemas.microsoft.com/office/drawing/2014/main" id="{B1D2C849-9E6B-4FE9-943F-A3F593603B2E}"/>
                </a:ext>
              </a:extLst>
            </p:cNvPr>
            <p:cNvSpPr/>
            <p:nvPr/>
          </p:nvSpPr>
          <p:spPr>
            <a:xfrm>
              <a:off x="9796942" y="2262334"/>
              <a:ext cx="2395058" cy="2696264"/>
            </a:xfrm>
            <a:custGeom>
              <a:avLst/>
              <a:gdLst>
                <a:gd name="connsiteX0" fmla="*/ 0 w 2395058"/>
                <a:gd name="connsiteY0" fmla="*/ 0 h 2696264"/>
                <a:gd name="connsiteX1" fmla="*/ 2395058 w 2395058"/>
                <a:gd name="connsiteY1" fmla="*/ 0 h 2696264"/>
                <a:gd name="connsiteX2" fmla="*/ 2395058 w 2395058"/>
                <a:gd name="connsiteY2" fmla="*/ 2696264 h 2696264"/>
                <a:gd name="connsiteX3" fmla="*/ 0 w 2395058"/>
                <a:gd name="connsiteY3" fmla="*/ 2696264 h 2696264"/>
              </a:gdLst>
              <a:ahLst/>
              <a:cxnLst>
                <a:cxn ang="0">
                  <a:pos x="connsiteX0" y="connsiteY0"/>
                </a:cxn>
                <a:cxn ang="0">
                  <a:pos x="connsiteX1" y="connsiteY1"/>
                </a:cxn>
                <a:cxn ang="0">
                  <a:pos x="connsiteX2" y="connsiteY2"/>
                </a:cxn>
                <a:cxn ang="0">
                  <a:pos x="connsiteX3" y="connsiteY3"/>
                </a:cxn>
              </a:cxnLst>
              <a:rect l="l" t="t" r="r" b="b"/>
              <a:pathLst>
                <a:path w="2395058" h="2696264">
                  <a:moveTo>
                    <a:pt x="0" y="0"/>
                  </a:moveTo>
                  <a:lnTo>
                    <a:pt x="2395058" y="0"/>
                  </a:lnTo>
                  <a:lnTo>
                    <a:pt x="2395058" y="2696264"/>
                  </a:lnTo>
                  <a:lnTo>
                    <a:pt x="0" y="2696264"/>
                  </a:lnTo>
                  <a:close/>
                </a:path>
              </a:pathLst>
            </a:custGeom>
            <a:solidFill>
              <a:srgbClr val="F2F2F2"/>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grpSp>
      <p:sp>
        <p:nvSpPr>
          <p:cNvPr id="9" name="Rectangle 8"/>
          <p:cNvSpPr/>
          <p:nvPr userDrawn="1"/>
        </p:nvSpPr>
        <p:spPr>
          <a:xfrm>
            <a:off x="0" y="2"/>
            <a:ext cx="12192000" cy="1639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2" name="Oval 11"/>
          <p:cNvSpPr/>
          <p:nvPr userDrawn="1"/>
        </p:nvSpPr>
        <p:spPr>
          <a:xfrm>
            <a:off x="5466000" y="985382"/>
            <a:ext cx="1260000" cy="12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8" name="Oval 9">
            <a:extLst>
              <a:ext uri="{FF2B5EF4-FFF2-40B4-BE49-F238E27FC236}">
                <a16:creationId xmlns:a16="http://schemas.microsoft.com/office/drawing/2014/main" id="{E82BEB7C-F700-427B-9B6D-07AF4DCFC4D6}"/>
              </a:ext>
            </a:extLst>
          </p:cNvPr>
          <p:cNvSpPr/>
          <p:nvPr userDrawn="1"/>
        </p:nvSpPr>
        <p:spPr>
          <a:xfrm>
            <a:off x="6714751" y="3572430"/>
            <a:ext cx="2520000" cy="25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9" name="Picture Placeholder 2">
            <a:extLst>
              <a:ext uri="{FF2B5EF4-FFF2-40B4-BE49-F238E27FC236}">
                <a16:creationId xmlns:a16="http://schemas.microsoft.com/office/drawing/2014/main" id="{7ED0E029-9FE5-464D-8D99-5F5FDE246656}"/>
              </a:ext>
            </a:extLst>
          </p:cNvPr>
          <p:cNvSpPr>
            <a:spLocks noGrp="1"/>
          </p:cNvSpPr>
          <p:nvPr>
            <p:ph type="pic" idx="10" hasCustomPrompt="1"/>
          </p:nvPr>
        </p:nvSpPr>
        <p:spPr>
          <a:xfrm>
            <a:off x="9796941" y="2212377"/>
            <a:ext cx="2395058" cy="273681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grpSp>
        <p:nvGrpSpPr>
          <p:cNvPr id="33" name="Group 20">
            <a:extLst>
              <a:ext uri="{FF2B5EF4-FFF2-40B4-BE49-F238E27FC236}">
                <a16:creationId xmlns:a16="http://schemas.microsoft.com/office/drawing/2014/main" id="{9154414E-F9D0-4176-8423-AD2B0FDFF273}"/>
              </a:ext>
            </a:extLst>
          </p:cNvPr>
          <p:cNvGrpSpPr/>
          <p:nvPr userDrawn="1"/>
        </p:nvGrpSpPr>
        <p:grpSpPr>
          <a:xfrm>
            <a:off x="7019112" y="2170500"/>
            <a:ext cx="1890758" cy="3323854"/>
            <a:chOff x="445712" y="1449040"/>
            <a:chExt cx="2113018" cy="3924176"/>
          </a:xfrm>
        </p:grpSpPr>
        <p:sp>
          <p:nvSpPr>
            <p:cNvPr id="34" name="Rounded Rectangle 21">
              <a:extLst>
                <a:ext uri="{FF2B5EF4-FFF2-40B4-BE49-F238E27FC236}">
                  <a16:creationId xmlns:a16="http://schemas.microsoft.com/office/drawing/2014/main" id="{48E8CA5B-130B-4AD8-AB4B-4E5FAED2D7F0}"/>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35" name="Rectangle 22">
              <a:extLst>
                <a:ext uri="{FF2B5EF4-FFF2-40B4-BE49-F238E27FC236}">
                  <a16:creationId xmlns:a16="http://schemas.microsoft.com/office/drawing/2014/main" id="{245400F7-8368-40C0-BB3D-0AD35E01855B}"/>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grpSp>
          <p:nvGrpSpPr>
            <p:cNvPr id="36" name="Group 23">
              <a:extLst>
                <a:ext uri="{FF2B5EF4-FFF2-40B4-BE49-F238E27FC236}">
                  <a16:creationId xmlns:a16="http://schemas.microsoft.com/office/drawing/2014/main" id="{FF3A9B8F-6595-4BDF-BD37-651F326557E5}"/>
                </a:ext>
              </a:extLst>
            </p:cNvPr>
            <p:cNvGrpSpPr/>
            <p:nvPr userDrawn="1"/>
          </p:nvGrpSpPr>
          <p:grpSpPr>
            <a:xfrm>
              <a:off x="1407705" y="5045834"/>
              <a:ext cx="211967" cy="211967"/>
              <a:chOff x="1549420" y="5712364"/>
              <a:chExt cx="312583" cy="312583"/>
            </a:xfrm>
          </p:grpSpPr>
          <p:sp>
            <p:nvSpPr>
              <p:cNvPr id="37" name="Oval 24">
                <a:extLst>
                  <a:ext uri="{FF2B5EF4-FFF2-40B4-BE49-F238E27FC236}">
                    <a16:creationId xmlns:a16="http://schemas.microsoft.com/office/drawing/2014/main" id="{FADAA692-E4F3-412A-BA4C-194DE2CBC22F}"/>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8" name="Rounded Rectangle 25">
                <a:extLst>
                  <a:ext uri="{FF2B5EF4-FFF2-40B4-BE49-F238E27FC236}">
                    <a16:creationId xmlns:a16="http://schemas.microsoft.com/office/drawing/2014/main" id="{D44E170A-6DEE-45EF-886B-6671E94CB4A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grpSp>
      </p:grpSp>
      <p:sp>
        <p:nvSpPr>
          <p:cNvPr id="39" name="Picture Placeholder 2">
            <a:extLst>
              <a:ext uri="{FF2B5EF4-FFF2-40B4-BE49-F238E27FC236}">
                <a16:creationId xmlns:a16="http://schemas.microsoft.com/office/drawing/2014/main" id="{BAA35CAB-B035-468E-9BA1-B8848776C9F8}"/>
              </a:ext>
            </a:extLst>
          </p:cNvPr>
          <p:cNvSpPr>
            <a:spLocks noGrp="1"/>
          </p:cNvSpPr>
          <p:nvPr>
            <p:ph type="pic" idx="11" hasCustomPrompt="1"/>
          </p:nvPr>
        </p:nvSpPr>
        <p:spPr>
          <a:xfrm>
            <a:off x="7145482" y="2497454"/>
            <a:ext cx="1624041" cy="2663428"/>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5" name="Rectangle 54">
            <a:extLst>
              <a:ext uri="{FF2B5EF4-FFF2-40B4-BE49-F238E27FC236}">
                <a16:creationId xmlns:a16="http://schemas.microsoft.com/office/drawing/2014/main" id="{DFDDFBBF-2BEE-4444-B3D9-C22B4ADE5F9C}"/>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56" name="Rectangle 55">
            <a:extLst>
              <a:ext uri="{FF2B5EF4-FFF2-40B4-BE49-F238E27FC236}">
                <a16:creationId xmlns:a16="http://schemas.microsoft.com/office/drawing/2014/main" id="{193D1B71-3A90-46BE-BB4D-58B3F8A39606}"/>
              </a:ext>
            </a:extLst>
          </p:cNvPr>
          <p:cNvSpPr/>
          <p:nvPr userDrawn="1"/>
        </p:nvSpPr>
        <p:spPr>
          <a:xfrm>
            <a:off x="7920798" y="6353175"/>
            <a:ext cx="3865354" cy="369332"/>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Arial Unicode MS"/>
                <a:cs typeface="+mn-cs"/>
              </a:rPr>
              <a:t>COMPUTER REPAIR &amp; SUPPORT </a:t>
            </a:r>
          </a:p>
        </p:txBody>
      </p:sp>
      <p:sp>
        <p:nvSpPr>
          <p:cNvPr id="57" name="Text Placeholder 9">
            <a:extLst>
              <a:ext uri="{FF2B5EF4-FFF2-40B4-BE49-F238E27FC236}">
                <a16:creationId xmlns:a16="http://schemas.microsoft.com/office/drawing/2014/main" id="{C2FFD24C-7A3B-446D-9BCE-07E83932E2B1}"/>
              </a:ext>
            </a:extLst>
          </p:cNvPr>
          <p:cNvSpPr>
            <a:spLocks noGrp="1"/>
          </p:cNvSpPr>
          <p:nvPr>
            <p:ph type="body" sz="quarter" idx="12" hasCustomPrompt="1"/>
          </p:nvPr>
        </p:nvSpPr>
        <p:spPr>
          <a:xfrm>
            <a:off x="0" y="236429"/>
            <a:ext cx="12191999"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243580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 name="Rectangle 2">
            <a:extLst>
              <a:ext uri="{FF2B5EF4-FFF2-40B4-BE49-F238E27FC236}">
                <a16:creationId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Arial Unicode MS"/>
                <a:cs typeface="+mn-cs"/>
              </a:rPr>
              <a:t>COMPUTER REPAIR &amp; SUPPORT </a:t>
            </a: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 name="Group 5">
            <a:extLst>
              <a:ext uri="{FF2B5EF4-FFF2-40B4-BE49-F238E27FC236}">
                <a16:creationId xmlns:a16="http://schemas.microsoft.com/office/drawing/2014/main" id="{4B7311D8-6D5A-41BD-9E48-B1B59E54EC89}"/>
              </a:ext>
            </a:extLst>
          </p:cNvPr>
          <p:cNvGrpSpPr/>
          <p:nvPr userDrawn="1"/>
        </p:nvGrpSpPr>
        <p:grpSpPr>
          <a:xfrm>
            <a:off x="544695" y="2491950"/>
            <a:ext cx="5789430" cy="3180900"/>
            <a:chOff x="-548507" y="477868"/>
            <a:chExt cx="11570449" cy="6357177"/>
          </a:xfrm>
        </p:grpSpPr>
        <p:sp>
          <p:nvSpPr>
            <p:cNvPr id="7" name="Freeform: Shape 6">
              <a:extLst>
                <a:ext uri="{FF2B5EF4-FFF2-40B4-BE49-F238E27FC236}">
                  <a16:creationId xmlns:a16="http://schemas.microsoft.com/office/drawing/2014/main" id="{B54B4CA6-C3CF-4A76-A3A2-C3C143B5C0E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8" name="Freeform: Shape 7">
              <a:extLst>
                <a:ext uri="{FF2B5EF4-FFF2-40B4-BE49-F238E27FC236}">
                  <a16:creationId xmlns:a16="http://schemas.microsoft.com/office/drawing/2014/main" id="{C107E1F5-E4D6-4B02-97B3-A6C55673E2FD}"/>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9" name="Freeform: Shape 8">
              <a:extLst>
                <a:ext uri="{FF2B5EF4-FFF2-40B4-BE49-F238E27FC236}">
                  <a16:creationId xmlns:a16="http://schemas.microsoft.com/office/drawing/2014/main" id="{8316093A-50F2-419F-B0A7-400A2BCA5584}"/>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10" name="Freeform: Shape 9">
              <a:extLst>
                <a:ext uri="{FF2B5EF4-FFF2-40B4-BE49-F238E27FC236}">
                  <a16:creationId xmlns:a16="http://schemas.microsoft.com/office/drawing/2014/main" id="{701BFF46-29BD-43D5-9B1D-6C53ACBFD1E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11" name="Freeform: Shape 10">
              <a:extLst>
                <a:ext uri="{FF2B5EF4-FFF2-40B4-BE49-F238E27FC236}">
                  <a16:creationId xmlns:a16="http://schemas.microsoft.com/office/drawing/2014/main" id="{3E7FFE71-2BD2-43F0-AF44-DBA08CD1AFB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grpSp>
          <p:nvGrpSpPr>
            <p:cNvPr id="12" name="Group 11">
              <a:extLst>
                <a:ext uri="{FF2B5EF4-FFF2-40B4-BE49-F238E27FC236}">
                  <a16:creationId xmlns:a16="http://schemas.microsoft.com/office/drawing/2014/main" id="{91C1A8DF-10F0-4F27-986F-AA188E9063E6}"/>
                </a:ext>
              </a:extLst>
            </p:cNvPr>
            <p:cNvGrpSpPr/>
            <p:nvPr/>
          </p:nvGrpSpPr>
          <p:grpSpPr>
            <a:xfrm>
              <a:off x="1606" y="6382978"/>
              <a:ext cx="413937" cy="115242"/>
              <a:chOff x="5955" y="6353672"/>
              <a:chExt cx="413937" cy="115242"/>
            </a:xfrm>
          </p:grpSpPr>
          <p:sp>
            <p:nvSpPr>
              <p:cNvPr id="17" name="Rectangle: Rounded Corners 16">
                <a:extLst>
                  <a:ext uri="{FF2B5EF4-FFF2-40B4-BE49-F238E27FC236}">
                    <a16:creationId xmlns:a16="http://schemas.microsoft.com/office/drawing/2014/main" id="{5259956F-625C-4E69-A3F7-8BCDAB2162F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8" name="Rectangle: Rounded Corners 17">
                <a:extLst>
                  <a:ext uri="{FF2B5EF4-FFF2-40B4-BE49-F238E27FC236}">
                    <a16:creationId xmlns:a16="http://schemas.microsoft.com/office/drawing/2014/main" id="{E0542FEC-BA5F-4B72-B919-E64F310DD67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grpSp>
        <p:grpSp>
          <p:nvGrpSpPr>
            <p:cNvPr id="13" name="Group 12">
              <a:extLst>
                <a:ext uri="{FF2B5EF4-FFF2-40B4-BE49-F238E27FC236}">
                  <a16:creationId xmlns:a16="http://schemas.microsoft.com/office/drawing/2014/main" id="{16F6C78F-4B8D-4AB0-BA91-CA219E7307D5}"/>
                </a:ext>
              </a:extLst>
            </p:cNvPr>
            <p:cNvGrpSpPr/>
            <p:nvPr/>
          </p:nvGrpSpPr>
          <p:grpSpPr>
            <a:xfrm>
              <a:off x="9855291" y="6381600"/>
              <a:ext cx="885989" cy="115242"/>
              <a:chOff x="5955" y="6353672"/>
              <a:chExt cx="413937" cy="115242"/>
            </a:xfrm>
          </p:grpSpPr>
          <p:sp>
            <p:nvSpPr>
              <p:cNvPr id="15" name="Rectangle: Rounded Corners 14">
                <a:extLst>
                  <a:ext uri="{FF2B5EF4-FFF2-40B4-BE49-F238E27FC236}">
                    <a16:creationId xmlns:a16="http://schemas.microsoft.com/office/drawing/2014/main" id="{BE4167B3-437C-448D-A95F-0B6503E5F4B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6" name="Rectangle: Rounded Corners 15">
                <a:extLst>
                  <a:ext uri="{FF2B5EF4-FFF2-40B4-BE49-F238E27FC236}">
                    <a16:creationId xmlns:a16="http://schemas.microsoft.com/office/drawing/2014/main" id="{FC95B9F0-33CA-441E-BA91-6579B745159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grpSp>
        <p:sp>
          <p:nvSpPr>
            <p:cNvPr id="14" name="Freeform: Shape 13">
              <a:extLst>
                <a:ext uri="{FF2B5EF4-FFF2-40B4-BE49-F238E27FC236}">
                  <a16:creationId xmlns:a16="http://schemas.microsoft.com/office/drawing/2014/main" id="{11B95A3A-BA06-4C89-AB89-AC9DC9B9F9E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grpSp>
      <p:sp>
        <p:nvSpPr>
          <p:cNvPr id="20" name="Picture Placeholder 2">
            <a:extLst>
              <a:ext uri="{FF2B5EF4-FFF2-40B4-BE49-F238E27FC236}">
                <a16:creationId xmlns:a16="http://schemas.microsoft.com/office/drawing/2014/main" id="{BB5EE543-5546-42B2-AD3F-0603E5A3CE3C}"/>
              </a:ext>
            </a:extLst>
          </p:cNvPr>
          <p:cNvSpPr>
            <a:spLocks noGrp="1"/>
          </p:cNvSpPr>
          <p:nvPr>
            <p:ph type="pic" idx="14" hasCustomPrompt="1"/>
          </p:nvPr>
        </p:nvSpPr>
        <p:spPr>
          <a:xfrm>
            <a:off x="1363769" y="2672871"/>
            <a:ext cx="4144706" cy="2575044"/>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42166701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537753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1" b="0" i="0" u="none" strike="noStrike" kern="1200" cap="none" spc="0" normalizeH="0" baseline="0" noProof="0">
              <a:ln>
                <a:noFill/>
              </a:ln>
              <a:solidFill>
                <a:prstClr val="black">
                  <a:lumMod val="85000"/>
                  <a:lumOff val="15000"/>
                </a:prstClr>
              </a:solidFill>
              <a:effectLst/>
              <a:uLnTx/>
              <a:uFillTx/>
              <a:latin typeface="Arial"/>
              <a:ea typeface="Arial Unicode MS"/>
              <a:cs typeface="+mn-cs"/>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rPr>
              <a:t>You can Resize without losing quality</a:t>
            </a:r>
            <a:endParaRPr kumimoji="0" lang="ko-KR" altLang="en-US" sz="1400" b="1"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rPr>
              <a:t>You can Change Fill Color &amp;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rPr>
              <a:t>Line Color</a:t>
            </a:r>
            <a:endParaRPr kumimoji="0" lang="ko-KR" altLang="en-US" sz="1400" b="1"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rPr>
              <a:t>www.allppt.com</a:t>
            </a:r>
            <a:endParaRPr kumimoji="0" lang="ko-KR" altLang="en-US" sz="1400" b="0"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white"/>
                </a:solidFill>
                <a:effectLst/>
                <a:uLnTx/>
                <a:uFillTx/>
                <a:latin typeface="Arial"/>
                <a:ea typeface="Arial Unicode MS"/>
                <a:cs typeface="Arial" pitchFamily="34" charset="0"/>
              </a:rPr>
              <a:t>FREE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white"/>
                </a:solidFill>
                <a:effectLst/>
                <a:uLnTx/>
                <a:uFillTx/>
                <a:latin typeface="Arial"/>
                <a:ea typeface="Arial Unicode MS"/>
                <a:cs typeface="Arial" pitchFamily="34" charset="0"/>
              </a:rPr>
              <a:t>PPT TEMPLATES</a:t>
            </a:r>
          </a:p>
        </p:txBody>
      </p:sp>
    </p:spTree>
    <p:extLst>
      <p:ext uri="{BB962C8B-B14F-4D97-AF65-F5344CB8AC3E}">
        <p14:creationId xmlns:p14="http://schemas.microsoft.com/office/powerpoint/2010/main" val="9446976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684848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5_Images &amp; Contents Layout">
    <p:spTree>
      <p:nvGrpSpPr>
        <p:cNvPr id="1" name=""/>
        <p:cNvGrpSpPr/>
        <p:nvPr/>
      </p:nvGrpSpPr>
      <p:grpSpPr>
        <a:xfrm>
          <a:off x="0" y="0"/>
          <a:ext cx="0" cy="0"/>
          <a:chOff x="0" y="0"/>
          <a:chExt cx="0" cy="0"/>
        </a:xfrm>
      </p:grpSpPr>
      <p:sp>
        <p:nvSpPr>
          <p:cNvPr id="6" name="자유형: 도형 5">
            <a:extLst>
              <a:ext uri="{FF2B5EF4-FFF2-40B4-BE49-F238E27FC236}">
                <a16:creationId xmlns:a16="http://schemas.microsoft.com/office/drawing/2014/main" id="{BC0FA2A0-2070-4162-B90B-85498321A141}"/>
              </a:ext>
            </a:extLst>
          </p:cNvPr>
          <p:cNvSpPr/>
          <p:nvPr userDrawn="1"/>
        </p:nvSpPr>
        <p:spPr>
          <a:xfrm>
            <a:off x="5895975" y="0"/>
            <a:ext cx="5979207" cy="6858000"/>
          </a:xfrm>
          <a:custGeom>
            <a:avLst/>
            <a:gdLst>
              <a:gd name="connsiteX0" fmla="*/ 102129 w 5979207"/>
              <a:gd name="connsiteY0" fmla="*/ 0 h 6858000"/>
              <a:gd name="connsiteX1" fmla="*/ 2568591 w 5979207"/>
              <a:gd name="connsiteY1" fmla="*/ 0 h 6858000"/>
              <a:gd name="connsiteX2" fmla="*/ 3429043 w 5979207"/>
              <a:gd name="connsiteY2" fmla="*/ 1911463 h 6858000"/>
              <a:gd name="connsiteX3" fmla="*/ 4432480 w 5979207"/>
              <a:gd name="connsiteY3" fmla="*/ 0 h 6858000"/>
              <a:gd name="connsiteX4" fmla="*/ 5979207 w 5979207"/>
              <a:gd name="connsiteY4" fmla="*/ 0 h 6858000"/>
              <a:gd name="connsiteX5" fmla="*/ 5979207 w 5979207"/>
              <a:gd name="connsiteY5" fmla="*/ 1317813 h 6858000"/>
              <a:gd name="connsiteX6" fmla="*/ 4875315 w 5979207"/>
              <a:gd name="connsiteY6" fmla="*/ 3267558 h 6858000"/>
              <a:gd name="connsiteX7" fmla="*/ 5979207 w 5979207"/>
              <a:gd name="connsiteY7" fmla="*/ 5266500 h 6858000"/>
              <a:gd name="connsiteX8" fmla="*/ 5979207 w 5979207"/>
              <a:gd name="connsiteY8" fmla="*/ 6858000 h 6858000"/>
              <a:gd name="connsiteX9" fmla="*/ 4432480 w 5979207"/>
              <a:gd name="connsiteY9" fmla="*/ 6858000 h 6858000"/>
              <a:gd name="connsiteX10" fmla="*/ 3429043 w 5979207"/>
              <a:gd name="connsiteY10" fmla="*/ 4649491 h 6858000"/>
              <a:gd name="connsiteX11" fmla="*/ 2251989 w 5979207"/>
              <a:gd name="connsiteY11" fmla="*/ 6858000 h 6858000"/>
              <a:gd name="connsiteX12" fmla="*/ 0 w 5979207"/>
              <a:gd name="connsiteY12" fmla="*/ 6858000 h 6858000"/>
              <a:gd name="connsiteX13" fmla="*/ 1969690 w 5979207"/>
              <a:gd name="connsiteY13" fmla="*/ 32675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79207" h="6858000">
                <a:moveTo>
                  <a:pt x="102129" y="0"/>
                </a:moveTo>
                <a:lnTo>
                  <a:pt x="2568591" y="0"/>
                </a:lnTo>
                <a:lnTo>
                  <a:pt x="3429043" y="1911463"/>
                </a:lnTo>
                <a:lnTo>
                  <a:pt x="4432480" y="0"/>
                </a:lnTo>
                <a:lnTo>
                  <a:pt x="5979207" y="0"/>
                </a:lnTo>
                <a:lnTo>
                  <a:pt x="5979207" y="1317813"/>
                </a:lnTo>
                <a:lnTo>
                  <a:pt x="4875315" y="3267558"/>
                </a:lnTo>
                <a:lnTo>
                  <a:pt x="5979207" y="5266500"/>
                </a:lnTo>
                <a:lnTo>
                  <a:pt x="5979207" y="6858000"/>
                </a:lnTo>
                <a:lnTo>
                  <a:pt x="4432480" y="6858000"/>
                </a:lnTo>
                <a:lnTo>
                  <a:pt x="3429043" y="4649491"/>
                </a:lnTo>
                <a:lnTo>
                  <a:pt x="2251989" y="6858000"/>
                </a:lnTo>
                <a:lnTo>
                  <a:pt x="0" y="6858000"/>
                </a:lnTo>
                <a:lnTo>
                  <a:pt x="1969690" y="326755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5" name="자유형: 도형 4">
            <a:extLst>
              <a:ext uri="{FF2B5EF4-FFF2-40B4-BE49-F238E27FC236}">
                <a16:creationId xmlns:a16="http://schemas.microsoft.com/office/drawing/2014/main" id="{B5410258-795E-46FD-86D0-616F7BF2BB04}"/>
              </a:ext>
            </a:extLst>
          </p:cNvPr>
          <p:cNvSpPr/>
          <p:nvPr userDrawn="1"/>
        </p:nvSpPr>
        <p:spPr>
          <a:xfrm>
            <a:off x="6054384" y="0"/>
            <a:ext cx="5979207" cy="6858000"/>
          </a:xfrm>
          <a:custGeom>
            <a:avLst/>
            <a:gdLst>
              <a:gd name="connsiteX0" fmla="*/ 102129 w 5979207"/>
              <a:gd name="connsiteY0" fmla="*/ 0 h 6858000"/>
              <a:gd name="connsiteX1" fmla="*/ 2568591 w 5979207"/>
              <a:gd name="connsiteY1" fmla="*/ 0 h 6858000"/>
              <a:gd name="connsiteX2" fmla="*/ 3429043 w 5979207"/>
              <a:gd name="connsiteY2" fmla="*/ 1911463 h 6858000"/>
              <a:gd name="connsiteX3" fmla="*/ 4432480 w 5979207"/>
              <a:gd name="connsiteY3" fmla="*/ 0 h 6858000"/>
              <a:gd name="connsiteX4" fmla="*/ 5979207 w 5979207"/>
              <a:gd name="connsiteY4" fmla="*/ 0 h 6858000"/>
              <a:gd name="connsiteX5" fmla="*/ 5979207 w 5979207"/>
              <a:gd name="connsiteY5" fmla="*/ 1317813 h 6858000"/>
              <a:gd name="connsiteX6" fmla="*/ 4875315 w 5979207"/>
              <a:gd name="connsiteY6" fmla="*/ 3267558 h 6858000"/>
              <a:gd name="connsiteX7" fmla="*/ 5979207 w 5979207"/>
              <a:gd name="connsiteY7" fmla="*/ 5266500 h 6858000"/>
              <a:gd name="connsiteX8" fmla="*/ 5979207 w 5979207"/>
              <a:gd name="connsiteY8" fmla="*/ 6858000 h 6858000"/>
              <a:gd name="connsiteX9" fmla="*/ 4432480 w 5979207"/>
              <a:gd name="connsiteY9" fmla="*/ 6858000 h 6858000"/>
              <a:gd name="connsiteX10" fmla="*/ 3429043 w 5979207"/>
              <a:gd name="connsiteY10" fmla="*/ 4649491 h 6858000"/>
              <a:gd name="connsiteX11" fmla="*/ 2251989 w 5979207"/>
              <a:gd name="connsiteY11" fmla="*/ 6858000 h 6858000"/>
              <a:gd name="connsiteX12" fmla="*/ 0 w 5979207"/>
              <a:gd name="connsiteY12" fmla="*/ 6858000 h 6858000"/>
              <a:gd name="connsiteX13" fmla="*/ 1969690 w 5979207"/>
              <a:gd name="connsiteY13" fmla="*/ 32675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79207" h="6858000">
                <a:moveTo>
                  <a:pt x="102129" y="0"/>
                </a:moveTo>
                <a:lnTo>
                  <a:pt x="2568591" y="0"/>
                </a:lnTo>
                <a:lnTo>
                  <a:pt x="3429043" y="1911463"/>
                </a:lnTo>
                <a:lnTo>
                  <a:pt x="4432480" y="0"/>
                </a:lnTo>
                <a:lnTo>
                  <a:pt x="5979207" y="0"/>
                </a:lnTo>
                <a:lnTo>
                  <a:pt x="5979207" y="1317813"/>
                </a:lnTo>
                <a:lnTo>
                  <a:pt x="4875315" y="3267558"/>
                </a:lnTo>
                <a:lnTo>
                  <a:pt x="5979207" y="5266500"/>
                </a:lnTo>
                <a:lnTo>
                  <a:pt x="5979207" y="6858000"/>
                </a:lnTo>
                <a:lnTo>
                  <a:pt x="4432480" y="6858000"/>
                </a:lnTo>
                <a:lnTo>
                  <a:pt x="3429043" y="4649491"/>
                </a:lnTo>
                <a:lnTo>
                  <a:pt x="2251989" y="6858000"/>
                </a:lnTo>
                <a:lnTo>
                  <a:pt x="0" y="6858000"/>
                </a:lnTo>
                <a:lnTo>
                  <a:pt x="1969690" y="32675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0" name="그림 개체 틀 9">
            <a:extLst>
              <a:ext uri="{FF2B5EF4-FFF2-40B4-BE49-F238E27FC236}">
                <a16:creationId xmlns:a16="http://schemas.microsoft.com/office/drawing/2014/main" id="{8D51066F-07ED-45ED-AA6F-CCB56128CE23}"/>
              </a:ext>
            </a:extLst>
          </p:cNvPr>
          <p:cNvSpPr>
            <a:spLocks noGrp="1"/>
          </p:cNvSpPr>
          <p:nvPr>
            <p:ph type="pic" idx="16" hasCustomPrompt="1"/>
          </p:nvPr>
        </p:nvSpPr>
        <p:spPr>
          <a:xfrm>
            <a:off x="6212793" y="0"/>
            <a:ext cx="5979207" cy="6858000"/>
          </a:xfrm>
          <a:custGeom>
            <a:avLst/>
            <a:gdLst>
              <a:gd name="connsiteX0" fmla="*/ 94573 w 5536832"/>
              <a:gd name="connsiteY0" fmla="*/ 0 h 6858000"/>
              <a:gd name="connsiteX1" fmla="*/ 2378552 w 5536832"/>
              <a:gd name="connsiteY1" fmla="*/ 0 h 6858000"/>
              <a:gd name="connsiteX2" fmla="*/ 3175343 w 5536832"/>
              <a:gd name="connsiteY2" fmla="*/ 1911463 h 6858000"/>
              <a:gd name="connsiteX3" fmla="*/ 4104540 w 5536832"/>
              <a:gd name="connsiteY3" fmla="*/ 0 h 6858000"/>
              <a:gd name="connsiteX4" fmla="*/ 5536832 w 5536832"/>
              <a:gd name="connsiteY4" fmla="*/ 0 h 6858000"/>
              <a:gd name="connsiteX5" fmla="*/ 5536832 w 5536832"/>
              <a:gd name="connsiteY5" fmla="*/ 1317813 h 6858000"/>
              <a:gd name="connsiteX6" fmla="*/ 4514612 w 5536832"/>
              <a:gd name="connsiteY6" fmla="*/ 3267558 h 6858000"/>
              <a:gd name="connsiteX7" fmla="*/ 5536832 w 5536832"/>
              <a:gd name="connsiteY7" fmla="*/ 5266500 h 6858000"/>
              <a:gd name="connsiteX8" fmla="*/ 5536832 w 5536832"/>
              <a:gd name="connsiteY8" fmla="*/ 6858000 h 6858000"/>
              <a:gd name="connsiteX9" fmla="*/ 4104540 w 5536832"/>
              <a:gd name="connsiteY9" fmla="*/ 6858000 h 6858000"/>
              <a:gd name="connsiteX10" fmla="*/ 3175343 w 5536832"/>
              <a:gd name="connsiteY10" fmla="*/ 4649491 h 6858000"/>
              <a:gd name="connsiteX11" fmla="*/ 2085374 w 5536832"/>
              <a:gd name="connsiteY11" fmla="*/ 6858000 h 6858000"/>
              <a:gd name="connsiteX12" fmla="*/ 0 w 5536832"/>
              <a:gd name="connsiteY12" fmla="*/ 6858000 h 6858000"/>
              <a:gd name="connsiteX13" fmla="*/ 1823961 w 5536832"/>
              <a:gd name="connsiteY13" fmla="*/ 32675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6832" h="6858000">
                <a:moveTo>
                  <a:pt x="94573" y="0"/>
                </a:moveTo>
                <a:lnTo>
                  <a:pt x="2378552" y="0"/>
                </a:lnTo>
                <a:lnTo>
                  <a:pt x="3175343" y="1911463"/>
                </a:lnTo>
                <a:lnTo>
                  <a:pt x="4104540" y="0"/>
                </a:lnTo>
                <a:lnTo>
                  <a:pt x="5536832" y="0"/>
                </a:lnTo>
                <a:lnTo>
                  <a:pt x="5536832" y="1317813"/>
                </a:lnTo>
                <a:lnTo>
                  <a:pt x="4514612" y="3267558"/>
                </a:lnTo>
                <a:lnTo>
                  <a:pt x="5536832" y="5266500"/>
                </a:lnTo>
                <a:lnTo>
                  <a:pt x="5536832" y="6858000"/>
                </a:lnTo>
                <a:lnTo>
                  <a:pt x="4104540" y="6858000"/>
                </a:lnTo>
                <a:lnTo>
                  <a:pt x="3175343" y="4649491"/>
                </a:lnTo>
                <a:lnTo>
                  <a:pt x="2085374" y="6858000"/>
                </a:lnTo>
                <a:lnTo>
                  <a:pt x="0" y="6858000"/>
                </a:lnTo>
                <a:lnTo>
                  <a:pt x="1823961" y="3267558"/>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99328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DBAD1-D9E7-4C08-AC0D-FCF3EFD0F4D5}"/>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 name="Parallelogram 2">
            <a:extLst>
              <a:ext uri="{FF2B5EF4-FFF2-40B4-BE49-F238E27FC236}">
                <a16:creationId xmlns:a16="http://schemas.microsoft.com/office/drawing/2014/main" id="{7144282E-182B-40C9-BC95-CDE543E12624}"/>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2168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419759-E56A-4995-9B7B-51A3ABE7E91A}"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24715-BE69-4ADF-B000-0A252DD17DFE}" type="slidenum">
              <a:rPr lang="en-US" smtClean="0"/>
              <a:t>‹#›</a:t>
            </a:fld>
            <a:endParaRPr lang="en-US"/>
          </a:p>
        </p:txBody>
      </p:sp>
    </p:spTree>
    <p:extLst>
      <p:ext uri="{BB962C8B-B14F-4D97-AF65-F5344CB8AC3E}">
        <p14:creationId xmlns:p14="http://schemas.microsoft.com/office/powerpoint/2010/main" val="34627927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 name="Rectangle 2">
            <a:extLst>
              <a:ext uri="{FF2B5EF4-FFF2-40B4-BE49-F238E27FC236}">
                <a16:creationId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Arial Unicode MS"/>
                <a:cs typeface="+mn-cs"/>
              </a:rPr>
              <a:t>COMPUTER REPAIR &amp; SUPPORT </a:t>
            </a: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714070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6616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E4A6A3-079A-453B-8870-656B976548F8}"/>
              </a:ext>
            </a:extLst>
          </p:cNvPr>
          <p:cNvSpPr>
            <a:spLocks noGrp="1"/>
          </p:cNvSpPr>
          <p:nvPr>
            <p:ph type="pic" idx="14" hasCustomPrompt="1"/>
          </p:nvPr>
        </p:nvSpPr>
        <p:spPr>
          <a:xfrm>
            <a:off x="0" y="0"/>
            <a:ext cx="12192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3845343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5C568889-C8C0-4287-A5BF-FC6E02C7066C}"/>
              </a:ext>
            </a:extLst>
          </p:cNvPr>
          <p:cNvSpPr>
            <a:spLocks noGrp="1"/>
          </p:cNvSpPr>
          <p:nvPr>
            <p:ph type="pic" sz="quarter" idx="14" hasCustomPrompt="1"/>
          </p:nvPr>
        </p:nvSpPr>
        <p:spPr>
          <a:xfrm>
            <a:off x="1051789" y="1809347"/>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7DB919EC-B955-4334-B705-A0E576853E65}"/>
              </a:ext>
            </a:extLst>
          </p:cNvPr>
          <p:cNvSpPr>
            <a:spLocks noGrp="1"/>
          </p:cNvSpPr>
          <p:nvPr>
            <p:ph type="pic" sz="quarter" idx="42" hasCustomPrompt="1"/>
          </p:nvPr>
        </p:nvSpPr>
        <p:spPr>
          <a:xfrm>
            <a:off x="4477209" y="2946886"/>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0F775D7E-CBE7-4B21-AF69-2691ED11E4D3}"/>
              </a:ext>
            </a:extLst>
          </p:cNvPr>
          <p:cNvSpPr>
            <a:spLocks noGrp="1"/>
          </p:cNvSpPr>
          <p:nvPr>
            <p:ph type="pic" sz="quarter" idx="43" hasCustomPrompt="1"/>
          </p:nvPr>
        </p:nvSpPr>
        <p:spPr>
          <a:xfrm>
            <a:off x="7902629" y="4084425"/>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FFD0B1B8-0B12-4F08-9033-437D378FFAC3}"/>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7" name="Parallelogram 6">
            <a:extLst>
              <a:ext uri="{FF2B5EF4-FFF2-40B4-BE49-F238E27FC236}">
                <a16:creationId xmlns:a16="http://schemas.microsoft.com/office/drawing/2014/main" id="{8AC486A3-CE17-43D9-8168-79B95E0F5E88}"/>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8" name="Text Placeholder 9">
            <a:extLst>
              <a:ext uri="{FF2B5EF4-FFF2-40B4-BE49-F238E27FC236}">
                <a16:creationId xmlns:a16="http://schemas.microsoft.com/office/drawing/2014/main" id="{A39A32C7-5C1C-4865-B8F7-E73BD069F7C4}"/>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435465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5A91074B-DC10-4073-B59B-DBB0AD42A797}"/>
              </a:ext>
            </a:extLst>
          </p:cNvPr>
          <p:cNvSpPr/>
          <p:nvPr userDrawn="1"/>
        </p:nvSpPr>
        <p:spPr>
          <a:xfrm>
            <a:off x="431254" y="144133"/>
            <a:ext cx="9056493" cy="650780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1" name="Picture Placeholder 10">
            <a:extLst>
              <a:ext uri="{FF2B5EF4-FFF2-40B4-BE49-F238E27FC236}">
                <a16:creationId xmlns:a16="http://schemas.microsoft.com/office/drawing/2014/main" id="{E0B507E0-F84C-4BED-A79B-B41521B82367}"/>
              </a:ext>
            </a:extLst>
          </p:cNvPr>
          <p:cNvSpPr>
            <a:spLocks noGrp="1"/>
          </p:cNvSpPr>
          <p:nvPr>
            <p:ph type="pic" sz="quarter" idx="14" hasCustomPrompt="1"/>
          </p:nvPr>
        </p:nvSpPr>
        <p:spPr>
          <a:xfrm>
            <a:off x="278854" y="206063"/>
            <a:ext cx="8970309" cy="644587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 And Send To Back </a:t>
            </a:r>
            <a:endParaRPr lang="ko-KR" altLang="en-US" dirty="0"/>
          </a:p>
        </p:txBody>
      </p:sp>
    </p:spTree>
    <p:extLst>
      <p:ext uri="{BB962C8B-B14F-4D97-AF65-F5344CB8AC3E}">
        <p14:creationId xmlns:p14="http://schemas.microsoft.com/office/powerpoint/2010/main" val="7593797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9" name="그림 개체 틀 13">
            <a:extLst>
              <a:ext uri="{FF2B5EF4-FFF2-40B4-BE49-F238E27FC236}">
                <a16:creationId xmlns:a16="http://schemas.microsoft.com/office/drawing/2014/main" id="{ADF8D7BC-BCD4-4AD1-8181-F7573A0CD2FE}"/>
              </a:ext>
            </a:extLst>
          </p:cNvPr>
          <p:cNvSpPr>
            <a:spLocks noGrp="1"/>
          </p:cNvSpPr>
          <p:nvPr>
            <p:ph type="pic" sz="quarter" idx="10" hasCustomPrompt="1"/>
          </p:nvPr>
        </p:nvSpPr>
        <p:spPr>
          <a:xfrm>
            <a:off x="0" y="14068"/>
            <a:ext cx="3421966" cy="6843932"/>
          </a:xfrm>
          <a:custGeom>
            <a:avLst/>
            <a:gdLst>
              <a:gd name="connsiteX0" fmla="*/ 0 w 3421966"/>
              <a:gd name="connsiteY0" fmla="*/ 0 h 6843932"/>
              <a:gd name="connsiteX1" fmla="*/ 3421966 w 3421966"/>
              <a:gd name="connsiteY1" fmla="*/ 3421966 h 6843932"/>
              <a:gd name="connsiteX2" fmla="*/ 0 w 3421966"/>
              <a:gd name="connsiteY2" fmla="*/ 6843932 h 6843932"/>
            </a:gdLst>
            <a:ahLst/>
            <a:cxnLst>
              <a:cxn ang="0">
                <a:pos x="connsiteX0" y="connsiteY0"/>
              </a:cxn>
              <a:cxn ang="0">
                <a:pos x="connsiteX1" y="connsiteY1"/>
              </a:cxn>
              <a:cxn ang="0">
                <a:pos x="connsiteX2" y="connsiteY2"/>
              </a:cxn>
            </a:cxnLst>
            <a:rect l="l" t="t" r="r" b="b"/>
            <a:pathLst>
              <a:path w="3421966" h="6843932">
                <a:moveTo>
                  <a:pt x="0" y="0"/>
                </a:moveTo>
                <a:lnTo>
                  <a:pt x="3421966" y="3421966"/>
                </a:lnTo>
                <a:lnTo>
                  <a:pt x="0" y="6843932"/>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0" name="그림 개체 틀 14">
            <a:extLst>
              <a:ext uri="{FF2B5EF4-FFF2-40B4-BE49-F238E27FC236}">
                <a16:creationId xmlns:a16="http://schemas.microsoft.com/office/drawing/2014/main" id="{758242FC-03FB-4F2D-A8E9-C9F3C3D7C8B1}"/>
              </a:ext>
            </a:extLst>
          </p:cNvPr>
          <p:cNvSpPr>
            <a:spLocks noGrp="1"/>
          </p:cNvSpPr>
          <p:nvPr>
            <p:ph type="pic" sz="quarter" idx="11" hasCustomPrompt="1"/>
          </p:nvPr>
        </p:nvSpPr>
        <p:spPr>
          <a:xfrm>
            <a:off x="2160562" y="462954"/>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1" name="그림 개체 틀 15">
            <a:extLst>
              <a:ext uri="{FF2B5EF4-FFF2-40B4-BE49-F238E27FC236}">
                <a16:creationId xmlns:a16="http://schemas.microsoft.com/office/drawing/2014/main" id="{EE5D2C41-9F19-421C-BA86-7331E9BC335A}"/>
              </a:ext>
            </a:extLst>
          </p:cNvPr>
          <p:cNvSpPr>
            <a:spLocks noGrp="1"/>
          </p:cNvSpPr>
          <p:nvPr>
            <p:ph type="pic" sz="quarter" idx="12" hasCustomPrompt="1"/>
          </p:nvPr>
        </p:nvSpPr>
        <p:spPr>
          <a:xfrm>
            <a:off x="3739362" y="2023463"/>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2" name="그림 개체 틀 16">
            <a:extLst>
              <a:ext uri="{FF2B5EF4-FFF2-40B4-BE49-F238E27FC236}">
                <a16:creationId xmlns:a16="http://schemas.microsoft.com/office/drawing/2014/main" id="{DEDFD0A1-FED2-4B2C-8236-1FD5424EE31D}"/>
              </a:ext>
            </a:extLst>
          </p:cNvPr>
          <p:cNvSpPr>
            <a:spLocks noGrp="1"/>
          </p:cNvSpPr>
          <p:nvPr>
            <p:ph type="pic" sz="quarter" idx="13" hasCustomPrompt="1"/>
          </p:nvPr>
        </p:nvSpPr>
        <p:spPr>
          <a:xfrm>
            <a:off x="2160562"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그림 개체 틀 17">
            <a:extLst>
              <a:ext uri="{FF2B5EF4-FFF2-40B4-BE49-F238E27FC236}">
                <a16:creationId xmlns:a16="http://schemas.microsoft.com/office/drawing/2014/main" id="{33B8968D-E41C-4B32-8F41-9401D0BA2E27}"/>
              </a:ext>
            </a:extLst>
          </p:cNvPr>
          <p:cNvSpPr>
            <a:spLocks noGrp="1"/>
          </p:cNvSpPr>
          <p:nvPr>
            <p:ph type="pic" sz="quarter" idx="14" hasCustomPrompt="1"/>
          </p:nvPr>
        </p:nvSpPr>
        <p:spPr>
          <a:xfrm>
            <a:off x="5291917"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954377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F5F940C4-6C92-4F07-8413-35BDCCA30038}"/>
              </a:ext>
            </a:extLst>
          </p:cNvPr>
          <p:cNvSpPr>
            <a:spLocks noGrp="1"/>
          </p:cNvSpPr>
          <p:nvPr>
            <p:ph type="pic" sz="quarter" idx="46" hasCustomPrompt="1"/>
          </p:nvPr>
        </p:nvSpPr>
        <p:spPr>
          <a:xfrm>
            <a:off x="72521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6CF5B7A2-71D6-4874-9A19-88F7C76A01E1}"/>
              </a:ext>
            </a:extLst>
          </p:cNvPr>
          <p:cNvSpPr/>
          <p:nvPr userDrawn="1"/>
        </p:nvSpPr>
        <p:spPr>
          <a:xfrm>
            <a:off x="725211" y="5327746"/>
            <a:ext cx="2484000" cy="648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5" name="그림 개체 틀 2">
            <a:extLst>
              <a:ext uri="{FF2B5EF4-FFF2-40B4-BE49-F238E27FC236}">
                <a16:creationId xmlns:a16="http://schemas.microsoft.com/office/drawing/2014/main" id="{88C2A726-F8C8-4352-A101-FE2406D50247}"/>
              </a:ext>
            </a:extLst>
          </p:cNvPr>
          <p:cNvSpPr>
            <a:spLocks noGrp="1"/>
          </p:cNvSpPr>
          <p:nvPr>
            <p:ph type="pic" sz="quarter" idx="47" hasCustomPrompt="1"/>
          </p:nvPr>
        </p:nvSpPr>
        <p:spPr>
          <a:xfrm>
            <a:off x="347657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9772FDD1-1B14-488B-AF24-45257513FF02}"/>
              </a:ext>
            </a:extLst>
          </p:cNvPr>
          <p:cNvSpPr/>
          <p:nvPr userDrawn="1"/>
        </p:nvSpPr>
        <p:spPr>
          <a:xfrm>
            <a:off x="3475177" y="5327746"/>
            <a:ext cx="2484000" cy="648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7" name="그림 개체 틀 2">
            <a:extLst>
              <a:ext uri="{FF2B5EF4-FFF2-40B4-BE49-F238E27FC236}">
                <a16:creationId xmlns:a16="http://schemas.microsoft.com/office/drawing/2014/main" id="{7CE49BE8-D4CE-44B6-948A-9B28BAA0AA18}"/>
              </a:ext>
            </a:extLst>
          </p:cNvPr>
          <p:cNvSpPr>
            <a:spLocks noGrp="1"/>
          </p:cNvSpPr>
          <p:nvPr>
            <p:ph type="pic" sz="quarter" idx="48" hasCustomPrompt="1"/>
          </p:nvPr>
        </p:nvSpPr>
        <p:spPr>
          <a:xfrm>
            <a:off x="622584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Rectangle 7">
            <a:extLst>
              <a:ext uri="{FF2B5EF4-FFF2-40B4-BE49-F238E27FC236}">
                <a16:creationId xmlns:a16="http://schemas.microsoft.com/office/drawing/2014/main" id="{AE140E3B-8C88-405D-98A4-375E08318811}"/>
              </a:ext>
            </a:extLst>
          </p:cNvPr>
          <p:cNvSpPr/>
          <p:nvPr userDrawn="1"/>
        </p:nvSpPr>
        <p:spPr>
          <a:xfrm>
            <a:off x="6225143" y="5327746"/>
            <a:ext cx="2484000" cy="648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9" name="Rectangle 8">
            <a:extLst>
              <a:ext uri="{FF2B5EF4-FFF2-40B4-BE49-F238E27FC236}">
                <a16:creationId xmlns:a16="http://schemas.microsoft.com/office/drawing/2014/main" id="{67630362-5E7B-42C4-89CE-4C3724A7F771}"/>
              </a:ext>
            </a:extLst>
          </p:cNvPr>
          <p:cNvSpPr/>
          <p:nvPr userDrawn="1"/>
        </p:nvSpPr>
        <p:spPr>
          <a:xfrm>
            <a:off x="8975110" y="1943818"/>
            <a:ext cx="2484000" cy="40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0" name="Rectangle 9">
            <a:extLst>
              <a:ext uri="{FF2B5EF4-FFF2-40B4-BE49-F238E27FC236}">
                <a16:creationId xmlns:a16="http://schemas.microsoft.com/office/drawing/2014/main" id="{AC01DEBD-5F5D-45BF-9F61-95AC1E1F5CCB}"/>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1" name="Parallelogram 10">
            <a:extLst>
              <a:ext uri="{FF2B5EF4-FFF2-40B4-BE49-F238E27FC236}">
                <a16:creationId xmlns:a16="http://schemas.microsoft.com/office/drawing/2014/main" id="{BDDC166B-A70D-4FA6-8F42-003931730E8C}"/>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2" name="Text Placeholder 9">
            <a:extLst>
              <a:ext uri="{FF2B5EF4-FFF2-40B4-BE49-F238E27FC236}">
                <a16:creationId xmlns:a16="http://schemas.microsoft.com/office/drawing/2014/main" id="{51A92AE8-9040-4371-B6C2-BC4E35C294FF}"/>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241404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6E9A4-3DCD-444B-9D1B-0DDB369D1CA5}"/>
              </a:ext>
            </a:extLst>
          </p:cNvPr>
          <p:cNvSpPr>
            <a:spLocks noGrp="1"/>
          </p:cNvSpPr>
          <p:nvPr>
            <p:ph type="pic" idx="14" hasCustomPrompt="1"/>
          </p:nvPr>
        </p:nvSpPr>
        <p:spPr>
          <a:xfrm>
            <a:off x="6778819" y="1543643"/>
            <a:ext cx="3770713" cy="3770713"/>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4" name="Freeform: Shape 3">
            <a:extLst>
              <a:ext uri="{FF2B5EF4-FFF2-40B4-BE49-F238E27FC236}">
                <a16:creationId xmlns:a16="http://schemas.microsoft.com/office/drawing/2014/main" id="{BE8E61F2-141B-4D4F-AFDD-8D58CE64B09B}"/>
              </a:ext>
            </a:extLst>
          </p:cNvPr>
          <p:cNvSpPr/>
          <p:nvPr userDrawn="1"/>
        </p:nvSpPr>
        <p:spPr>
          <a:xfrm>
            <a:off x="5898350" y="668504"/>
            <a:ext cx="5531650" cy="5520991"/>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2"/>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9" name="Oval 8">
            <a:extLst>
              <a:ext uri="{FF2B5EF4-FFF2-40B4-BE49-F238E27FC236}">
                <a16:creationId xmlns:a16="http://schemas.microsoft.com/office/drawing/2014/main" id="{93619EC2-EF46-457A-8506-96E5D2A6F3FD}"/>
              </a:ext>
            </a:extLst>
          </p:cNvPr>
          <p:cNvSpPr/>
          <p:nvPr userDrawn="1"/>
        </p:nvSpPr>
        <p:spPr>
          <a:xfrm>
            <a:off x="4467128" y="3307490"/>
            <a:ext cx="2569435" cy="2569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5" name="Picture Placeholder 2">
            <a:extLst>
              <a:ext uri="{FF2B5EF4-FFF2-40B4-BE49-F238E27FC236}">
                <a16:creationId xmlns:a16="http://schemas.microsoft.com/office/drawing/2014/main" id="{C18F45E2-FEE5-45DD-A3A8-FBFF07EFDEA9}"/>
              </a:ext>
            </a:extLst>
          </p:cNvPr>
          <p:cNvSpPr>
            <a:spLocks noGrp="1"/>
          </p:cNvSpPr>
          <p:nvPr>
            <p:ph type="pic" idx="15" hasCustomPrompt="1"/>
          </p:nvPr>
        </p:nvSpPr>
        <p:spPr>
          <a:xfrm>
            <a:off x="4679565" y="3529451"/>
            <a:ext cx="2158972" cy="2158972"/>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627586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C827905-4FE9-406C-BD88-53FA21331890}"/>
              </a:ext>
            </a:extLst>
          </p:cNvPr>
          <p:cNvSpPr/>
          <p:nvPr userDrawn="1"/>
        </p:nvSpPr>
        <p:spPr>
          <a:xfrm>
            <a:off x="0" y="2497335"/>
            <a:ext cx="4871870" cy="13681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9" name="Rectangle 48">
            <a:extLst>
              <a:ext uri="{FF2B5EF4-FFF2-40B4-BE49-F238E27FC236}">
                <a16:creationId xmlns:a16="http://schemas.microsoft.com/office/drawing/2014/main" id="{26B44229-964E-41DE-98DF-C09F77E63226}"/>
              </a:ext>
            </a:extLst>
          </p:cNvPr>
          <p:cNvSpPr/>
          <p:nvPr userDrawn="1"/>
        </p:nvSpPr>
        <p:spPr>
          <a:xfrm>
            <a:off x="7320144" y="3862911"/>
            <a:ext cx="4871858"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grpSp>
        <p:nvGrpSpPr>
          <p:cNvPr id="4" name="Group 3">
            <a:extLst>
              <a:ext uri="{FF2B5EF4-FFF2-40B4-BE49-F238E27FC236}">
                <a16:creationId xmlns:a16="http://schemas.microsoft.com/office/drawing/2014/main" id="{A00D9682-342B-41B2-9236-ACEF1F866C06}"/>
              </a:ext>
            </a:extLst>
          </p:cNvPr>
          <p:cNvGrpSpPr/>
          <p:nvPr userDrawn="1"/>
        </p:nvGrpSpPr>
        <p:grpSpPr>
          <a:xfrm>
            <a:off x="3738729" y="1908801"/>
            <a:ext cx="2226165" cy="4154968"/>
            <a:chOff x="3501573" y="3178068"/>
            <a:chExt cx="1340594" cy="2737840"/>
          </a:xfrm>
        </p:grpSpPr>
        <p:sp>
          <p:nvSpPr>
            <p:cNvPr id="5" name="Freeform: Shape 4">
              <a:extLst>
                <a:ext uri="{FF2B5EF4-FFF2-40B4-BE49-F238E27FC236}">
                  <a16:creationId xmlns:a16="http://schemas.microsoft.com/office/drawing/2014/main" id="{AF1A89A5-A87C-4F01-8755-896E9E4FE10E}"/>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6" name="Freeform: Shape 5">
              <a:extLst>
                <a:ext uri="{FF2B5EF4-FFF2-40B4-BE49-F238E27FC236}">
                  <a16:creationId xmlns:a16="http://schemas.microsoft.com/office/drawing/2014/main" id="{04B6B8D1-034A-4AA2-AE8B-1C03393781D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7" name="Freeform: Shape 6">
              <a:extLst>
                <a:ext uri="{FF2B5EF4-FFF2-40B4-BE49-F238E27FC236}">
                  <a16:creationId xmlns:a16="http://schemas.microsoft.com/office/drawing/2014/main" id="{76E52E28-70A0-42AC-A545-9E85CBA76168}"/>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8" name="Freeform: Shape 7">
              <a:extLst>
                <a:ext uri="{FF2B5EF4-FFF2-40B4-BE49-F238E27FC236}">
                  <a16:creationId xmlns:a16="http://schemas.microsoft.com/office/drawing/2014/main" id="{684E52CC-D383-4B43-94B0-82BC639397F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9" name="Freeform: Shape 8">
              <a:extLst>
                <a:ext uri="{FF2B5EF4-FFF2-40B4-BE49-F238E27FC236}">
                  <a16:creationId xmlns:a16="http://schemas.microsoft.com/office/drawing/2014/main" id="{B9E95D1F-682C-4E65-B1FF-16030556E1E6}"/>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10" name="Freeform: Shape 9">
              <a:extLst>
                <a:ext uri="{FF2B5EF4-FFF2-40B4-BE49-F238E27FC236}">
                  <a16:creationId xmlns:a16="http://schemas.microsoft.com/office/drawing/2014/main" id="{A5569B1F-60EE-4058-B4EC-169FF466B1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grpSp>
          <p:nvGrpSpPr>
            <p:cNvPr id="11" name="Group 10">
              <a:extLst>
                <a:ext uri="{FF2B5EF4-FFF2-40B4-BE49-F238E27FC236}">
                  <a16:creationId xmlns:a16="http://schemas.microsoft.com/office/drawing/2014/main" id="{D973404C-5CC4-451C-9A6C-5BF9D6C31D00}"/>
                </a:ext>
              </a:extLst>
            </p:cNvPr>
            <p:cNvGrpSpPr/>
            <p:nvPr/>
          </p:nvGrpSpPr>
          <p:grpSpPr>
            <a:xfrm>
              <a:off x="4088508" y="5635857"/>
              <a:ext cx="173080" cy="189786"/>
              <a:chOff x="6768665" y="6038213"/>
              <a:chExt cx="147968" cy="162250"/>
            </a:xfrm>
          </p:grpSpPr>
          <p:sp>
            <p:nvSpPr>
              <p:cNvPr id="15" name="Oval 14">
                <a:extLst>
                  <a:ext uri="{FF2B5EF4-FFF2-40B4-BE49-F238E27FC236}">
                    <a16:creationId xmlns:a16="http://schemas.microsoft.com/office/drawing/2014/main" id="{3F06B094-1014-428C-9E45-291406378B02}"/>
                  </a:ext>
                </a:extLst>
              </p:cNvPr>
              <p:cNvSpPr/>
              <p:nvPr/>
            </p:nvSpPr>
            <p:spPr>
              <a:xfrm>
                <a:off x="6768665" y="6038213"/>
                <a:ext cx="147968"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16" name="Oval 15">
                <a:extLst>
                  <a:ext uri="{FF2B5EF4-FFF2-40B4-BE49-F238E27FC236}">
                    <a16:creationId xmlns:a16="http://schemas.microsoft.com/office/drawing/2014/main" id="{42E1565C-F9EF-40B7-9030-8DAE66357C7B}"/>
                  </a:ext>
                </a:extLst>
              </p:cNvPr>
              <p:cNvSpPr/>
              <p:nvPr/>
            </p:nvSpPr>
            <p:spPr>
              <a:xfrm>
                <a:off x="6802059"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grpSp>
        <p:sp>
          <p:nvSpPr>
            <p:cNvPr id="12" name="Freeform: Shape 11">
              <a:extLst>
                <a:ext uri="{FF2B5EF4-FFF2-40B4-BE49-F238E27FC236}">
                  <a16:creationId xmlns:a16="http://schemas.microsoft.com/office/drawing/2014/main" id="{E17025A9-D27C-4388-8471-F96E75916064}"/>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13" name="Rectangle: Rounded Corners 12">
              <a:extLst>
                <a:ext uri="{FF2B5EF4-FFF2-40B4-BE49-F238E27FC236}">
                  <a16:creationId xmlns:a16="http://schemas.microsoft.com/office/drawing/2014/main" id="{7C011EE6-C236-4F7F-9230-6BA723C990C7}"/>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4" name="Oval 13">
              <a:extLst>
                <a:ext uri="{FF2B5EF4-FFF2-40B4-BE49-F238E27FC236}">
                  <a16:creationId xmlns:a16="http://schemas.microsoft.com/office/drawing/2014/main" id="{A9B68E59-689F-47D6-AD7A-6A36540EDAD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grpSp>
      <p:sp>
        <p:nvSpPr>
          <p:cNvPr id="3" name="Picture Placeholder 2">
            <a:extLst>
              <a:ext uri="{FF2B5EF4-FFF2-40B4-BE49-F238E27FC236}">
                <a16:creationId xmlns:a16="http://schemas.microsoft.com/office/drawing/2014/main" id="{1F0E7EAF-029C-474B-BD7A-58CED1956E40}"/>
              </a:ext>
            </a:extLst>
          </p:cNvPr>
          <p:cNvSpPr>
            <a:spLocks noGrp="1"/>
          </p:cNvSpPr>
          <p:nvPr>
            <p:ph type="pic" idx="14" hasCustomPrompt="1"/>
          </p:nvPr>
        </p:nvSpPr>
        <p:spPr>
          <a:xfrm>
            <a:off x="394929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grpSp>
        <p:nvGrpSpPr>
          <p:cNvPr id="31" name="Group 30">
            <a:extLst>
              <a:ext uri="{FF2B5EF4-FFF2-40B4-BE49-F238E27FC236}">
                <a16:creationId xmlns:a16="http://schemas.microsoft.com/office/drawing/2014/main" id="{567A8FF2-BED8-4092-9919-1A17299EABC5}"/>
              </a:ext>
            </a:extLst>
          </p:cNvPr>
          <p:cNvGrpSpPr/>
          <p:nvPr userDrawn="1"/>
        </p:nvGrpSpPr>
        <p:grpSpPr>
          <a:xfrm>
            <a:off x="6217159" y="1908801"/>
            <a:ext cx="2226165" cy="4154968"/>
            <a:chOff x="3501573" y="3178068"/>
            <a:chExt cx="1340594" cy="2737840"/>
          </a:xfrm>
        </p:grpSpPr>
        <p:sp>
          <p:nvSpPr>
            <p:cNvPr id="32" name="Freeform: Shape 31">
              <a:extLst>
                <a:ext uri="{FF2B5EF4-FFF2-40B4-BE49-F238E27FC236}">
                  <a16:creationId xmlns:a16="http://schemas.microsoft.com/office/drawing/2014/main" id="{2DD54B22-951B-40BD-9216-FBBAAA8E9EC1}"/>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33" name="Freeform: Shape 32">
              <a:extLst>
                <a:ext uri="{FF2B5EF4-FFF2-40B4-BE49-F238E27FC236}">
                  <a16:creationId xmlns:a16="http://schemas.microsoft.com/office/drawing/2014/main" id="{67A7D227-C920-4606-A1F0-D4A6E94E0573}"/>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34" name="Freeform: Shape 33">
              <a:extLst>
                <a:ext uri="{FF2B5EF4-FFF2-40B4-BE49-F238E27FC236}">
                  <a16:creationId xmlns:a16="http://schemas.microsoft.com/office/drawing/2014/main" id="{08240EF4-FAF8-4420-A49A-AD38F0215EC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35" name="Freeform: Shape 34">
              <a:extLst>
                <a:ext uri="{FF2B5EF4-FFF2-40B4-BE49-F238E27FC236}">
                  <a16:creationId xmlns:a16="http://schemas.microsoft.com/office/drawing/2014/main" id="{2E558066-8C97-4004-B487-16C723C5546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36" name="Freeform: Shape 35">
              <a:extLst>
                <a:ext uri="{FF2B5EF4-FFF2-40B4-BE49-F238E27FC236}">
                  <a16:creationId xmlns:a16="http://schemas.microsoft.com/office/drawing/2014/main" id="{BFBD1C97-6561-4E77-B4F9-FEC6572130F3}"/>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37" name="Freeform: Shape 36">
              <a:extLst>
                <a:ext uri="{FF2B5EF4-FFF2-40B4-BE49-F238E27FC236}">
                  <a16:creationId xmlns:a16="http://schemas.microsoft.com/office/drawing/2014/main" id="{FD45CEF1-52A5-48ED-AE59-52F2D3ABD4C9}"/>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grpSp>
          <p:nvGrpSpPr>
            <p:cNvPr id="38" name="Group 37">
              <a:extLst>
                <a:ext uri="{FF2B5EF4-FFF2-40B4-BE49-F238E27FC236}">
                  <a16:creationId xmlns:a16="http://schemas.microsoft.com/office/drawing/2014/main" id="{FC574055-4660-4DEF-BEE9-C4C3E7627F19}"/>
                </a:ext>
              </a:extLst>
            </p:cNvPr>
            <p:cNvGrpSpPr/>
            <p:nvPr/>
          </p:nvGrpSpPr>
          <p:grpSpPr>
            <a:xfrm>
              <a:off x="4088509" y="5635857"/>
              <a:ext cx="173445" cy="189786"/>
              <a:chOff x="6768664" y="6038213"/>
              <a:chExt cx="148280" cy="162250"/>
            </a:xfrm>
          </p:grpSpPr>
          <p:sp>
            <p:nvSpPr>
              <p:cNvPr id="42" name="Oval 41">
                <a:extLst>
                  <a:ext uri="{FF2B5EF4-FFF2-40B4-BE49-F238E27FC236}">
                    <a16:creationId xmlns:a16="http://schemas.microsoft.com/office/drawing/2014/main" id="{465444F4-FF3B-4E74-A3FA-5200F8ED5A4A}"/>
                  </a:ext>
                </a:extLst>
              </p:cNvPr>
              <p:cNvSpPr/>
              <p:nvPr/>
            </p:nvSpPr>
            <p:spPr>
              <a:xfrm>
                <a:off x="6768664" y="6038213"/>
                <a:ext cx="148280"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43" name="Oval 42">
                <a:extLst>
                  <a:ext uri="{FF2B5EF4-FFF2-40B4-BE49-F238E27FC236}">
                    <a16:creationId xmlns:a16="http://schemas.microsoft.com/office/drawing/2014/main" id="{E6679A4D-3CED-4CAD-AD26-F6BD002CC11A}"/>
                  </a:ext>
                </a:extLst>
              </p:cNvPr>
              <p:cNvSpPr/>
              <p:nvPr/>
            </p:nvSpPr>
            <p:spPr>
              <a:xfrm>
                <a:off x="6802214"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grpSp>
        <p:sp>
          <p:nvSpPr>
            <p:cNvPr id="39" name="Freeform: Shape 38">
              <a:extLst>
                <a:ext uri="{FF2B5EF4-FFF2-40B4-BE49-F238E27FC236}">
                  <a16:creationId xmlns:a16="http://schemas.microsoft.com/office/drawing/2014/main" id="{C5D6585F-2972-4223-9639-AD67DC237A9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0" name="Rectangle: Rounded Corners 39">
              <a:extLst>
                <a:ext uri="{FF2B5EF4-FFF2-40B4-BE49-F238E27FC236}">
                  <a16:creationId xmlns:a16="http://schemas.microsoft.com/office/drawing/2014/main" id="{4C4142A7-A3BD-4533-9B15-2398CF5B101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1" name="Oval 40">
              <a:extLst>
                <a:ext uri="{FF2B5EF4-FFF2-40B4-BE49-F238E27FC236}">
                  <a16:creationId xmlns:a16="http://schemas.microsoft.com/office/drawing/2014/main" id="{7D3616C3-26DA-4098-9BB7-AE119634AA01}"/>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grpSp>
      <p:sp>
        <p:nvSpPr>
          <p:cNvPr id="44" name="Picture Placeholder 2">
            <a:extLst>
              <a:ext uri="{FF2B5EF4-FFF2-40B4-BE49-F238E27FC236}">
                <a16:creationId xmlns:a16="http://schemas.microsoft.com/office/drawing/2014/main" id="{FF8E1911-ADB3-4A93-A266-5A19998F9559}"/>
              </a:ext>
            </a:extLst>
          </p:cNvPr>
          <p:cNvSpPr>
            <a:spLocks noGrp="1"/>
          </p:cNvSpPr>
          <p:nvPr>
            <p:ph type="pic" idx="15" hasCustomPrompt="1"/>
          </p:nvPr>
        </p:nvSpPr>
        <p:spPr>
          <a:xfrm>
            <a:off x="642772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5" name="Rectangle 44">
            <a:extLst>
              <a:ext uri="{FF2B5EF4-FFF2-40B4-BE49-F238E27FC236}">
                <a16:creationId xmlns:a16="http://schemas.microsoft.com/office/drawing/2014/main" id="{59ECD1E2-710B-48BA-BF3F-31C0693D3ED9}"/>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6" name="Parallelogram 45">
            <a:extLst>
              <a:ext uri="{FF2B5EF4-FFF2-40B4-BE49-F238E27FC236}">
                <a16:creationId xmlns:a16="http://schemas.microsoft.com/office/drawing/2014/main" id="{5223D1C9-7D29-4D6A-8618-F2A90385FF47}"/>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7" name="Text Placeholder 9">
            <a:extLst>
              <a:ext uri="{FF2B5EF4-FFF2-40B4-BE49-F238E27FC236}">
                <a16:creationId xmlns:a16="http://schemas.microsoft.com/office/drawing/2014/main" id="{F7DBA1CE-AFBD-4E0F-B966-C52B1D083350}"/>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812565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5_Images &amp; Contents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A7174-072E-4C59-85FA-D35D1608EEBB}"/>
              </a:ext>
            </a:extLst>
          </p:cNvPr>
          <p:cNvGrpSpPr/>
          <p:nvPr userDrawn="1"/>
        </p:nvGrpSpPr>
        <p:grpSpPr>
          <a:xfrm>
            <a:off x="9577218" y="1966459"/>
            <a:ext cx="2614783" cy="4109580"/>
            <a:chOff x="9577218" y="2004559"/>
            <a:chExt cx="2614783" cy="4109580"/>
          </a:xfrm>
        </p:grpSpPr>
        <p:sp>
          <p:nvSpPr>
            <p:cNvPr id="48" name="Freeform: Shape 47">
              <a:extLst>
                <a:ext uri="{FF2B5EF4-FFF2-40B4-BE49-F238E27FC236}">
                  <a16:creationId xmlns:a16="http://schemas.microsoft.com/office/drawing/2014/main" id="{56A6F6E3-FB11-411D-B6F2-9936956268DD}"/>
                </a:ext>
              </a:extLst>
            </p:cNvPr>
            <p:cNvSpPr/>
            <p:nvPr/>
          </p:nvSpPr>
          <p:spPr>
            <a:xfrm>
              <a:off x="11402282" y="5545257"/>
              <a:ext cx="789718" cy="568882"/>
            </a:xfrm>
            <a:custGeom>
              <a:avLst/>
              <a:gdLst>
                <a:gd name="connsiteX0" fmla="*/ 260837 w 789718"/>
                <a:gd name="connsiteY0" fmla="*/ 0 h 568882"/>
                <a:gd name="connsiteX1" fmla="*/ 749720 w 789718"/>
                <a:gd name="connsiteY1" fmla="*/ 0 h 568882"/>
                <a:gd name="connsiteX2" fmla="*/ 785274 w 789718"/>
                <a:gd name="connsiteY2" fmla="*/ 0 h 568882"/>
                <a:gd name="connsiteX3" fmla="*/ 789718 w 789718"/>
                <a:gd name="connsiteY3" fmla="*/ 0 h 568882"/>
                <a:gd name="connsiteX4" fmla="*/ 789718 w 789718"/>
                <a:gd name="connsiteY4" fmla="*/ 568882 h 568882"/>
                <a:gd name="connsiteX5" fmla="*/ 785274 w 789718"/>
                <a:gd name="connsiteY5" fmla="*/ 568882 h 568882"/>
                <a:gd name="connsiteX6" fmla="*/ 749720 w 789718"/>
                <a:gd name="connsiteY6" fmla="*/ 568882 h 568882"/>
                <a:gd name="connsiteX7" fmla="*/ 166023 w 789718"/>
                <a:gd name="connsiteY7" fmla="*/ 568882 h 568882"/>
                <a:gd name="connsiteX8" fmla="*/ 148245 w 789718"/>
                <a:gd name="connsiteY8" fmla="*/ 358515 h 568882"/>
                <a:gd name="connsiteX9" fmla="*/ 260837 w 789718"/>
                <a:gd name="connsiteY9" fmla="*/ 0 h 56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718" h="568882">
                  <a:moveTo>
                    <a:pt x="260837" y="0"/>
                  </a:moveTo>
                  <a:lnTo>
                    <a:pt x="749720" y="0"/>
                  </a:lnTo>
                  <a:lnTo>
                    <a:pt x="785274" y="0"/>
                  </a:lnTo>
                  <a:lnTo>
                    <a:pt x="789718" y="0"/>
                  </a:lnTo>
                  <a:lnTo>
                    <a:pt x="789718" y="568882"/>
                  </a:lnTo>
                  <a:lnTo>
                    <a:pt x="785274" y="568882"/>
                  </a:lnTo>
                  <a:cubicBezTo>
                    <a:pt x="785274" y="568882"/>
                    <a:pt x="773423" y="568882"/>
                    <a:pt x="749720" y="568882"/>
                  </a:cubicBezTo>
                  <a:cubicBezTo>
                    <a:pt x="657869" y="568882"/>
                    <a:pt x="403057" y="568882"/>
                    <a:pt x="166023" y="568882"/>
                  </a:cubicBezTo>
                  <a:cubicBezTo>
                    <a:pt x="-130270" y="568882"/>
                    <a:pt x="38617" y="471106"/>
                    <a:pt x="148245" y="358515"/>
                  </a:cubicBezTo>
                  <a:cubicBezTo>
                    <a:pt x="257874" y="242960"/>
                    <a:pt x="260837" y="0"/>
                    <a:pt x="260837"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54" name="Freeform: Shape 53">
              <a:extLst>
                <a:ext uri="{FF2B5EF4-FFF2-40B4-BE49-F238E27FC236}">
                  <a16:creationId xmlns:a16="http://schemas.microsoft.com/office/drawing/2014/main" id="{D1AEE6F3-9A06-4397-9D80-B7749AC5F46B}"/>
                </a:ext>
              </a:extLst>
            </p:cNvPr>
            <p:cNvSpPr/>
            <p:nvPr/>
          </p:nvSpPr>
          <p:spPr>
            <a:xfrm>
              <a:off x="9577218" y="2004559"/>
              <a:ext cx="2614782" cy="3549586"/>
            </a:xfrm>
            <a:custGeom>
              <a:avLst/>
              <a:gdLst>
                <a:gd name="connsiteX0" fmla="*/ 165924 w 2614782"/>
                <a:gd name="connsiteY0" fmla="*/ 0 h 3549586"/>
                <a:gd name="connsiteX1" fmla="*/ 2577746 w 2614782"/>
                <a:gd name="connsiteY1" fmla="*/ 0 h 3549586"/>
                <a:gd name="connsiteX2" fmla="*/ 2614782 w 2614782"/>
                <a:gd name="connsiteY2" fmla="*/ 0 h 3549586"/>
                <a:gd name="connsiteX3" fmla="*/ 2614782 w 2614782"/>
                <a:gd name="connsiteY3" fmla="*/ 3549586 h 3549586"/>
                <a:gd name="connsiteX4" fmla="*/ 151109 w 2614782"/>
                <a:gd name="connsiteY4" fmla="*/ 3549586 h 3549586"/>
                <a:gd name="connsiteX5" fmla="*/ 0 w 2614782"/>
                <a:gd name="connsiteY5" fmla="*/ 3380699 h 3549586"/>
                <a:gd name="connsiteX6" fmla="*/ 0 w 2614782"/>
                <a:gd name="connsiteY6" fmla="*/ 165924 h 3549586"/>
                <a:gd name="connsiteX7" fmla="*/ 165924 w 2614782"/>
                <a:gd name="connsiteY7" fmla="*/ 0 h 354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782" h="3549586">
                  <a:moveTo>
                    <a:pt x="165924" y="0"/>
                  </a:moveTo>
                  <a:lnTo>
                    <a:pt x="2577746" y="0"/>
                  </a:lnTo>
                  <a:lnTo>
                    <a:pt x="2614782" y="0"/>
                  </a:lnTo>
                  <a:lnTo>
                    <a:pt x="2614782" y="3549586"/>
                  </a:lnTo>
                  <a:lnTo>
                    <a:pt x="151109" y="3549586"/>
                  </a:lnTo>
                  <a:cubicBezTo>
                    <a:pt x="68147" y="3549586"/>
                    <a:pt x="0" y="3475513"/>
                    <a:pt x="0" y="3380699"/>
                  </a:cubicBezTo>
                  <a:lnTo>
                    <a:pt x="0" y="165924"/>
                  </a:lnTo>
                  <a:cubicBezTo>
                    <a:pt x="0" y="71111"/>
                    <a:pt x="79999" y="0"/>
                    <a:pt x="165924" y="0"/>
                  </a:cubicBezTo>
                  <a:close/>
                </a:path>
              </a:pathLst>
            </a:custGeom>
            <a:solidFill>
              <a:srgbClr val="999999"/>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7" name="Freeform: Shape 46">
              <a:extLst>
                <a:ext uri="{FF2B5EF4-FFF2-40B4-BE49-F238E27FC236}">
                  <a16:creationId xmlns:a16="http://schemas.microsoft.com/office/drawing/2014/main" id="{87938F95-371D-4E10-B53B-0CB01F5A0F64}"/>
                </a:ext>
              </a:extLst>
            </p:cNvPr>
            <p:cNvSpPr/>
            <p:nvPr/>
          </p:nvSpPr>
          <p:spPr>
            <a:xfrm>
              <a:off x="9603886" y="2034189"/>
              <a:ext cx="2588114" cy="3114036"/>
            </a:xfrm>
            <a:custGeom>
              <a:avLst/>
              <a:gdLst>
                <a:gd name="connsiteX0" fmla="*/ 165924 w 2588114"/>
                <a:gd name="connsiteY0" fmla="*/ 0 h 3114036"/>
                <a:gd name="connsiteX1" fmla="*/ 2557005 w 2588114"/>
                <a:gd name="connsiteY1" fmla="*/ 0 h 3114036"/>
                <a:gd name="connsiteX2" fmla="*/ 2588114 w 2588114"/>
                <a:gd name="connsiteY2" fmla="*/ 0 h 3114036"/>
                <a:gd name="connsiteX3" fmla="*/ 2588114 w 2588114"/>
                <a:gd name="connsiteY3" fmla="*/ 3114036 h 3114036"/>
                <a:gd name="connsiteX4" fmla="*/ 0 w 2588114"/>
                <a:gd name="connsiteY4" fmla="*/ 3114036 h 3114036"/>
                <a:gd name="connsiteX5" fmla="*/ 0 w 2588114"/>
                <a:gd name="connsiteY5" fmla="*/ 145184 h 3114036"/>
                <a:gd name="connsiteX6" fmla="*/ 165924 w 2588114"/>
                <a:gd name="connsiteY6" fmla="*/ 0 h 311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8114" h="3114036">
                  <a:moveTo>
                    <a:pt x="165924" y="0"/>
                  </a:moveTo>
                  <a:lnTo>
                    <a:pt x="2557005" y="0"/>
                  </a:lnTo>
                  <a:lnTo>
                    <a:pt x="2588114" y="0"/>
                  </a:lnTo>
                  <a:lnTo>
                    <a:pt x="2588114" y="3114036"/>
                  </a:lnTo>
                  <a:lnTo>
                    <a:pt x="0" y="3114036"/>
                  </a:lnTo>
                  <a:lnTo>
                    <a:pt x="0" y="145184"/>
                  </a:lnTo>
                  <a:cubicBezTo>
                    <a:pt x="0" y="59259"/>
                    <a:pt x="79999" y="0"/>
                    <a:pt x="165924" y="0"/>
                  </a:cubicBezTo>
                  <a:close/>
                </a:path>
              </a:pathLst>
            </a:custGeom>
            <a:solidFill>
              <a:srgbClr val="231F20"/>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49" name="Freeform: Shape 48">
              <a:extLst>
                <a:ext uri="{FF2B5EF4-FFF2-40B4-BE49-F238E27FC236}">
                  <a16:creationId xmlns:a16="http://schemas.microsoft.com/office/drawing/2014/main" id="{39C29899-C301-481F-AFC2-146416A7BCFC}"/>
                </a:ext>
              </a:extLst>
            </p:cNvPr>
            <p:cNvSpPr/>
            <p:nvPr/>
          </p:nvSpPr>
          <p:spPr>
            <a:xfrm>
              <a:off x="11405344" y="6063768"/>
              <a:ext cx="786656" cy="47408"/>
            </a:xfrm>
            <a:custGeom>
              <a:avLst/>
              <a:gdLst>
                <a:gd name="connsiteX0" fmla="*/ 0 w 786656"/>
                <a:gd name="connsiteY0" fmla="*/ 0 h 47408"/>
                <a:gd name="connsiteX1" fmla="*/ 786656 w 786656"/>
                <a:gd name="connsiteY1" fmla="*/ 0 h 47408"/>
                <a:gd name="connsiteX2" fmla="*/ 786656 w 786656"/>
                <a:gd name="connsiteY2" fmla="*/ 47408 h 47408"/>
                <a:gd name="connsiteX3" fmla="*/ 779250 w 786656"/>
                <a:gd name="connsiteY3" fmla="*/ 47408 h 47408"/>
                <a:gd name="connsiteX4" fmla="*/ 752584 w 786656"/>
                <a:gd name="connsiteY4" fmla="*/ 47408 h 47408"/>
                <a:gd name="connsiteX5" fmla="*/ 168887 w 786656"/>
                <a:gd name="connsiteY5" fmla="*/ 47408 h 47408"/>
                <a:gd name="connsiteX6" fmla="*/ 0 w 786656"/>
                <a:gd name="connsiteY6" fmla="*/ 5926 h 47408"/>
                <a:gd name="connsiteX7" fmla="*/ 0 w 786656"/>
                <a:gd name="connsiteY7" fmla="*/ 2963 h 47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6656" h="47408">
                  <a:moveTo>
                    <a:pt x="0" y="0"/>
                  </a:moveTo>
                  <a:lnTo>
                    <a:pt x="786656" y="0"/>
                  </a:lnTo>
                  <a:lnTo>
                    <a:pt x="786656" y="47408"/>
                  </a:lnTo>
                  <a:lnTo>
                    <a:pt x="779250" y="47408"/>
                  </a:lnTo>
                  <a:cubicBezTo>
                    <a:pt x="773324" y="47408"/>
                    <a:pt x="764436" y="47408"/>
                    <a:pt x="752584" y="47408"/>
                  </a:cubicBezTo>
                  <a:cubicBezTo>
                    <a:pt x="660732" y="47408"/>
                    <a:pt x="405921" y="47408"/>
                    <a:pt x="168887" y="47408"/>
                  </a:cubicBezTo>
                  <a:cubicBezTo>
                    <a:pt x="47406" y="47408"/>
                    <a:pt x="0" y="35555"/>
                    <a:pt x="0" y="5926"/>
                  </a:cubicBezTo>
                  <a:cubicBezTo>
                    <a:pt x="0" y="5926"/>
                    <a:pt x="0" y="5926"/>
                    <a:pt x="0" y="2963"/>
                  </a:cubicBezTo>
                  <a:close/>
                </a:path>
              </a:pathLst>
            </a:custGeom>
            <a:solidFill>
              <a:schemeClr val="tx1">
                <a:lumMod val="50000"/>
                <a:lumOff val="50000"/>
              </a:schemeClr>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53" name="Freeform: Shape 52">
              <a:extLst>
                <a:ext uri="{FF2B5EF4-FFF2-40B4-BE49-F238E27FC236}">
                  <a16:creationId xmlns:a16="http://schemas.microsoft.com/office/drawing/2014/main" id="{6521854B-6A43-4F4E-967B-63F2317308D5}"/>
                </a:ext>
              </a:extLst>
            </p:cNvPr>
            <p:cNvSpPr/>
            <p:nvPr/>
          </p:nvSpPr>
          <p:spPr>
            <a:xfrm>
              <a:off x="9603886" y="5154151"/>
              <a:ext cx="2588115" cy="385180"/>
            </a:xfrm>
            <a:custGeom>
              <a:avLst/>
              <a:gdLst>
                <a:gd name="connsiteX0" fmla="*/ 0 w 2588115"/>
                <a:gd name="connsiteY0" fmla="*/ 0 h 385180"/>
                <a:gd name="connsiteX1" fmla="*/ 2588115 w 2588115"/>
                <a:gd name="connsiteY1" fmla="*/ 0 h 385180"/>
                <a:gd name="connsiteX2" fmla="*/ 2588115 w 2588115"/>
                <a:gd name="connsiteY2" fmla="*/ 385180 h 385180"/>
                <a:gd name="connsiteX3" fmla="*/ 2557005 w 2588115"/>
                <a:gd name="connsiteY3" fmla="*/ 385180 h 385180"/>
                <a:gd name="connsiteX4" fmla="*/ 165924 w 2588115"/>
                <a:gd name="connsiteY4" fmla="*/ 385180 h 385180"/>
                <a:gd name="connsiteX5" fmla="*/ 0 w 2588115"/>
                <a:gd name="connsiteY5" fmla="*/ 239997 h 38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8115" h="385180">
                  <a:moveTo>
                    <a:pt x="0" y="0"/>
                  </a:moveTo>
                  <a:lnTo>
                    <a:pt x="2588115" y="0"/>
                  </a:lnTo>
                  <a:lnTo>
                    <a:pt x="2588115" y="385180"/>
                  </a:lnTo>
                  <a:lnTo>
                    <a:pt x="2557005" y="385180"/>
                  </a:lnTo>
                  <a:lnTo>
                    <a:pt x="165924" y="385180"/>
                  </a:lnTo>
                  <a:cubicBezTo>
                    <a:pt x="79999" y="385180"/>
                    <a:pt x="0" y="314070"/>
                    <a:pt x="0" y="239997"/>
                  </a:cubicBezTo>
                  <a:close/>
                </a:path>
              </a:pathLst>
            </a:custGeom>
            <a:solidFill>
              <a:schemeClr val="bg1">
                <a:lumMod val="75000"/>
              </a:schemeClr>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45" name="Freeform: Shape 44">
              <a:extLst>
                <a:ext uri="{FF2B5EF4-FFF2-40B4-BE49-F238E27FC236}">
                  <a16:creationId xmlns:a16="http://schemas.microsoft.com/office/drawing/2014/main" id="{B1D2C849-9E6B-4FE9-943F-A3F593603B2E}"/>
                </a:ext>
              </a:extLst>
            </p:cNvPr>
            <p:cNvSpPr/>
            <p:nvPr/>
          </p:nvSpPr>
          <p:spPr>
            <a:xfrm>
              <a:off x="9796942" y="2262334"/>
              <a:ext cx="2395058" cy="2696264"/>
            </a:xfrm>
            <a:custGeom>
              <a:avLst/>
              <a:gdLst>
                <a:gd name="connsiteX0" fmla="*/ 0 w 2395058"/>
                <a:gd name="connsiteY0" fmla="*/ 0 h 2696264"/>
                <a:gd name="connsiteX1" fmla="*/ 2395058 w 2395058"/>
                <a:gd name="connsiteY1" fmla="*/ 0 h 2696264"/>
                <a:gd name="connsiteX2" fmla="*/ 2395058 w 2395058"/>
                <a:gd name="connsiteY2" fmla="*/ 2696264 h 2696264"/>
                <a:gd name="connsiteX3" fmla="*/ 0 w 2395058"/>
                <a:gd name="connsiteY3" fmla="*/ 2696264 h 2696264"/>
              </a:gdLst>
              <a:ahLst/>
              <a:cxnLst>
                <a:cxn ang="0">
                  <a:pos x="connsiteX0" y="connsiteY0"/>
                </a:cxn>
                <a:cxn ang="0">
                  <a:pos x="connsiteX1" y="connsiteY1"/>
                </a:cxn>
                <a:cxn ang="0">
                  <a:pos x="connsiteX2" y="connsiteY2"/>
                </a:cxn>
                <a:cxn ang="0">
                  <a:pos x="connsiteX3" y="connsiteY3"/>
                </a:cxn>
              </a:cxnLst>
              <a:rect l="l" t="t" r="r" b="b"/>
              <a:pathLst>
                <a:path w="2395058" h="2696264">
                  <a:moveTo>
                    <a:pt x="0" y="0"/>
                  </a:moveTo>
                  <a:lnTo>
                    <a:pt x="2395058" y="0"/>
                  </a:lnTo>
                  <a:lnTo>
                    <a:pt x="2395058" y="2696264"/>
                  </a:lnTo>
                  <a:lnTo>
                    <a:pt x="0" y="2696264"/>
                  </a:lnTo>
                  <a:close/>
                </a:path>
              </a:pathLst>
            </a:custGeom>
            <a:solidFill>
              <a:srgbClr val="F2F2F2"/>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grpSp>
      <p:sp>
        <p:nvSpPr>
          <p:cNvPr id="9" name="Rectangle 8"/>
          <p:cNvSpPr/>
          <p:nvPr userDrawn="1"/>
        </p:nvSpPr>
        <p:spPr>
          <a:xfrm>
            <a:off x="0" y="2"/>
            <a:ext cx="12192000" cy="1639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2" name="Oval 11"/>
          <p:cNvSpPr/>
          <p:nvPr userDrawn="1"/>
        </p:nvSpPr>
        <p:spPr>
          <a:xfrm>
            <a:off x="5466000" y="985382"/>
            <a:ext cx="1260000" cy="12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8" name="Oval 9">
            <a:extLst>
              <a:ext uri="{FF2B5EF4-FFF2-40B4-BE49-F238E27FC236}">
                <a16:creationId xmlns:a16="http://schemas.microsoft.com/office/drawing/2014/main" id="{E82BEB7C-F700-427B-9B6D-07AF4DCFC4D6}"/>
              </a:ext>
            </a:extLst>
          </p:cNvPr>
          <p:cNvSpPr/>
          <p:nvPr userDrawn="1"/>
        </p:nvSpPr>
        <p:spPr>
          <a:xfrm>
            <a:off x="6714751" y="3572430"/>
            <a:ext cx="2520000" cy="25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9" name="Picture Placeholder 2">
            <a:extLst>
              <a:ext uri="{FF2B5EF4-FFF2-40B4-BE49-F238E27FC236}">
                <a16:creationId xmlns:a16="http://schemas.microsoft.com/office/drawing/2014/main" id="{7ED0E029-9FE5-464D-8D99-5F5FDE246656}"/>
              </a:ext>
            </a:extLst>
          </p:cNvPr>
          <p:cNvSpPr>
            <a:spLocks noGrp="1"/>
          </p:cNvSpPr>
          <p:nvPr>
            <p:ph type="pic" idx="10" hasCustomPrompt="1"/>
          </p:nvPr>
        </p:nvSpPr>
        <p:spPr>
          <a:xfrm>
            <a:off x="9796941" y="2212377"/>
            <a:ext cx="2395058" cy="273681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grpSp>
        <p:nvGrpSpPr>
          <p:cNvPr id="33" name="Group 20">
            <a:extLst>
              <a:ext uri="{FF2B5EF4-FFF2-40B4-BE49-F238E27FC236}">
                <a16:creationId xmlns:a16="http://schemas.microsoft.com/office/drawing/2014/main" id="{9154414E-F9D0-4176-8423-AD2B0FDFF273}"/>
              </a:ext>
            </a:extLst>
          </p:cNvPr>
          <p:cNvGrpSpPr/>
          <p:nvPr userDrawn="1"/>
        </p:nvGrpSpPr>
        <p:grpSpPr>
          <a:xfrm>
            <a:off x="7019112" y="2170500"/>
            <a:ext cx="1890758" cy="3323854"/>
            <a:chOff x="445712" y="1449040"/>
            <a:chExt cx="2113018" cy="3924176"/>
          </a:xfrm>
        </p:grpSpPr>
        <p:sp>
          <p:nvSpPr>
            <p:cNvPr id="34" name="Rounded Rectangle 21">
              <a:extLst>
                <a:ext uri="{FF2B5EF4-FFF2-40B4-BE49-F238E27FC236}">
                  <a16:creationId xmlns:a16="http://schemas.microsoft.com/office/drawing/2014/main" id="{48E8CA5B-130B-4AD8-AB4B-4E5FAED2D7F0}"/>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35" name="Rectangle 22">
              <a:extLst>
                <a:ext uri="{FF2B5EF4-FFF2-40B4-BE49-F238E27FC236}">
                  <a16:creationId xmlns:a16="http://schemas.microsoft.com/office/drawing/2014/main" id="{245400F7-8368-40C0-BB3D-0AD35E01855B}"/>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grpSp>
          <p:nvGrpSpPr>
            <p:cNvPr id="36" name="Group 23">
              <a:extLst>
                <a:ext uri="{FF2B5EF4-FFF2-40B4-BE49-F238E27FC236}">
                  <a16:creationId xmlns:a16="http://schemas.microsoft.com/office/drawing/2014/main" id="{FF3A9B8F-6595-4BDF-BD37-651F326557E5}"/>
                </a:ext>
              </a:extLst>
            </p:cNvPr>
            <p:cNvGrpSpPr/>
            <p:nvPr userDrawn="1"/>
          </p:nvGrpSpPr>
          <p:grpSpPr>
            <a:xfrm>
              <a:off x="1407705" y="5045834"/>
              <a:ext cx="211967" cy="211967"/>
              <a:chOff x="1549420" y="5712364"/>
              <a:chExt cx="312583" cy="312583"/>
            </a:xfrm>
          </p:grpSpPr>
          <p:sp>
            <p:nvSpPr>
              <p:cNvPr id="37" name="Oval 24">
                <a:extLst>
                  <a:ext uri="{FF2B5EF4-FFF2-40B4-BE49-F238E27FC236}">
                    <a16:creationId xmlns:a16="http://schemas.microsoft.com/office/drawing/2014/main" id="{FADAA692-E4F3-412A-BA4C-194DE2CBC22F}"/>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8" name="Rounded Rectangle 25">
                <a:extLst>
                  <a:ext uri="{FF2B5EF4-FFF2-40B4-BE49-F238E27FC236}">
                    <a16:creationId xmlns:a16="http://schemas.microsoft.com/office/drawing/2014/main" id="{D44E170A-6DEE-45EF-886B-6671E94CB4A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grpSp>
      </p:grpSp>
      <p:sp>
        <p:nvSpPr>
          <p:cNvPr id="39" name="Picture Placeholder 2">
            <a:extLst>
              <a:ext uri="{FF2B5EF4-FFF2-40B4-BE49-F238E27FC236}">
                <a16:creationId xmlns:a16="http://schemas.microsoft.com/office/drawing/2014/main" id="{BAA35CAB-B035-468E-9BA1-B8848776C9F8}"/>
              </a:ext>
            </a:extLst>
          </p:cNvPr>
          <p:cNvSpPr>
            <a:spLocks noGrp="1"/>
          </p:cNvSpPr>
          <p:nvPr>
            <p:ph type="pic" idx="11" hasCustomPrompt="1"/>
          </p:nvPr>
        </p:nvSpPr>
        <p:spPr>
          <a:xfrm>
            <a:off x="7145482" y="2497454"/>
            <a:ext cx="1624041" cy="2663428"/>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5" name="Rectangle 54">
            <a:extLst>
              <a:ext uri="{FF2B5EF4-FFF2-40B4-BE49-F238E27FC236}">
                <a16:creationId xmlns:a16="http://schemas.microsoft.com/office/drawing/2014/main" id="{DFDDFBBF-2BEE-4444-B3D9-C22B4ADE5F9C}"/>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56" name="Rectangle 55">
            <a:extLst>
              <a:ext uri="{FF2B5EF4-FFF2-40B4-BE49-F238E27FC236}">
                <a16:creationId xmlns:a16="http://schemas.microsoft.com/office/drawing/2014/main" id="{193D1B71-3A90-46BE-BB4D-58B3F8A39606}"/>
              </a:ext>
            </a:extLst>
          </p:cNvPr>
          <p:cNvSpPr/>
          <p:nvPr userDrawn="1"/>
        </p:nvSpPr>
        <p:spPr>
          <a:xfrm>
            <a:off x="7920798" y="6353175"/>
            <a:ext cx="3865354" cy="369332"/>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Arial Unicode MS"/>
                <a:cs typeface="+mn-cs"/>
              </a:rPr>
              <a:t>COMPUTER REPAIR &amp; SUPPORT </a:t>
            </a:r>
          </a:p>
        </p:txBody>
      </p:sp>
      <p:sp>
        <p:nvSpPr>
          <p:cNvPr id="57" name="Text Placeholder 9">
            <a:extLst>
              <a:ext uri="{FF2B5EF4-FFF2-40B4-BE49-F238E27FC236}">
                <a16:creationId xmlns:a16="http://schemas.microsoft.com/office/drawing/2014/main" id="{C2FFD24C-7A3B-446D-9BCE-07E83932E2B1}"/>
              </a:ext>
            </a:extLst>
          </p:cNvPr>
          <p:cNvSpPr>
            <a:spLocks noGrp="1"/>
          </p:cNvSpPr>
          <p:nvPr>
            <p:ph type="body" sz="quarter" idx="12" hasCustomPrompt="1"/>
          </p:nvPr>
        </p:nvSpPr>
        <p:spPr>
          <a:xfrm>
            <a:off x="0" y="236429"/>
            <a:ext cx="12191999"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3874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419759-E56A-4995-9B7B-51A3ABE7E91A}"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24715-BE69-4ADF-B000-0A252DD17DFE}" type="slidenum">
              <a:rPr lang="en-US" smtClean="0"/>
              <a:t>‹#›</a:t>
            </a:fld>
            <a:endParaRPr lang="en-US"/>
          </a:p>
        </p:txBody>
      </p:sp>
    </p:spTree>
    <p:extLst>
      <p:ext uri="{BB962C8B-B14F-4D97-AF65-F5344CB8AC3E}">
        <p14:creationId xmlns:p14="http://schemas.microsoft.com/office/powerpoint/2010/main" val="28015336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 name="Rectangle 2">
            <a:extLst>
              <a:ext uri="{FF2B5EF4-FFF2-40B4-BE49-F238E27FC236}">
                <a16:creationId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Arial Unicode MS"/>
                <a:cs typeface="+mn-cs"/>
              </a:rPr>
              <a:t>COMPUTER REPAIR &amp; SUPPORT </a:t>
            </a: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 name="Group 5">
            <a:extLst>
              <a:ext uri="{FF2B5EF4-FFF2-40B4-BE49-F238E27FC236}">
                <a16:creationId xmlns:a16="http://schemas.microsoft.com/office/drawing/2014/main" id="{4B7311D8-6D5A-41BD-9E48-B1B59E54EC89}"/>
              </a:ext>
            </a:extLst>
          </p:cNvPr>
          <p:cNvGrpSpPr/>
          <p:nvPr userDrawn="1"/>
        </p:nvGrpSpPr>
        <p:grpSpPr>
          <a:xfrm>
            <a:off x="544695" y="2491950"/>
            <a:ext cx="5789430" cy="3180900"/>
            <a:chOff x="-548507" y="477868"/>
            <a:chExt cx="11570449" cy="6357177"/>
          </a:xfrm>
        </p:grpSpPr>
        <p:sp>
          <p:nvSpPr>
            <p:cNvPr id="7" name="Freeform: Shape 6">
              <a:extLst>
                <a:ext uri="{FF2B5EF4-FFF2-40B4-BE49-F238E27FC236}">
                  <a16:creationId xmlns:a16="http://schemas.microsoft.com/office/drawing/2014/main" id="{B54B4CA6-C3CF-4A76-A3A2-C3C143B5C0E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8" name="Freeform: Shape 7">
              <a:extLst>
                <a:ext uri="{FF2B5EF4-FFF2-40B4-BE49-F238E27FC236}">
                  <a16:creationId xmlns:a16="http://schemas.microsoft.com/office/drawing/2014/main" id="{C107E1F5-E4D6-4B02-97B3-A6C55673E2FD}"/>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9" name="Freeform: Shape 8">
              <a:extLst>
                <a:ext uri="{FF2B5EF4-FFF2-40B4-BE49-F238E27FC236}">
                  <a16:creationId xmlns:a16="http://schemas.microsoft.com/office/drawing/2014/main" id="{8316093A-50F2-419F-B0A7-400A2BCA5584}"/>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10" name="Freeform: Shape 9">
              <a:extLst>
                <a:ext uri="{FF2B5EF4-FFF2-40B4-BE49-F238E27FC236}">
                  <a16:creationId xmlns:a16="http://schemas.microsoft.com/office/drawing/2014/main" id="{701BFF46-29BD-43D5-9B1D-6C53ACBFD1E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11" name="Freeform: Shape 10">
              <a:extLst>
                <a:ext uri="{FF2B5EF4-FFF2-40B4-BE49-F238E27FC236}">
                  <a16:creationId xmlns:a16="http://schemas.microsoft.com/office/drawing/2014/main" id="{3E7FFE71-2BD2-43F0-AF44-DBA08CD1AFB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grpSp>
          <p:nvGrpSpPr>
            <p:cNvPr id="12" name="Group 11">
              <a:extLst>
                <a:ext uri="{FF2B5EF4-FFF2-40B4-BE49-F238E27FC236}">
                  <a16:creationId xmlns:a16="http://schemas.microsoft.com/office/drawing/2014/main" id="{91C1A8DF-10F0-4F27-986F-AA188E9063E6}"/>
                </a:ext>
              </a:extLst>
            </p:cNvPr>
            <p:cNvGrpSpPr/>
            <p:nvPr/>
          </p:nvGrpSpPr>
          <p:grpSpPr>
            <a:xfrm>
              <a:off x="1606" y="6382978"/>
              <a:ext cx="413937" cy="115242"/>
              <a:chOff x="5955" y="6353672"/>
              <a:chExt cx="413937" cy="115242"/>
            </a:xfrm>
          </p:grpSpPr>
          <p:sp>
            <p:nvSpPr>
              <p:cNvPr id="17" name="Rectangle: Rounded Corners 16">
                <a:extLst>
                  <a:ext uri="{FF2B5EF4-FFF2-40B4-BE49-F238E27FC236}">
                    <a16:creationId xmlns:a16="http://schemas.microsoft.com/office/drawing/2014/main" id="{5259956F-625C-4E69-A3F7-8BCDAB2162F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8" name="Rectangle: Rounded Corners 17">
                <a:extLst>
                  <a:ext uri="{FF2B5EF4-FFF2-40B4-BE49-F238E27FC236}">
                    <a16:creationId xmlns:a16="http://schemas.microsoft.com/office/drawing/2014/main" id="{E0542FEC-BA5F-4B72-B919-E64F310DD67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grpSp>
        <p:grpSp>
          <p:nvGrpSpPr>
            <p:cNvPr id="13" name="Group 12">
              <a:extLst>
                <a:ext uri="{FF2B5EF4-FFF2-40B4-BE49-F238E27FC236}">
                  <a16:creationId xmlns:a16="http://schemas.microsoft.com/office/drawing/2014/main" id="{16F6C78F-4B8D-4AB0-BA91-CA219E7307D5}"/>
                </a:ext>
              </a:extLst>
            </p:cNvPr>
            <p:cNvGrpSpPr/>
            <p:nvPr/>
          </p:nvGrpSpPr>
          <p:grpSpPr>
            <a:xfrm>
              <a:off x="9855291" y="6381600"/>
              <a:ext cx="885989" cy="115242"/>
              <a:chOff x="5955" y="6353672"/>
              <a:chExt cx="413937" cy="115242"/>
            </a:xfrm>
          </p:grpSpPr>
          <p:sp>
            <p:nvSpPr>
              <p:cNvPr id="15" name="Rectangle: Rounded Corners 14">
                <a:extLst>
                  <a:ext uri="{FF2B5EF4-FFF2-40B4-BE49-F238E27FC236}">
                    <a16:creationId xmlns:a16="http://schemas.microsoft.com/office/drawing/2014/main" id="{BE4167B3-437C-448D-A95F-0B6503E5F4B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6" name="Rectangle: Rounded Corners 15">
                <a:extLst>
                  <a:ext uri="{FF2B5EF4-FFF2-40B4-BE49-F238E27FC236}">
                    <a16:creationId xmlns:a16="http://schemas.microsoft.com/office/drawing/2014/main" id="{FC95B9F0-33CA-441E-BA91-6579B745159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grpSp>
        <p:sp>
          <p:nvSpPr>
            <p:cNvPr id="14" name="Freeform: Shape 13">
              <a:extLst>
                <a:ext uri="{FF2B5EF4-FFF2-40B4-BE49-F238E27FC236}">
                  <a16:creationId xmlns:a16="http://schemas.microsoft.com/office/drawing/2014/main" id="{11B95A3A-BA06-4C89-AB89-AC9DC9B9F9E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grpSp>
      <p:sp>
        <p:nvSpPr>
          <p:cNvPr id="20" name="Picture Placeholder 2">
            <a:extLst>
              <a:ext uri="{FF2B5EF4-FFF2-40B4-BE49-F238E27FC236}">
                <a16:creationId xmlns:a16="http://schemas.microsoft.com/office/drawing/2014/main" id="{BB5EE543-5546-42B2-AD3F-0603E5A3CE3C}"/>
              </a:ext>
            </a:extLst>
          </p:cNvPr>
          <p:cNvSpPr>
            <a:spLocks noGrp="1"/>
          </p:cNvSpPr>
          <p:nvPr>
            <p:ph type="pic" idx="14" hasCustomPrompt="1"/>
          </p:nvPr>
        </p:nvSpPr>
        <p:spPr>
          <a:xfrm>
            <a:off x="1363769" y="2672871"/>
            <a:ext cx="4144706" cy="2575044"/>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3114401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7_Images &amp; Contents Layout">
    <p:spTree>
      <p:nvGrpSpPr>
        <p:cNvPr id="1" name=""/>
        <p:cNvGrpSpPr/>
        <p:nvPr/>
      </p:nvGrpSpPr>
      <p:grpSpPr>
        <a:xfrm>
          <a:off x="0" y="0"/>
          <a:ext cx="0" cy="0"/>
          <a:chOff x="0" y="0"/>
          <a:chExt cx="0" cy="0"/>
        </a:xfrm>
      </p:grpSpPr>
      <p:sp>
        <p:nvSpPr>
          <p:cNvPr id="8" name="Rectangle 7"/>
          <p:cNvSpPr/>
          <p:nvPr userDrawn="1"/>
        </p:nvSpPr>
        <p:spPr>
          <a:xfrm>
            <a:off x="912647" y="1605141"/>
            <a:ext cx="2222208" cy="4090266"/>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2" name="Rectangle 11"/>
          <p:cNvSpPr/>
          <p:nvPr userDrawn="1"/>
        </p:nvSpPr>
        <p:spPr>
          <a:xfrm>
            <a:off x="912647" y="5696147"/>
            <a:ext cx="2222208" cy="648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 name="Picture Placeholder 2"/>
          <p:cNvSpPr>
            <a:spLocks noGrp="1"/>
          </p:cNvSpPr>
          <p:nvPr>
            <p:ph type="pic" sz="quarter" idx="10" hasCustomPrompt="1"/>
          </p:nvPr>
        </p:nvSpPr>
        <p:spPr>
          <a:xfrm>
            <a:off x="1213751" y="1860381"/>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21" name="Rectangle 20"/>
          <p:cNvSpPr/>
          <p:nvPr userDrawn="1"/>
        </p:nvSpPr>
        <p:spPr>
          <a:xfrm>
            <a:off x="3626311" y="1605141"/>
            <a:ext cx="2222208" cy="4090266"/>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2" name="Rectangle 21"/>
          <p:cNvSpPr/>
          <p:nvPr userDrawn="1"/>
        </p:nvSpPr>
        <p:spPr>
          <a:xfrm>
            <a:off x="3626311" y="5696147"/>
            <a:ext cx="2222208" cy="648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8" name="Picture Placeholder 2"/>
          <p:cNvSpPr>
            <a:spLocks noGrp="1"/>
          </p:cNvSpPr>
          <p:nvPr>
            <p:ph type="pic" sz="quarter" idx="11" hasCustomPrompt="1"/>
          </p:nvPr>
        </p:nvSpPr>
        <p:spPr>
          <a:xfrm>
            <a:off x="3927415" y="1860381"/>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30" name="Rectangle 29"/>
          <p:cNvSpPr/>
          <p:nvPr userDrawn="1"/>
        </p:nvSpPr>
        <p:spPr>
          <a:xfrm>
            <a:off x="6339975" y="1605141"/>
            <a:ext cx="2222208" cy="4090266"/>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1" name="Rectangle 30"/>
          <p:cNvSpPr/>
          <p:nvPr userDrawn="1"/>
        </p:nvSpPr>
        <p:spPr>
          <a:xfrm>
            <a:off x="6339975" y="5696147"/>
            <a:ext cx="2222208" cy="648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2" name="Picture Placeholder 2"/>
          <p:cNvSpPr>
            <a:spLocks noGrp="1"/>
          </p:cNvSpPr>
          <p:nvPr>
            <p:ph type="pic" sz="quarter" idx="12" hasCustomPrompt="1"/>
          </p:nvPr>
        </p:nvSpPr>
        <p:spPr>
          <a:xfrm>
            <a:off x="6641079" y="1860381"/>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33" name="Rectangle 32"/>
          <p:cNvSpPr/>
          <p:nvPr userDrawn="1"/>
        </p:nvSpPr>
        <p:spPr>
          <a:xfrm>
            <a:off x="9053639" y="1605141"/>
            <a:ext cx="2222208" cy="4090266"/>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4" name="Rectangle 33"/>
          <p:cNvSpPr/>
          <p:nvPr userDrawn="1"/>
        </p:nvSpPr>
        <p:spPr>
          <a:xfrm>
            <a:off x="9053639" y="5696147"/>
            <a:ext cx="2222208" cy="648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5" name="Picture Placeholder 2"/>
          <p:cNvSpPr>
            <a:spLocks noGrp="1"/>
          </p:cNvSpPr>
          <p:nvPr>
            <p:ph type="pic" sz="quarter" idx="13" hasCustomPrompt="1"/>
          </p:nvPr>
        </p:nvSpPr>
        <p:spPr>
          <a:xfrm>
            <a:off x="9354743" y="1860381"/>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29" name="Rectangle 28">
            <a:extLst>
              <a:ext uri="{FF2B5EF4-FFF2-40B4-BE49-F238E27FC236}">
                <a16:creationId xmlns:a16="http://schemas.microsoft.com/office/drawing/2014/main" id="{D148B992-8EB2-44F9-9A1B-4B921BF19B9C}"/>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6" name="Parallelogram 35">
            <a:extLst>
              <a:ext uri="{FF2B5EF4-FFF2-40B4-BE49-F238E27FC236}">
                <a16:creationId xmlns:a16="http://schemas.microsoft.com/office/drawing/2014/main" id="{85879B71-0672-45AF-8663-8A9E3F66BFF4}"/>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7" name="Text Placeholder 9">
            <a:extLst>
              <a:ext uri="{FF2B5EF4-FFF2-40B4-BE49-F238E27FC236}">
                <a16:creationId xmlns:a16="http://schemas.microsoft.com/office/drawing/2014/main" id="{2D8F1279-D5BF-4CC2-95ED-FEA15D6F2C2F}"/>
              </a:ext>
            </a:extLst>
          </p:cNvPr>
          <p:cNvSpPr>
            <a:spLocks noGrp="1"/>
          </p:cNvSpPr>
          <p:nvPr>
            <p:ph type="body" sz="quarter" idx="14"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33035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2973433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1" b="0" i="0" u="none" strike="noStrike" kern="1200" cap="none" spc="0" normalizeH="0" baseline="0" noProof="0">
              <a:ln>
                <a:noFill/>
              </a:ln>
              <a:solidFill>
                <a:prstClr val="black">
                  <a:lumMod val="85000"/>
                  <a:lumOff val="15000"/>
                </a:prstClr>
              </a:solidFill>
              <a:effectLst/>
              <a:uLnTx/>
              <a:uFillTx/>
              <a:latin typeface="Arial"/>
              <a:ea typeface="Arial Unicode MS"/>
              <a:cs typeface="+mn-cs"/>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rPr>
              <a:t>You can Resize without losing quality</a:t>
            </a:r>
            <a:endParaRPr kumimoji="0" lang="ko-KR" altLang="en-US" sz="1400" b="1"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rPr>
              <a:t>You can Change Fill Color &amp;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rPr>
              <a:t>Line Color</a:t>
            </a:r>
            <a:endParaRPr kumimoji="0" lang="ko-KR" altLang="en-US" sz="1400" b="1"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rPr>
              <a:t>www.allppt.com</a:t>
            </a:r>
            <a:endParaRPr kumimoji="0" lang="ko-KR" altLang="en-US" sz="1400" b="0" i="0" u="none" strike="noStrike" kern="1200" cap="none" spc="0" normalizeH="0" baseline="0" noProof="0" dirty="0">
              <a:ln>
                <a:noFill/>
              </a:ln>
              <a:solidFill>
                <a:prstClr val="white"/>
              </a:solidFill>
              <a:effectLst/>
              <a:uLnTx/>
              <a:uFillTx/>
              <a:latin typeface="Arial" pitchFamily="34" charset="0"/>
              <a:ea typeface="Arial Unicode MS"/>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white"/>
                </a:solidFill>
                <a:effectLst/>
                <a:uLnTx/>
                <a:uFillTx/>
                <a:latin typeface="Arial"/>
                <a:ea typeface="Arial Unicode MS"/>
                <a:cs typeface="Arial" pitchFamily="34" charset="0"/>
              </a:rPr>
              <a:t>FREE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white"/>
                </a:solidFill>
                <a:effectLst/>
                <a:uLnTx/>
                <a:uFillTx/>
                <a:latin typeface="Arial"/>
                <a:ea typeface="Arial Unicode MS"/>
                <a:cs typeface="Arial" pitchFamily="34" charset="0"/>
              </a:rPr>
              <a:t>PPT TEMPLATES</a:t>
            </a:r>
          </a:p>
        </p:txBody>
      </p:sp>
    </p:spTree>
    <p:extLst>
      <p:ext uri="{BB962C8B-B14F-4D97-AF65-F5344CB8AC3E}">
        <p14:creationId xmlns:p14="http://schemas.microsoft.com/office/powerpoint/2010/main" val="31770340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103060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5_Images &amp; Contents Layout">
    <p:spTree>
      <p:nvGrpSpPr>
        <p:cNvPr id="1" name=""/>
        <p:cNvGrpSpPr/>
        <p:nvPr/>
      </p:nvGrpSpPr>
      <p:grpSpPr>
        <a:xfrm>
          <a:off x="0" y="0"/>
          <a:ext cx="0" cy="0"/>
          <a:chOff x="0" y="0"/>
          <a:chExt cx="0" cy="0"/>
        </a:xfrm>
      </p:grpSpPr>
      <p:sp>
        <p:nvSpPr>
          <p:cNvPr id="6" name="자유형: 도형 5">
            <a:extLst>
              <a:ext uri="{FF2B5EF4-FFF2-40B4-BE49-F238E27FC236}">
                <a16:creationId xmlns:a16="http://schemas.microsoft.com/office/drawing/2014/main" id="{BC0FA2A0-2070-4162-B90B-85498321A141}"/>
              </a:ext>
            </a:extLst>
          </p:cNvPr>
          <p:cNvSpPr/>
          <p:nvPr userDrawn="1"/>
        </p:nvSpPr>
        <p:spPr>
          <a:xfrm>
            <a:off x="5895975" y="0"/>
            <a:ext cx="5979207" cy="6858000"/>
          </a:xfrm>
          <a:custGeom>
            <a:avLst/>
            <a:gdLst>
              <a:gd name="connsiteX0" fmla="*/ 102129 w 5979207"/>
              <a:gd name="connsiteY0" fmla="*/ 0 h 6858000"/>
              <a:gd name="connsiteX1" fmla="*/ 2568591 w 5979207"/>
              <a:gd name="connsiteY1" fmla="*/ 0 h 6858000"/>
              <a:gd name="connsiteX2" fmla="*/ 3429043 w 5979207"/>
              <a:gd name="connsiteY2" fmla="*/ 1911463 h 6858000"/>
              <a:gd name="connsiteX3" fmla="*/ 4432480 w 5979207"/>
              <a:gd name="connsiteY3" fmla="*/ 0 h 6858000"/>
              <a:gd name="connsiteX4" fmla="*/ 5979207 w 5979207"/>
              <a:gd name="connsiteY4" fmla="*/ 0 h 6858000"/>
              <a:gd name="connsiteX5" fmla="*/ 5979207 w 5979207"/>
              <a:gd name="connsiteY5" fmla="*/ 1317813 h 6858000"/>
              <a:gd name="connsiteX6" fmla="*/ 4875315 w 5979207"/>
              <a:gd name="connsiteY6" fmla="*/ 3267558 h 6858000"/>
              <a:gd name="connsiteX7" fmla="*/ 5979207 w 5979207"/>
              <a:gd name="connsiteY7" fmla="*/ 5266500 h 6858000"/>
              <a:gd name="connsiteX8" fmla="*/ 5979207 w 5979207"/>
              <a:gd name="connsiteY8" fmla="*/ 6858000 h 6858000"/>
              <a:gd name="connsiteX9" fmla="*/ 4432480 w 5979207"/>
              <a:gd name="connsiteY9" fmla="*/ 6858000 h 6858000"/>
              <a:gd name="connsiteX10" fmla="*/ 3429043 w 5979207"/>
              <a:gd name="connsiteY10" fmla="*/ 4649491 h 6858000"/>
              <a:gd name="connsiteX11" fmla="*/ 2251989 w 5979207"/>
              <a:gd name="connsiteY11" fmla="*/ 6858000 h 6858000"/>
              <a:gd name="connsiteX12" fmla="*/ 0 w 5979207"/>
              <a:gd name="connsiteY12" fmla="*/ 6858000 h 6858000"/>
              <a:gd name="connsiteX13" fmla="*/ 1969690 w 5979207"/>
              <a:gd name="connsiteY13" fmla="*/ 32675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79207" h="6858000">
                <a:moveTo>
                  <a:pt x="102129" y="0"/>
                </a:moveTo>
                <a:lnTo>
                  <a:pt x="2568591" y="0"/>
                </a:lnTo>
                <a:lnTo>
                  <a:pt x="3429043" y="1911463"/>
                </a:lnTo>
                <a:lnTo>
                  <a:pt x="4432480" y="0"/>
                </a:lnTo>
                <a:lnTo>
                  <a:pt x="5979207" y="0"/>
                </a:lnTo>
                <a:lnTo>
                  <a:pt x="5979207" y="1317813"/>
                </a:lnTo>
                <a:lnTo>
                  <a:pt x="4875315" y="3267558"/>
                </a:lnTo>
                <a:lnTo>
                  <a:pt x="5979207" y="5266500"/>
                </a:lnTo>
                <a:lnTo>
                  <a:pt x="5979207" y="6858000"/>
                </a:lnTo>
                <a:lnTo>
                  <a:pt x="4432480" y="6858000"/>
                </a:lnTo>
                <a:lnTo>
                  <a:pt x="3429043" y="4649491"/>
                </a:lnTo>
                <a:lnTo>
                  <a:pt x="2251989" y="6858000"/>
                </a:lnTo>
                <a:lnTo>
                  <a:pt x="0" y="6858000"/>
                </a:lnTo>
                <a:lnTo>
                  <a:pt x="1969690" y="326755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5" name="자유형: 도형 4">
            <a:extLst>
              <a:ext uri="{FF2B5EF4-FFF2-40B4-BE49-F238E27FC236}">
                <a16:creationId xmlns:a16="http://schemas.microsoft.com/office/drawing/2014/main" id="{B5410258-795E-46FD-86D0-616F7BF2BB04}"/>
              </a:ext>
            </a:extLst>
          </p:cNvPr>
          <p:cNvSpPr/>
          <p:nvPr userDrawn="1"/>
        </p:nvSpPr>
        <p:spPr>
          <a:xfrm>
            <a:off x="6054384" y="0"/>
            <a:ext cx="5979207" cy="6858000"/>
          </a:xfrm>
          <a:custGeom>
            <a:avLst/>
            <a:gdLst>
              <a:gd name="connsiteX0" fmla="*/ 102129 w 5979207"/>
              <a:gd name="connsiteY0" fmla="*/ 0 h 6858000"/>
              <a:gd name="connsiteX1" fmla="*/ 2568591 w 5979207"/>
              <a:gd name="connsiteY1" fmla="*/ 0 h 6858000"/>
              <a:gd name="connsiteX2" fmla="*/ 3429043 w 5979207"/>
              <a:gd name="connsiteY2" fmla="*/ 1911463 h 6858000"/>
              <a:gd name="connsiteX3" fmla="*/ 4432480 w 5979207"/>
              <a:gd name="connsiteY3" fmla="*/ 0 h 6858000"/>
              <a:gd name="connsiteX4" fmla="*/ 5979207 w 5979207"/>
              <a:gd name="connsiteY4" fmla="*/ 0 h 6858000"/>
              <a:gd name="connsiteX5" fmla="*/ 5979207 w 5979207"/>
              <a:gd name="connsiteY5" fmla="*/ 1317813 h 6858000"/>
              <a:gd name="connsiteX6" fmla="*/ 4875315 w 5979207"/>
              <a:gd name="connsiteY6" fmla="*/ 3267558 h 6858000"/>
              <a:gd name="connsiteX7" fmla="*/ 5979207 w 5979207"/>
              <a:gd name="connsiteY7" fmla="*/ 5266500 h 6858000"/>
              <a:gd name="connsiteX8" fmla="*/ 5979207 w 5979207"/>
              <a:gd name="connsiteY8" fmla="*/ 6858000 h 6858000"/>
              <a:gd name="connsiteX9" fmla="*/ 4432480 w 5979207"/>
              <a:gd name="connsiteY9" fmla="*/ 6858000 h 6858000"/>
              <a:gd name="connsiteX10" fmla="*/ 3429043 w 5979207"/>
              <a:gd name="connsiteY10" fmla="*/ 4649491 h 6858000"/>
              <a:gd name="connsiteX11" fmla="*/ 2251989 w 5979207"/>
              <a:gd name="connsiteY11" fmla="*/ 6858000 h 6858000"/>
              <a:gd name="connsiteX12" fmla="*/ 0 w 5979207"/>
              <a:gd name="connsiteY12" fmla="*/ 6858000 h 6858000"/>
              <a:gd name="connsiteX13" fmla="*/ 1969690 w 5979207"/>
              <a:gd name="connsiteY13" fmla="*/ 32675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79207" h="6858000">
                <a:moveTo>
                  <a:pt x="102129" y="0"/>
                </a:moveTo>
                <a:lnTo>
                  <a:pt x="2568591" y="0"/>
                </a:lnTo>
                <a:lnTo>
                  <a:pt x="3429043" y="1911463"/>
                </a:lnTo>
                <a:lnTo>
                  <a:pt x="4432480" y="0"/>
                </a:lnTo>
                <a:lnTo>
                  <a:pt x="5979207" y="0"/>
                </a:lnTo>
                <a:lnTo>
                  <a:pt x="5979207" y="1317813"/>
                </a:lnTo>
                <a:lnTo>
                  <a:pt x="4875315" y="3267558"/>
                </a:lnTo>
                <a:lnTo>
                  <a:pt x="5979207" y="5266500"/>
                </a:lnTo>
                <a:lnTo>
                  <a:pt x="5979207" y="6858000"/>
                </a:lnTo>
                <a:lnTo>
                  <a:pt x="4432480" y="6858000"/>
                </a:lnTo>
                <a:lnTo>
                  <a:pt x="3429043" y="4649491"/>
                </a:lnTo>
                <a:lnTo>
                  <a:pt x="2251989" y="6858000"/>
                </a:lnTo>
                <a:lnTo>
                  <a:pt x="0" y="6858000"/>
                </a:lnTo>
                <a:lnTo>
                  <a:pt x="1969690" y="32675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0" name="그림 개체 틀 9">
            <a:extLst>
              <a:ext uri="{FF2B5EF4-FFF2-40B4-BE49-F238E27FC236}">
                <a16:creationId xmlns:a16="http://schemas.microsoft.com/office/drawing/2014/main" id="{8D51066F-07ED-45ED-AA6F-CCB56128CE23}"/>
              </a:ext>
            </a:extLst>
          </p:cNvPr>
          <p:cNvSpPr>
            <a:spLocks noGrp="1"/>
          </p:cNvSpPr>
          <p:nvPr>
            <p:ph type="pic" idx="16" hasCustomPrompt="1"/>
          </p:nvPr>
        </p:nvSpPr>
        <p:spPr>
          <a:xfrm>
            <a:off x="6212793" y="0"/>
            <a:ext cx="5979207" cy="6858000"/>
          </a:xfrm>
          <a:custGeom>
            <a:avLst/>
            <a:gdLst>
              <a:gd name="connsiteX0" fmla="*/ 94573 w 5536832"/>
              <a:gd name="connsiteY0" fmla="*/ 0 h 6858000"/>
              <a:gd name="connsiteX1" fmla="*/ 2378552 w 5536832"/>
              <a:gd name="connsiteY1" fmla="*/ 0 h 6858000"/>
              <a:gd name="connsiteX2" fmla="*/ 3175343 w 5536832"/>
              <a:gd name="connsiteY2" fmla="*/ 1911463 h 6858000"/>
              <a:gd name="connsiteX3" fmla="*/ 4104540 w 5536832"/>
              <a:gd name="connsiteY3" fmla="*/ 0 h 6858000"/>
              <a:gd name="connsiteX4" fmla="*/ 5536832 w 5536832"/>
              <a:gd name="connsiteY4" fmla="*/ 0 h 6858000"/>
              <a:gd name="connsiteX5" fmla="*/ 5536832 w 5536832"/>
              <a:gd name="connsiteY5" fmla="*/ 1317813 h 6858000"/>
              <a:gd name="connsiteX6" fmla="*/ 4514612 w 5536832"/>
              <a:gd name="connsiteY6" fmla="*/ 3267558 h 6858000"/>
              <a:gd name="connsiteX7" fmla="*/ 5536832 w 5536832"/>
              <a:gd name="connsiteY7" fmla="*/ 5266500 h 6858000"/>
              <a:gd name="connsiteX8" fmla="*/ 5536832 w 5536832"/>
              <a:gd name="connsiteY8" fmla="*/ 6858000 h 6858000"/>
              <a:gd name="connsiteX9" fmla="*/ 4104540 w 5536832"/>
              <a:gd name="connsiteY9" fmla="*/ 6858000 h 6858000"/>
              <a:gd name="connsiteX10" fmla="*/ 3175343 w 5536832"/>
              <a:gd name="connsiteY10" fmla="*/ 4649491 h 6858000"/>
              <a:gd name="connsiteX11" fmla="*/ 2085374 w 5536832"/>
              <a:gd name="connsiteY11" fmla="*/ 6858000 h 6858000"/>
              <a:gd name="connsiteX12" fmla="*/ 0 w 5536832"/>
              <a:gd name="connsiteY12" fmla="*/ 6858000 h 6858000"/>
              <a:gd name="connsiteX13" fmla="*/ 1823961 w 5536832"/>
              <a:gd name="connsiteY13" fmla="*/ 32675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6832" h="6858000">
                <a:moveTo>
                  <a:pt x="94573" y="0"/>
                </a:moveTo>
                <a:lnTo>
                  <a:pt x="2378552" y="0"/>
                </a:lnTo>
                <a:lnTo>
                  <a:pt x="3175343" y="1911463"/>
                </a:lnTo>
                <a:lnTo>
                  <a:pt x="4104540" y="0"/>
                </a:lnTo>
                <a:lnTo>
                  <a:pt x="5536832" y="0"/>
                </a:lnTo>
                <a:lnTo>
                  <a:pt x="5536832" y="1317813"/>
                </a:lnTo>
                <a:lnTo>
                  <a:pt x="4514612" y="3267558"/>
                </a:lnTo>
                <a:lnTo>
                  <a:pt x="5536832" y="5266500"/>
                </a:lnTo>
                <a:lnTo>
                  <a:pt x="5536832" y="6858000"/>
                </a:lnTo>
                <a:lnTo>
                  <a:pt x="4104540" y="6858000"/>
                </a:lnTo>
                <a:lnTo>
                  <a:pt x="3175343" y="4649491"/>
                </a:lnTo>
                <a:lnTo>
                  <a:pt x="2085374" y="6858000"/>
                </a:lnTo>
                <a:lnTo>
                  <a:pt x="0" y="6858000"/>
                </a:lnTo>
                <a:lnTo>
                  <a:pt x="1823961" y="3267558"/>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676318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419759-E56A-4995-9B7B-51A3ABE7E91A}" type="datetimeFigureOut">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24715-BE69-4ADF-B000-0A252DD17DFE}" type="slidenum">
              <a:rPr lang="en-US" smtClean="0"/>
              <a:t>‹#›</a:t>
            </a:fld>
            <a:endParaRPr lang="en-US"/>
          </a:p>
        </p:txBody>
      </p:sp>
    </p:spTree>
    <p:extLst>
      <p:ext uri="{BB962C8B-B14F-4D97-AF65-F5344CB8AC3E}">
        <p14:creationId xmlns:p14="http://schemas.microsoft.com/office/powerpoint/2010/main" val="240600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419759-E56A-4995-9B7B-51A3ABE7E91A}"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24715-BE69-4ADF-B000-0A252DD17DFE}" type="slidenum">
              <a:rPr lang="en-US" smtClean="0"/>
              <a:t>‹#›</a:t>
            </a:fld>
            <a:endParaRPr lang="en-US"/>
          </a:p>
        </p:txBody>
      </p:sp>
    </p:spTree>
    <p:extLst>
      <p:ext uri="{BB962C8B-B14F-4D97-AF65-F5344CB8AC3E}">
        <p14:creationId xmlns:p14="http://schemas.microsoft.com/office/powerpoint/2010/main" val="396053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19759-E56A-4995-9B7B-51A3ABE7E91A}" type="datetimeFigureOut">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24715-BE69-4ADF-B000-0A252DD17DFE}" type="slidenum">
              <a:rPr lang="en-US" smtClean="0"/>
              <a:t>‹#›</a:t>
            </a:fld>
            <a:endParaRPr lang="en-US"/>
          </a:p>
        </p:txBody>
      </p:sp>
    </p:spTree>
    <p:extLst>
      <p:ext uri="{BB962C8B-B14F-4D97-AF65-F5344CB8AC3E}">
        <p14:creationId xmlns:p14="http://schemas.microsoft.com/office/powerpoint/2010/main" val="258804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419759-E56A-4995-9B7B-51A3ABE7E91A}"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24715-BE69-4ADF-B000-0A252DD17DFE}" type="slidenum">
              <a:rPr lang="en-US" smtClean="0"/>
              <a:t>‹#›</a:t>
            </a:fld>
            <a:endParaRPr lang="en-US"/>
          </a:p>
        </p:txBody>
      </p:sp>
    </p:spTree>
    <p:extLst>
      <p:ext uri="{BB962C8B-B14F-4D97-AF65-F5344CB8AC3E}">
        <p14:creationId xmlns:p14="http://schemas.microsoft.com/office/powerpoint/2010/main" val="318129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419759-E56A-4995-9B7B-51A3ABE7E91A}"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24715-BE69-4ADF-B000-0A252DD17DFE}" type="slidenum">
              <a:rPr lang="en-US" smtClean="0"/>
              <a:t>‹#›</a:t>
            </a:fld>
            <a:endParaRPr lang="en-US"/>
          </a:p>
        </p:txBody>
      </p:sp>
    </p:spTree>
    <p:extLst>
      <p:ext uri="{BB962C8B-B14F-4D97-AF65-F5344CB8AC3E}">
        <p14:creationId xmlns:p14="http://schemas.microsoft.com/office/powerpoint/2010/main" val="303533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19759-E56A-4995-9B7B-51A3ABE7E91A}" type="datetimeFigureOut">
              <a:rPr lang="en-US" smtClean="0"/>
              <a:t>7/14/2021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24715-BE69-4ADF-B000-0A252DD17DFE}" type="slidenum">
              <a:rPr lang="en-US" smtClean="0"/>
              <a:t>‹#›</a:t>
            </a:fld>
            <a:endParaRPr lang="en-US"/>
          </a:p>
        </p:txBody>
      </p:sp>
    </p:spTree>
    <p:extLst>
      <p:ext uri="{BB962C8B-B14F-4D97-AF65-F5344CB8AC3E}">
        <p14:creationId xmlns:p14="http://schemas.microsoft.com/office/powerpoint/2010/main" val="127021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7693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 id="2147483676" r:id="rId15"/>
    <p:sldLayoutId id="214748367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7366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49" y="898812"/>
            <a:ext cx="3956272" cy="4037012"/>
          </a:xfrm>
          <a:prstGeom prst="rect">
            <a:avLst/>
          </a:prstGeom>
        </p:spPr>
      </p:pic>
      <p:sp>
        <p:nvSpPr>
          <p:cNvPr id="6" name="TextBox 5"/>
          <p:cNvSpPr txBox="1"/>
          <p:nvPr/>
        </p:nvSpPr>
        <p:spPr>
          <a:xfrm>
            <a:off x="5581650" y="2917318"/>
            <a:ext cx="5543550" cy="1754326"/>
          </a:xfrm>
          <a:prstGeom prst="rect">
            <a:avLst/>
          </a:prstGeom>
          <a:noFill/>
        </p:spPr>
        <p:txBody>
          <a:bodyPr wrap="square" rtlCol="0">
            <a:spAutoFit/>
          </a:bodyPr>
          <a:lstStyle/>
          <a:p>
            <a:r>
              <a:rPr lang="en-GB" sz="3600" dirty="0">
                <a:solidFill>
                  <a:schemeClr val="accent5">
                    <a:lumMod val="50000"/>
                  </a:schemeClr>
                </a:solidFill>
                <a:latin typeface="Times New Roman" panose="02020603050405020304" pitchFamily="18" charset="0"/>
                <a:cs typeface="Times New Roman" panose="02020603050405020304" pitchFamily="18" charset="0"/>
              </a:rPr>
              <a:t>Project</a:t>
            </a:r>
          </a:p>
          <a:p>
            <a:r>
              <a:rPr lang="en-GB" sz="3600" dirty="0">
                <a:solidFill>
                  <a:schemeClr val="accent5">
                    <a:lumMod val="50000"/>
                  </a:schemeClr>
                </a:solidFill>
                <a:latin typeface="Times New Roman" panose="02020603050405020304" pitchFamily="18" charset="0"/>
                <a:cs typeface="Times New Roman" panose="02020603050405020304" pitchFamily="18" charset="0"/>
              </a:rPr>
              <a:t>Proposal</a:t>
            </a:r>
          </a:p>
          <a:p>
            <a:r>
              <a:rPr lang="en-US" sz="3600" dirty="0">
                <a:solidFill>
                  <a:schemeClr val="accent5">
                    <a:lumMod val="50000"/>
                  </a:schemeClr>
                </a:solidFill>
                <a:latin typeface="Times New Roman" panose="02020603050405020304" pitchFamily="18" charset="0"/>
                <a:cs typeface="Times New Roman" panose="02020603050405020304" pitchFamily="18" charset="0"/>
              </a:rPr>
              <a:t>Defense</a:t>
            </a:r>
          </a:p>
        </p:txBody>
      </p:sp>
      <p:sp>
        <p:nvSpPr>
          <p:cNvPr id="7" name="TextBox 6"/>
          <p:cNvSpPr txBox="1"/>
          <p:nvPr/>
        </p:nvSpPr>
        <p:spPr>
          <a:xfrm>
            <a:off x="5581650" y="552736"/>
            <a:ext cx="6153150" cy="1754326"/>
          </a:xfrm>
          <a:prstGeom prst="rect">
            <a:avLst/>
          </a:prstGeom>
          <a:solidFill>
            <a:schemeClr val="accent1">
              <a:lumMod val="20000"/>
              <a:lumOff val="80000"/>
            </a:schemeClr>
          </a:solidFill>
        </p:spPr>
        <p:txBody>
          <a:bodyPr wrap="square" rtlCol="0">
            <a:spAutoFit/>
          </a:bodyPr>
          <a:lstStyle/>
          <a:p>
            <a:r>
              <a:rPr lang="en-GB" sz="3600" dirty="0">
                <a:solidFill>
                  <a:schemeClr val="accent5">
                    <a:lumMod val="50000"/>
                  </a:schemeClr>
                </a:solidFill>
                <a:latin typeface="Times New Roman" panose="02020603050405020304" pitchFamily="18" charset="0"/>
                <a:cs typeface="Times New Roman" panose="02020603050405020304" pitchFamily="18" charset="0"/>
              </a:rPr>
              <a:t>University</a:t>
            </a:r>
          </a:p>
          <a:p>
            <a:r>
              <a:rPr lang="en-GB" sz="3600" dirty="0">
                <a:solidFill>
                  <a:schemeClr val="accent5">
                    <a:lumMod val="50000"/>
                  </a:schemeClr>
                </a:solidFill>
                <a:latin typeface="Times New Roman" panose="02020603050405020304" pitchFamily="18" charset="0"/>
                <a:cs typeface="Times New Roman" panose="02020603050405020304" pitchFamily="18" charset="0"/>
              </a:rPr>
              <a:t>Of</a:t>
            </a:r>
          </a:p>
          <a:p>
            <a:r>
              <a:rPr lang="en-GB" sz="3600" dirty="0">
                <a:solidFill>
                  <a:schemeClr val="accent5">
                    <a:lumMod val="50000"/>
                  </a:schemeClr>
                </a:solidFill>
                <a:latin typeface="Times New Roman" panose="02020603050405020304" pitchFamily="18" charset="0"/>
                <a:cs typeface="Times New Roman" panose="02020603050405020304" pitchFamily="18" charset="0"/>
              </a:rPr>
              <a:t>Benin</a:t>
            </a:r>
            <a:endParaRPr lang="en-US" sz="36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581650" y="5189566"/>
            <a:ext cx="6153150" cy="1200329"/>
          </a:xfrm>
          <a:prstGeom prst="rect">
            <a:avLst/>
          </a:prstGeom>
          <a:solidFill>
            <a:srgbClr val="FFCDF5"/>
          </a:solidFill>
        </p:spPr>
        <p:txBody>
          <a:bodyPr wrap="square" rtlCol="0">
            <a:spAutoFit/>
          </a:bodyPr>
          <a:lstStyle/>
          <a:p>
            <a:r>
              <a:rPr lang="en-GB" sz="2400" dirty="0"/>
              <a:t>PRESENTED BY OBOH EDWARD OSARETIN</a:t>
            </a:r>
          </a:p>
          <a:p>
            <a:r>
              <a:rPr lang="en-GB" sz="2400" dirty="0"/>
              <a:t>ENG1503587</a:t>
            </a:r>
          </a:p>
          <a:p>
            <a:r>
              <a:rPr lang="en-GB" sz="2400" dirty="0"/>
              <a:t>DEPARTMENT OF COMPUTER ENGINEERING</a:t>
            </a:r>
            <a:endParaRPr lang="en-US" sz="2400" dirty="0"/>
          </a:p>
        </p:txBody>
      </p:sp>
    </p:spTree>
    <p:extLst>
      <p:ext uri="{BB962C8B-B14F-4D97-AF65-F5344CB8AC3E}">
        <p14:creationId xmlns:p14="http://schemas.microsoft.com/office/powerpoint/2010/main" val="307861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302104"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9</a:t>
            </a:r>
            <a:endParaRPr lang="en-US" sz="3200" dirty="0">
              <a:solidFill>
                <a:prstClr val="white"/>
              </a:solidFill>
              <a:latin typeface="Arial"/>
              <a:ea typeface="Arial Unicode MS"/>
            </a:endParaRPr>
          </a:p>
        </p:txBody>
      </p:sp>
      <p:sp>
        <p:nvSpPr>
          <p:cNvPr id="2" name="TextBox 1"/>
          <p:cNvSpPr txBox="1"/>
          <p:nvPr/>
        </p:nvSpPr>
        <p:spPr>
          <a:xfrm>
            <a:off x="468773" y="1488909"/>
            <a:ext cx="2121736" cy="461665"/>
          </a:xfrm>
          <a:prstGeom prst="rect">
            <a:avLst/>
          </a:prstGeom>
          <a:noFill/>
        </p:spPr>
        <p:txBody>
          <a:bodyPr wrap="square" rtlCol="0">
            <a:spAutoFit/>
          </a:bodyPr>
          <a:lstStyle/>
          <a:p>
            <a:pPr algn="ctr"/>
            <a:r>
              <a:rPr lang="en-US" sz="2400" dirty="0">
                <a:solidFill>
                  <a:srgbClr val="0070C0"/>
                </a:solidFill>
              </a:rPr>
              <a:t>Components</a:t>
            </a:r>
          </a:p>
        </p:txBody>
      </p:sp>
      <p:sp>
        <p:nvSpPr>
          <p:cNvPr id="50" name="Round Same Side Corner Rectangle 11">
            <a:extLst>
              <a:ext uri="{FF2B5EF4-FFF2-40B4-BE49-F238E27FC236}">
                <a16:creationId xmlns:a16="http://schemas.microsoft.com/office/drawing/2014/main" id="{D48EDB9B-D834-40F1-AB85-B61FF2C88A12}"/>
              </a:ext>
            </a:extLst>
          </p:cNvPr>
          <p:cNvSpPr>
            <a:spLocks noChangeAspect="1"/>
          </p:cNvSpPr>
          <p:nvPr/>
        </p:nvSpPr>
        <p:spPr>
          <a:xfrm>
            <a:off x="260532" y="1560971"/>
            <a:ext cx="344168" cy="349421"/>
          </a:xfrm>
          <a:custGeom>
            <a:avLst/>
            <a:gdLst/>
            <a:ahLst/>
            <a:cxnLst/>
            <a:rect l="l" t="t" r="r" b="b"/>
            <a:pathLst>
              <a:path w="3746212" h="3803392">
                <a:moveTo>
                  <a:pt x="1805718" y="1770898"/>
                </a:moveTo>
                <a:lnTo>
                  <a:pt x="1881311" y="1770898"/>
                </a:lnTo>
                <a:cubicBezTo>
                  <a:pt x="1923060" y="1770898"/>
                  <a:pt x="1956904" y="1804742"/>
                  <a:pt x="1956904" y="1846490"/>
                </a:cubicBezTo>
                <a:cubicBezTo>
                  <a:pt x="1956904" y="1888239"/>
                  <a:pt x="1923060" y="1922083"/>
                  <a:pt x="1881311" y="1922083"/>
                </a:cubicBezTo>
                <a:lnTo>
                  <a:pt x="1805718" y="1922083"/>
                </a:lnTo>
                <a:close/>
                <a:moveTo>
                  <a:pt x="1343303" y="1695515"/>
                </a:moveTo>
                <a:cubicBezTo>
                  <a:pt x="1329134" y="1694905"/>
                  <a:pt x="1314741" y="1695561"/>
                  <a:pt x="1300261" y="1697572"/>
                </a:cubicBezTo>
                <a:cubicBezTo>
                  <a:pt x="1184424" y="1713656"/>
                  <a:pt x="1097520" y="1811650"/>
                  <a:pt x="1095397" y="1928579"/>
                </a:cubicBezTo>
                <a:cubicBezTo>
                  <a:pt x="1093274" y="2045508"/>
                  <a:pt x="1176562" y="2146592"/>
                  <a:pt x="1291739" y="2166871"/>
                </a:cubicBezTo>
                <a:cubicBezTo>
                  <a:pt x="1406916" y="2187150"/>
                  <a:pt x="1519721" y="2120593"/>
                  <a:pt x="1557663" y="2009970"/>
                </a:cubicBezTo>
                <a:lnTo>
                  <a:pt x="1424986" y="1964463"/>
                </a:lnTo>
                <a:cubicBezTo>
                  <a:pt x="1409445" y="2009774"/>
                  <a:pt x="1363239" y="2037036"/>
                  <a:pt x="1316063" y="2028730"/>
                </a:cubicBezTo>
                <a:cubicBezTo>
                  <a:pt x="1268886" y="2020423"/>
                  <a:pt x="1234771" y="1979019"/>
                  <a:pt x="1235641" y="1931125"/>
                </a:cubicBezTo>
                <a:cubicBezTo>
                  <a:pt x="1236510" y="1883231"/>
                  <a:pt x="1272106" y="1843093"/>
                  <a:pt x="1319553" y="1836505"/>
                </a:cubicBezTo>
                <a:cubicBezTo>
                  <a:pt x="1367000" y="1829917"/>
                  <a:pt x="1412184" y="1858839"/>
                  <a:pt x="1426070" y="1904684"/>
                </a:cubicBezTo>
                <a:lnTo>
                  <a:pt x="1560313" y="1864024"/>
                </a:lnTo>
                <a:cubicBezTo>
                  <a:pt x="1530651" y="1766088"/>
                  <a:pt x="1442483" y="1699786"/>
                  <a:pt x="1343303" y="1695515"/>
                </a:cubicBezTo>
                <a:close/>
                <a:moveTo>
                  <a:pt x="2185615" y="1695314"/>
                </a:moveTo>
                <a:lnTo>
                  <a:pt x="2185615" y="1932918"/>
                </a:lnTo>
                <a:lnTo>
                  <a:pt x="2185783" y="1932918"/>
                </a:lnTo>
                <a:cubicBezTo>
                  <a:pt x="2187160" y="2017080"/>
                  <a:pt x="2231558" y="2094609"/>
                  <a:pt x="2303144" y="2137304"/>
                </a:cubicBezTo>
                <a:cubicBezTo>
                  <a:pt x="2376613" y="2181122"/>
                  <a:pt x="2467487" y="2181548"/>
                  <a:pt x="2541350" y="2138420"/>
                </a:cubicBezTo>
                <a:cubicBezTo>
                  <a:pt x="2613953" y="2096028"/>
                  <a:pt x="2659209" y="2017927"/>
                  <a:pt x="2660625" y="1932918"/>
                </a:cubicBezTo>
                <a:lnTo>
                  <a:pt x="2660770" y="1932918"/>
                </a:lnTo>
                <a:lnTo>
                  <a:pt x="2660770" y="1928491"/>
                </a:lnTo>
                <a:lnTo>
                  <a:pt x="2660770" y="1695314"/>
                </a:lnTo>
                <a:lnTo>
                  <a:pt x="2531183" y="1695314"/>
                </a:lnTo>
                <a:lnTo>
                  <a:pt x="2531183" y="1928491"/>
                </a:lnTo>
                <a:lnTo>
                  <a:pt x="2531063" y="1928491"/>
                </a:lnTo>
                <a:cubicBezTo>
                  <a:pt x="2531063" y="1967864"/>
                  <a:pt x="2510377" y="2004226"/>
                  <a:pt x="2476841" y="2023808"/>
                </a:cubicBezTo>
                <a:cubicBezTo>
                  <a:pt x="2443304" y="2043389"/>
                  <a:pt x="2402044" y="2043196"/>
                  <a:pt x="2368686" y="2023301"/>
                </a:cubicBezTo>
                <a:cubicBezTo>
                  <a:pt x="2335327" y="2003405"/>
                  <a:pt x="2314972" y="1966851"/>
                  <a:pt x="2315328" y="1927480"/>
                </a:cubicBezTo>
                <a:lnTo>
                  <a:pt x="2315203" y="1927479"/>
                </a:lnTo>
                <a:lnTo>
                  <a:pt x="2315203" y="1695314"/>
                </a:lnTo>
                <a:close/>
                <a:moveTo>
                  <a:pt x="1805719" y="1695314"/>
                </a:moveTo>
                <a:lnTo>
                  <a:pt x="1805719" y="1695315"/>
                </a:lnTo>
                <a:lnTo>
                  <a:pt x="1676117" y="1695315"/>
                </a:lnTo>
                <a:lnTo>
                  <a:pt x="1676117" y="2170470"/>
                </a:lnTo>
                <a:lnTo>
                  <a:pt x="1805719" y="2170470"/>
                </a:lnTo>
                <a:lnTo>
                  <a:pt x="1805719" y="1997667"/>
                </a:lnTo>
                <a:lnTo>
                  <a:pt x="1942866" y="1997667"/>
                </a:lnTo>
                <a:cubicBezTo>
                  <a:pt x="2018609" y="1997667"/>
                  <a:pt x="2080012" y="1936264"/>
                  <a:pt x="2080012" y="1860520"/>
                </a:cubicBezTo>
                <a:lnTo>
                  <a:pt x="2080012" y="1832461"/>
                </a:lnTo>
                <a:cubicBezTo>
                  <a:pt x="2080012" y="1756717"/>
                  <a:pt x="2018609" y="1695314"/>
                  <a:pt x="1942866" y="1695314"/>
                </a:cubicBezTo>
                <a:close/>
                <a:moveTo>
                  <a:pt x="936104" y="965696"/>
                </a:moveTo>
                <a:lnTo>
                  <a:pt x="2808312" y="965696"/>
                </a:lnTo>
                <a:lnTo>
                  <a:pt x="2808312" y="2837696"/>
                </a:lnTo>
                <a:lnTo>
                  <a:pt x="936104" y="2837696"/>
                </a:lnTo>
                <a:close/>
                <a:moveTo>
                  <a:pt x="753031" y="782519"/>
                </a:moveTo>
                <a:lnTo>
                  <a:pt x="753031" y="3020873"/>
                </a:lnTo>
                <a:lnTo>
                  <a:pt x="2991385" y="3020873"/>
                </a:lnTo>
                <a:lnTo>
                  <a:pt x="2991385" y="782519"/>
                </a:lnTo>
                <a:close/>
                <a:moveTo>
                  <a:pt x="856388" y="0"/>
                </a:moveTo>
                <a:cubicBezTo>
                  <a:pt x="916041" y="0"/>
                  <a:pt x="964400" y="48359"/>
                  <a:pt x="964400" y="108012"/>
                </a:cubicBezTo>
                <a:lnTo>
                  <a:pt x="964400" y="551696"/>
                </a:lnTo>
                <a:lnTo>
                  <a:pt x="1256286" y="551696"/>
                </a:lnTo>
                <a:lnTo>
                  <a:pt x="1256286" y="108012"/>
                </a:lnTo>
                <a:cubicBezTo>
                  <a:pt x="1256286" y="48359"/>
                  <a:pt x="1304645" y="0"/>
                  <a:pt x="1364298" y="0"/>
                </a:cubicBezTo>
                <a:cubicBezTo>
                  <a:pt x="1423951" y="0"/>
                  <a:pt x="1472310" y="48359"/>
                  <a:pt x="1472310" y="108012"/>
                </a:cubicBezTo>
                <a:lnTo>
                  <a:pt x="1472310" y="551696"/>
                </a:lnTo>
                <a:lnTo>
                  <a:pt x="1764196" y="551696"/>
                </a:lnTo>
                <a:lnTo>
                  <a:pt x="1764196" y="108012"/>
                </a:lnTo>
                <a:cubicBezTo>
                  <a:pt x="1764196" y="48359"/>
                  <a:pt x="1812555" y="0"/>
                  <a:pt x="1872208" y="0"/>
                </a:cubicBezTo>
                <a:cubicBezTo>
                  <a:pt x="1931861" y="0"/>
                  <a:pt x="1980220" y="48359"/>
                  <a:pt x="1980220" y="108012"/>
                </a:cubicBezTo>
                <a:lnTo>
                  <a:pt x="1980220" y="551696"/>
                </a:lnTo>
                <a:lnTo>
                  <a:pt x="2272106" y="551696"/>
                </a:lnTo>
                <a:lnTo>
                  <a:pt x="2272106" y="108012"/>
                </a:lnTo>
                <a:cubicBezTo>
                  <a:pt x="2272106" y="48359"/>
                  <a:pt x="2320465" y="0"/>
                  <a:pt x="2380118" y="0"/>
                </a:cubicBezTo>
                <a:cubicBezTo>
                  <a:pt x="2439771" y="0"/>
                  <a:pt x="2488130" y="48359"/>
                  <a:pt x="2488130" y="108012"/>
                </a:cubicBezTo>
                <a:lnTo>
                  <a:pt x="2488130" y="551696"/>
                </a:lnTo>
                <a:lnTo>
                  <a:pt x="2780016" y="551696"/>
                </a:lnTo>
                <a:lnTo>
                  <a:pt x="2780016" y="108012"/>
                </a:lnTo>
                <a:cubicBezTo>
                  <a:pt x="2780016" y="48359"/>
                  <a:pt x="2828375" y="0"/>
                  <a:pt x="2888028" y="0"/>
                </a:cubicBezTo>
                <a:cubicBezTo>
                  <a:pt x="2947681" y="0"/>
                  <a:pt x="2996040" y="48359"/>
                  <a:pt x="2996040" y="108012"/>
                </a:cubicBezTo>
                <a:lnTo>
                  <a:pt x="2996040" y="551696"/>
                </a:lnTo>
                <a:lnTo>
                  <a:pt x="3222208" y="551696"/>
                </a:lnTo>
                <a:lnTo>
                  <a:pt x="3222208" y="819836"/>
                </a:lnTo>
                <a:lnTo>
                  <a:pt x="3638200" y="819836"/>
                </a:lnTo>
                <a:cubicBezTo>
                  <a:pt x="3697853" y="819836"/>
                  <a:pt x="3746212" y="868195"/>
                  <a:pt x="3746212" y="927848"/>
                </a:cubicBezTo>
                <a:cubicBezTo>
                  <a:pt x="3746212" y="987501"/>
                  <a:pt x="3697853" y="1035860"/>
                  <a:pt x="3638200" y="1035860"/>
                </a:cubicBezTo>
                <a:lnTo>
                  <a:pt x="3222208" y="1035860"/>
                </a:lnTo>
                <a:lnTo>
                  <a:pt x="3222208" y="1327746"/>
                </a:lnTo>
                <a:lnTo>
                  <a:pt x="3638200" y="1327746"/>
                </a:lnTo>
                <a:cubicBezTo>
                  <a:pt x="3697853" y="1327746"/>
                  <a:pt x="3746212" y="1376105"/>
                  <a:pt x="3746212" y="1435758"/>
                </a:cubicBezTo>
                <a:cubicBezTo>
                  <a:pt x="3746212" y="1495411"/>
                  <a:pt x="3697853" y="1543770"/>
                  <a:pt x="3638200" y="1543770"/>
                </a:cubicBezTo>
                <a:lnTo>
                  <a:pt x="3222208" y="1543770"/>
                </a:lnTo>
                <a:lnTo>
                  <a:pt x="3222208" y="1835656"/>
                </a:lnTo>
                <a:lnTo>
                  <a:pt x="3638200" y="1835656"/>
                </a:lnTo>
                <a:cubicBezTo>
                  <a:pt x="3697853" y="1835656"/>
                  <a:pt x="3746212" y="1884015"/>
                  <a:pt x="3746212" y="1943668"/>
                </a:cubicBezTo>
                <a:cubicBezTo>
                  <a:pt x="3746212" y="2003321"/>
                  <a:pt x="3697853" y="2051680"/>
                  <a:pt x="3638200" y="2051680"/>
                </a:cubicBezTo>
                <a:lnTo>
                  <a:pt x="3222208" y="2051680"/>
                </a:lnTo>
                <a:lnTo>
                  <a:pt x="3222208" y="2343566"/>
                </a:lnTo>
                <a:lnTo>
                  <a:pt x="3638200" y="2343566"/>
                </a:lnTo>
                <a:cubicBezTo>
                  <a:pt x="3697853" y="2343566"/>
                  <a:pt x="3746212" y="2391925"/>
                  <a:pt x="3746212" y="2451578"/>
                </a:cubicBezTo>
                <a:cubicBezTo>
                  <a:pt x="3746212" y="2511231"/>
                  <a:pt x="3697853" y="2559590"/>
                  <a:pt x="3638200" y="2559590"/>
                </a:cubicBezTo>
                <a:lnTo>
                  <a:pt x="3222208" y="2559590"/>
                </a:lnTo>
                <a:lnTo>
                  <a:pt x="3222208" y="2851476"/>
                </a:lnTo>
                <a:lnTo>
                  <a:pt x="3638200" y="2851476"/>
                </a:lnTo>
                <a:cubicBezTo>
                  <a:pt x="3697853" y="2851476"/>
                  <a:pt x="3746212" y="2899835"/>
                  <a:pt x="3746212" y="2959488"/>
                </a:cubicBezTo>
                <a:cubicBezTo>
                  <a:pt x="3746212" y="3019141"/>
                  <a:pt x="3697853" y="3067500"/>
                  <a:pt x="3638200" y="3067500"/>
                </a:cubicBezTo>
                <a:lnTo>
                  <a:pt x="3222208" y="3067500"/>
                </a:lnTo>
                <a:lnTo>
                  <a:pt x="3222208" y="3251696"/>
                </a:lnTo>
                <a:lnTo>
                  <a:pt x="2996040" y="3251696"/>
                </a:lnTo>
                <a:lnTo>
                  <a:pt x="2996040" y="3695380"/>
                </a:lnTo>
                <a:cubicBezTo>
                  <a:pt x="2996040" y="3755033"/>
                  <a:pt x="2947681" y="3803392"/>
                  <a:pt x="2888028" y="3803392"/>
                </a:cubicBezTo>
                <a:cubicBezTo>
                  <a:pt x="2828375" y="3803392"/>
                  <a:pt x="2780016" y="3755033"/>
                  <a:pt x="2780016" y="3695380"/>
                </a:cubicBezTo>
                <a:lnTo>
                  <a:pt x="2780016" y="3251696"/>
                </a:lnTo>
                <a:lnTo>
                  <a:pt x="2488130" y="3251696"/>
                </a:lnTo>
                <a:lnTo>
                  <a:pt x="2488130" y="3695380"/>
                </a:lnTo>
                <a:cubicBezTo>
                  <a:pt x="2488130" y="3755033"/>
                  <a:pt x="2439771" y="3803392"/>
                  <a:pt x="2380118" y="3803392"/>
                </a:cubicBezTo>
                <a:cubicBezTo>
                  <a:pt x="2320465" y="3803392"/>
                  <a:pt x="2272106" y="3755033"/>
                  <a:pt x="2272106" y="3695380"/>
                </a:cubicBezTo>
                <a:lnTo>
                  <a:pt x="2272106" y="3251696"/>
                </a:lnTo>
                <a:lnTo>
                  <a:pt x="1980220" y="3251696"/>
                </a:lnTo>
                <a:lnTo>
                  <a:pt x="1980220" y="3695380"/>
                </a:lnTo>
                <a:cubicBezTo>
                  <a:pt x="1980220" y="3755033"/>
                  <a:pt x="1931861" y="3803392"/>
                  <a:pt x="1872208" y="3803392"/>
                </a:cubicBezTo>
                <a:cubicBezTo>
                  <a:pt x="1812555" y="3803392"/>
                  <a:pt x="1764196" y="3755033"/>
                  <a:pt x="1764196" y="3695380"/>
                </a:cubicBezTo>
                <a:lnTo>
                  <a:pt x="1764196" y="3251696"/>
                </a:lnTo>
                <a:lnTo>
                  <a:pt x="1472310" y="3251696"/>
                </a:lnTo>
                <a:lnTo>
                  <a:pt x="1472310" y="3695380"/>
                </a:lnTo>
                <a:cubicBezTo>
                  <a:pt x="1472310" y="3755033"/>
                  <a:pt x="1423951" y="3803392"/>
                  <a:pt x="1364298" y="3803392"/>
                </a:cubicBezTo>
                <a:cubicBezTo>
                  <a:pt x="1304645" y="3803392"/>
                  <a:pt x="1256286" y="3755033"/>
                  <a:pt x="1256286" y="3695380"/>
                </a:cubicBezTo>
                <a:lnTo>
                  <a:pt x="1256286" y="3251696"/>
                </a:lnTo>
                <a:lnTo>
                  <a:pt x="964400" y="3251696"/>
                </a:lnTo>
                <a:lnTo>
                  <a:pt x="964400" y="3695380"/>
                </a:lnTo>
                <a:cubicBezTo>
                  <a:pt x="964400" y="3755033"/>
                  <a:pt x="916041" y="3803392"/>
                  <a:pt x="856388" y="3803392"/>
                </a:cubicBezTo>
                <a:cubicBezTo>
                  <a:pt x="796735" y="3803392"/>
                  <a:pt x="748376" y="3755033"/>
                  <a:pt x="748376" y="3695380"/>
                </a:cubicBezTo>
                <a:lnTo>
                  <a:pt x="748376" y="3251696"/>
                </a:lnTo>
                <a:lnTo>
                  <a:pt x="522208" y="3251696"/>
                </a:lnTo>
                <a:lnTo>
                  <a:pt x="522208" y="3067500"/>
                </a:lnTo>
                <a:lnTo>
                  <a:pt x="108012" y="3067500"/>
                </a:lnTo>
                <a:cubicBezTo>
                  <a:pt x="48359" y="3067500"/>
                  <a:pt x="0" y="3019141"/>
                  <a:pt x="0" y="2959488"/>
                </a:cubicBezTo>
                <a:cubicBezTo>
                  <a:pt x="0" y="2899835"/>
                  <a:pt x="48359" y="2851476"/>
                  <a:pt x="108012" y="2851476"/>
                </a:cubicBezTo>
                <a:lnTo>
                  <a:pt x="522208" y="2851476"/>
                </a:lnTo>
                <a:lnTo>
                  <a:pt x="522208" y="2559590"/>
                </a:lnTo>
                <a:lnTo>
                  <a:pt x="108012" y="2559590"/>
                </a:lnTo>
                <a:cubicBezTo>
                  <a:pt x="48359" y="2559590"/>
                  <a:pt x="0" y="2511231"/>
                  <a:pt x="0" y="2451578"/>
                </a:cubicBezTo>
                <a:cubicBezTo>
                  <a:pt x="0" y="2391925"/>
                  <a:pt x="48359" y="2343566"/>
                  <a:pt x="108012" y="2343566"/>
                </a:cubicBezTo>
                <a:lnTo>
                  <a:pt x="522208" y="2343566"/>
                </a:lnTo>
                <a:lnTo>
                  <a:pt x="522208" y="2051680"/>
                </a:lnTo>
                <a:lnTo>
                  <a:pt x="108012" y="2051680"/>
                </a:lnTo>
                <a:cubicBezTo>
                  <a:pt x="48359" y="2051680"/>
                  <a:pt x="0" y="2003321"/>
                  <a:pt x="0" y="1943668"/>
                </a:cubicBezTo>
                <a:cubicBezTo>
                  <a:pt x="0" y="1884015"/>
                  <a:pt x="48359" y="1835656"/>
                  <a:pt x="108012" y="1835656"/>
                </a:cubicBezTo>
                <a:lnTo>
                  <a:pt x="522208" y="1835656"/>
                </a:lnTo>
                <a:lnTo>
                  <a:pt x="522208" y="1543770"/>
                </a:lnTo>
                <a:lnTo>
                  <a:pt x="108012" y="1543770"/>
                </a:lnTo>
                <a:cubicBezTo>
                  <a:pt x="48359" y="1543770"/>
                  <a:pt x="0" y="1495411"/>
                  <a:pt x="0" y="1435758"/>
                </a:cubicBezTo>
                <a:cubicBezTo>
                  <a:pt x="0" y="1376105"/>
                  <a:pt x="48359" y="1327746"/>
                  <a:pt x="108012" y="1327746"/>
                </a:cubicBezTo>
                <a:lnTo>
                  <a:pt x="522208" y="1327746"/>
                </a:lnTo>
                <a:lnTo>
                  <a:pt x="522208" y="1035860"/>
                </a:lnTo>
                <a:lnTo>
                  <a:pt x="108012" y="1035860"/>
                </a:lnTo>
                <a:cubicBezTo>
                  <a:pt x="48359" y="1035860"/>
                  <a:pt x="0" y="987501"/>
                  <a:pt x="0" y="927848"/>
                </a:cubicBezTo>
                <a:cubicBezTo>
                  <a:pt x="0" y="868195"/>
                  <a:pt x="48359" y="819836"/>
                  <a:pt x="108012" y="819836"/>
                </a:cubicBezTo>
                <a:lnTo>
                  <a:pt x="522208" y="819836"/>
                </a:lnTo>
                <a:lnTo>
                  <a:pt x="522208" y="551696"/>
                </a:lnTo>
                <a:lnTo>
                  <a:pt x="748376" y="551696"/>
                </a:lnTo>
                <a:lnTo>
                  <a:pt x="748376" y="108012"/>
                </a:lnTo>
                <a:cubicBezTo>
                  <a:pt x="748376" y="48359"/>
                  <a:pt x="796735" y="0"/>
                  <a:pt x="856388"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0070C0"/>
              </a:solidFill>
            </a:endParaRPr>
          </a:p>
        </p:txBody>
      </p:sp>
      <p:graphicFrame>
        <p:nvGraphicFramePr>
          <p:cNvPr id="5" name="Table 4">
            <a:extLst>
              <a:ext uri="{FF2B5EF4-FFF2-40B4-BE49-F238E27FC236}">
                <a16:creationId xmlns:a16="http://schemas.microsoft.com/office/drawing/2014/main" id="{D622D2B7-1CA1-4A98-9EA6-B790863AE471}"/>
              </a:ext>
            </a:extLst>
          </p:cNvPr>
          <p:cNvGraphicFramePr>
            <a:graphicFrameLocks noGrp="1"/>
          </p:cNvGraphicFramePr>
          <p:nvPr>
            <p:extLst>
              <p:ext uri="{D42A27DB-BD31-4B8C-83A1-F6EECF244321}">
                <p14:modId xmlns:p14="http://schemas.microsoft.com/office/powerpoint/2010/main" val="1375496795"/>
              </p:ext>
            </p:extLst>
          </p:nvPr>
        </p:nvGraphicFramePr>
        <p:xfrm>
          <a:off x="3021176" y="1280311"/>
          <a:ext cx="7784756" cy="5244059"/>
        </p:xfrm>
        <a:graphic>
          <a:graphicData uri="http://schemas.openxmlformats.org/drawingml/2006/table">
            <a:tbl>
              <a:tblPr firstRow="1" firstCol="1" bandRow="1">
                <a:tableStyleId>{5C22544A-7EE6-4342-B048-85BDC9FD1C3A}</a:tableStyleId>
              </a:tblPr>
              <a:tblGrid>
                <a:gridCol w="3132489">
                  <a:extLst>
                    <a:ext uri="{9D8B030D-6E8A-4147-A177-3AD203B41FA5}">
                      <a16:colId xmlns:a16="http://schemas.microsoft.com/office/drawing/2014/main" val="1288638590"/>
                    </a:ext>
                  </a:extLst>
                </a:gridCol>
                <a:gridCol w="4652267">
                  <a:extLst>
                    <a:ext uri="{9D8B030D-6E8A-4147-A177-3AD203B41FA5}">
                      <a16:colId xmlns:a16="http://schemas.microsoft.com/office/drawing/2014/main" val="2480880999"/>
                    </a:ext>
                  </a:extLst>
                </a:gridCol>
              </a:tblGrid>
              <a:tr h="601306">
                <a:tc>
                  <a:txBody>
                    <a:bodyPr/>
                    <a:lstStyle/>
                    <a:p>
                      <a:pPr marL="0" marR="0" algn="ctr">
                        <a:lnSpc>
                          <a:spcPct val="107000"/>
                        </a:lnSpc>
                        <a:spcBef>
                          <a:spcPts val="0"/>
                        </a:spcBef>
                        <a:spcAft>
                          <a:spcPts val="0"/>
                        </a:spcAft>
                      </a:pPr>
                      <a:r>
                        <a:rPr lang="en-US" sz="1400" dirty="0">
                          <a:effectLst/>
                        </a:rPr>
                        <a:t>Frame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DJI F450 Quadcopter Frame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1762401"/>
                  </a:ext>
                </a:extLst>
              </a:tr>
              <a:tr h="567767">
                <a:tc>
                  <a:txBody>
                    <a:bodyPr/>
                    <a:lstStyle/>
                    <a:p>
                      <a:pPr marL="0" marR="0" algn="ctr">
                        <a:lnSpc>
                          <a:spcPct val="107000"/>
                        </a:lnSpc>
                        <a:spcBef>
                          <a:spcPts val="0"/>
                        </a:spcBef>
                        <a:spcAft>
                          <a:spcPts val="0"/>
                        </a:spcAft>
                      </a:pPr>
                      <a:r>
                        <a:rPr lang="en-US" sz="1400" dirty="0">
                          <a:effectLst/>
                        </a:rPr>
                        <a:t>Propellers/Rotors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10x4.5 Propellers (4)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73074430"/>
                  </a:ext>
                </a:extLst>
              </a:tr>
              <a:tr h="601306">
                <a:tc>
                  <a:txBody>
                    <a:bodyPr/>
                    <a:lstStyle/>
                    <a:p>
                      <a:pPr marL="0" marR="0" algn="ctr">
                        <a:lnSpc>
                          <a:spcPct val="107000"/>
                        </a:lnSpc>
                        <a:spcBef>
                          <a:spcPts val="0"/>
                        </a:spcBef>
                        <a:spcAft>
                          <a:spcPts val="0"/>
                        </a:spcAft>
                      </a:pPr>
                      <a:r>
                        <a:rPr lang="en-US" sz="1400" dirty="0">
                          <a:effectLst/>
                        </a:rPr>
                        <a:t>Motors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A2212 2200KV BLDC motors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4041241"/>
                  </a:ext>
                </a:extLst>
              </a:tr>
              <a:tr h="567767">
                <a:tc>
                  <a:txBody>
                    <a:bodyPr/>
                    <a:lstStyle/>
                    <a:p>
                      <a:pPr marL="0" marR="0" algn="ctr">
                        <a:lnSpc>
                          <a:spcPct val="107000"/>
                        </a:lnSpc>
                        <a:spcBef>
                          <a:spcPts val="0"/>
                        </a:spcBef>
                        <a:spcAft>
                          <a:spcPts val="0"/>
                        </a:spcAft>
                      </a:pPr>
                      <a:r>
                        <a:rPr lang="en-US" sz="1400" dirty="0">
                          <a:effectLst/>
                        </a:rPr>
                        <a:t>ESCs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Hobby King 30A Brushless ESC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8967189"/>
                  </a:ext>
                </a:extLst>
              </a:tr>
              <a:tr h="601306">
                <a:tc>
                  <a:txBody>
                    <a:bodyPr/>
                    <a:lstStyle/>
                    <a:p>
                      <a:pPr marL="0" marR="0" algn="ctr">
                        <a:lnSpc>
                          <a:spcPct val="107000"/>
                        </a:lnSpc>
                        <a:spcBef>
                          <a:spcPts val="0"/>
                        </a:spcBef>
                        <a:spcAft>
                          <a:spcPts val="0"/>
                        </a:spcAft>
                      </a:pPr>
                      <a:r>
                        <a:rPr lang="en-US" sz="1400" dirty="0">
                          <a:effectLst/>
                        </a:rPr>
                        <a:t>Battery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11.1V (3S) Li-po Battery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0870960"/>
                  </a:ext>
                </a:extLst>
              </a:tr>
              <a:tr h="567767">
                <a:tc>
                  <a:txBody>
                    <a:bodyPr/>
                    <a:lstStyle/>
                    <a:p>
                      <a:pPr marL="0" marR="0" algn="ctr">
                        <a:lnSpc>
                          <a:spcPct val="107000"/>
                        </a:lnSpc>
                        <a:spcBef>
                          <a:spcPts val="0"/>
                        </a:spcBef>
                        <a:spcAft>
                          <a:spcPts val="0"/>
                        </a:spcAft>
                      </a:pPr>
                      <a:r>
                        <a:rPr lang="en-US" sz="1400">
                          <a:effectLst/>
                        </a:rPr>
                        <a:t>Transmitter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NRF24L10 PA (power amplifier) LNA (low noise amplifier)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8622648"/>
                  </a:ext>
                </a:extLst>
              </a:tr>
              <a:tr h="601306">
                <a:tc>
                  <a:txBody>
                    <a:bodyPr/>
                    <a:lstStyle/>
                    <a:p>
                      <a:pPr marL="0" marR="0" algn="ctr">
                        <a:lnSpc>
                          <a:spcPct val="107000"/>
                        </a:lnSpc>
                        <a:spcBef>
                          <a:spcPts val="0"/>
                        </a:spcBef>
                        <a:spcAft>
                          <a:spcPts val="0"/>
                        </a:spcAft>
                      </a:pPr>
                      <a:r>
                        <a:rPr lang="en-US" sz="1400" dirty="0">
                          <a:effectLst/>
                        </a:rPr>
                        <a:t>Receiver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NRF24L10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00641991"/>
                  </a:ext>
                </a:extLst>
              </a:tr>
              <a:tr h="567767">
                <a:tc>
                  <a:txBody>
                    <a:bodyPr/>
                    <a:lstStyle/>
                    <a:p>
                      <a:pPr marL="0" marR="0" algn="ctr">
                        <a:lnSpc>
                          <a:spcPct val="107000"/>
                        </a:lnSpc>
                        <a:spcBef>
                          <a:spcPts val="0"/>
                        </a:spcBef>
                        <a:spcAft>
                          <a:spcPts val="0"/>
                        </a:spcAft>
                      </a:pPr>
                      <a:r>
                        <a:rPr lang="en-US" sz="1400">
                          <a:effectLst/>
                        </a:rPr>
                        <a:t>Inertial Measurement Unit (IMU)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MPU 6050 6dof IMU</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6420785"/>
                  </a:ext>
                </a:extLst>
              </a:tr>
              <a:tr h="567767">
                <a:tc>
                  <a:txBody>
                    <a:bodyPr/>
                    <a:lstStyle/>
                    <a:p>
                      <a:pPr marL="0" marR="0" algn="ctr">
                        <a:lnSpc>
                          <a:spcPct val="107000"/>
                        </a:lnSpc>
                        <a:spcBef>
                          <a:spcPts val="0"/>
                        </a:spcBef>
                        <a:spcAft>
                          <a:spcPts val="0"/>
                        </a:spcAft>
                      </a:pPr>
                      <a:r>
                        <a:rPr lang="en-US" sz="1400">
                          <a:effectLst/>
                        </a:rPr>
                        <a:t>Arduino Boards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Arduino UNO (1), Arduino Nano (2)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68006877"/>
                  </a:ext>
                </a:extLst>
              </a:tr>
            </a:tbl>
          </a:graphicData>
        </a:graphic>
      </p:graphicFrame>
      <p:sp>
        <p:nvSpPr>
          <p:cNvPr id="16" name="TextBox 15">
            <a:extLst>
              <a:ext uri="{FF2B5EF4-FFF2-40B4-BE49-F238E27FC236}">
                <a16:creationId xmlns:a16="http://schemas.microsoft.com/office/drawing/2014/main" id="{EE9F02E4-0974-463A-BBF2-33D7757F4F64}"/>
              </a:ext>
            </a:extLst>
          </p:cNvPr>
          <p:cNvSpPr txBox="1"/>
          <p:nvPr/>
        </p:nvSpPr>
        <p:spPr>
          <a:xfrm>
            <a:off x="3873305" y="116521"/>
            <a:ext cx="3721488" cy="830997"/>
          </a:xfrm>
          <a:prstGeom prst="rect">
            <a:avLst/>
          </a:prstGeom>
          <a:noFill/>
        </p:spPr>
        <p:txBody>
          <a:bodyPr wrap="square" rtlCol="0">
            <a:spAutoFit/>
          </a:bodyPr>
          <a:lstStyle/>
          <a:p>
            <a:r>
              <a:rPr lang="en-GB" sz="4800" dirty="0">
                <a:solidFill>
                  <a:srgbClr val="002060"/>
                </a:solidFill>
              </a:rPr>
              <a:t>Methodology</a:t>
            </a:r>
            <a:endParaRPr lang="en-US" sz="4800" dirty="0">
              <a:solidFill>
                <a:srgbClr val="002060"/>
              </a:solidFill>
            </a:endParaRPr>
          </a:p>
        </p:txBody>
      </p:sp>
      <p:sp>
        <p:nvSpPr>
          <p:cNvPr id="17" name="Rectangle 16">
            <a:extLst>
              <a:ext uri="{FF2B5EF4-FFF2-40B4-BE49-F238E27FC236}">
                <a16:creationId xmlns:a16="http://schemas.microsoft.com/office/drawing/2014/main" id="{D8C99539-ED97-4451-8531-39BCA10D406E}"/>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17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77390"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10</a:t>
            </a:r>
            <a:endParaRPr lang="en-US" sz="3200" dirty="0">
              <a:solidFill>
                <a:prstClr val="white"/>
              </a:solidFill>
              <a:latin typeface="Arial"/>
              <a:ea typeface="Arial Unicode MS"/>
            </a:endParaRPr>
          </a:p>
        </p:txBody>
      </p:sp>
      <p:sp>
        <p:nvSpPr>
          <p:cNvPr id="44" name="TextBox 43"/>
          <p:cNvSpPr txBox="1"/>
          <p:nvPr/>
        </p:nvSpPr>
        <p:spPr>
          <a:xfrm>
            <a:off x="96536" y="1442934"/>
            <a:ext cx="3431140" cy="461665"/>
          </a:xfrm>
          <a:prstGeom prst="rect">
            <a:avLst/>
          </a:prstGeom>
          <a:noFill/>
        </p:spPr>
        <p:txBody>
          <a:bodyPr wrap="square" rtlCol="0">
            <a:spAutoFit/>
          </a:bodyPr>
          <a:lstStyle/>
          <a:p>
            <a:pPr marL="342900" indent="-342900" algn="ctr">
              <a:buFont typeface="Wingdings" panose="05000000000000000000" pitchFamily="2" charset="2"/>
              <a:buChar char="v"/>
            </a:pPr>
            <a:r>
              <a:rPr lang="en-GB" sz="2400" dirty="0">
                <a:solidFill>
                  <a:srgbClr val="0070C0"/>
                </a:solidFill>
              </a:rPr>
              <a:t>IMU Implementation</a:t>
            </a:r>
          </a:p>
        </p:txBody>
      </p:sp>
      <p:sp>
        <p:nvSpPr>
          <p:cNvPr id="24" name="TextBox 23">
            <a:extLst>
              <a:ext uri="{FF2B5EF4-FFF2-40B4-BE49-F238E27FC236}">
                <a16:creationId xmlns:a16="http://schemas.microsoft.com/office/drawing/2014/main" id="{E0022CA5-0EA5-48BB-8774-CB0DBC7B82B7}"/>
              </a:ext>
            </a:extLst>
          </p:cNvPr>
          <p:cNvSpPr txBox="1"/>
          <p:nvPr/>
        </p:nvSpPr>
        <p:spPr>
          <a:xfrm>
            <a:off x="3873305" y="116521"/>
            <a:ext cx="3721488" cy="830997"/>
          </a:xfrm>
          <a:prstGeom prst="rect">
            <a:avLst/>
          </a:prstGeom>
          <a:noFill/>
        </p:spPr>
        <p:txBody>
          <a:bodyPr wrap="square" rtlCol="0">
            <a:spAutoFit/>
          </a:bodyPr>
          <a:lstStyle/>
          <a:p>
            <a:r>
              <a:rPr lang="en-GB" sz="4800" dirty="0">
                <a:solidFill>
                  <a:srgbClr val="002060"/>
                </a:solidFill>
              </a:rPr>
              <a:t>Methodology</a:t>
            </a:r>
            <a:endParaRPr lang="en-US" sz="4800" dirty="0">
              <a:solidFill>
                <a:srgbClr val="002060"/>
              </a:solidFill>
            </a:endParaRPr>
          </a:p>
        </p:txBody>
      </p:sp>
      <p:sp>
        <p:nvSpPr>
          <p:cNvPr id="27" name="Rectangle 26">
            <a:extLst>
              <a:ext uri="{FF2B5EF4-FFF2-40B4-BE49-F238E27FC236}">
                <a16:creationId xmlns:a16="http://schemas.microsoft.com/office/drawing/2014/main" id="{417F1AA2-AA5E-435F-8974-DE4B94ECEEFE}"/>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E590EC1-719F-48F4-B063-EB89275612B2}"/>
              </a:ext>
            </a:extLst>
          </p:cNvPr>
          <p:cNvSpPr txBox="1"/>
          <p:nvPr/>
        </p:nvSpPr>
        <p:spPr>
          <a:xfrm>
            <a:off x="1603718" y="2407087"/>
            <a:ext cx="9090169" cy="1569660"/>
          </a:xfrm>
          <a:prstGeom prst="rect">
            <a:avLst/>
          </a:prstGeom>
          <a:noFill/>
        </p:spPr>
        <p:txBody>
          <a:bodyPr wrap="square" rtlCol="0">
            <a:spAutoFit/>
          </a:bodyPr>
          <a:lstStyle/>
          <a:p>
            <a:pPr algn="just"/>
            <a:r>
              <a:rPr lang="en-US" sz="2400" dirty="0">
                <a:solidFill>
                  <a:srgbClr val="002060"/>
                </a:solidFill>
              </a:rPr>
              <a:t>In order to meet the control goals, estimation of the quadcopter’s orientation is required. With modern advancements in electronics, determining orientation can be done inexpensively, efficiently, and quickly with micro electrical mechanical system (MEMS) based sensors. </a:t>
            </a:r>
          </a:p>
        </p:txBody>
      </p:sp>
      <p:sp>
        <p:nvSpPr>
          <p:cNvPr id="9" name="TextBox 8">
            <a:extLst>
              <a:ext uri="{FF2B5EF4-FFF2-40B4-BE49-F238E27FC236}">
                <a16:creationId xmlns:a16="http://schemas.microsoft.com/office/drawing/2014/main" id="{E92E634F-03BD-447F-8A6F-B6F17C1FD605}"/>
              </a:ext>
            </a:extLst>
          </p:cNvPr>
          <p:cNvSpPr txBox="1"/>
          <p:nvPr/>
        </p:nvSpPr>
        <p:spPr>
          <a:xfrm>
            <a:off x="1603719" y="4479235"/>
            <a:ext cx="9090168" cy="1200329"/>
          </a:xfrm>
          <a:prstGeom prst="rect">
            <a:avLst/>
          </a:prstGeom>
          <a:noFill/>
        </p:spPr>
        <p:txBody>
          <a:bodyPr wrap="square" rtlCol="0">
            <a:spAutoFit/>
          </a:bodyPr>
          <a:lstStyle/>
          <a:p>
            <a:pPr algn="just"/>
            <a:r>
              <a:rPr lang="en-US" sz="2400" dirty="0">
                <a:solidFill>
                  <a:srgbClr val="002060"/>
                </a:solidFill>
              </a:rPr>
              <a:t>Unfortunately, currently, there is no single affordable MEMS sensor that directly measures θ, φ, ψ. Consequently, the combination of multiple MEMS sensors is required in order to accurately estimate orientation.</a:t>
            </a:r>
            <a:endParaRPr lang="en-US" sz="2400" dirty="0"/>
          </a:p>
        </p:txBody>
      </p:sp>
    </p:spTree>
    <p:extLst>
      <p:ext uri="{BB962C8B-B14F-4D97-AF65-F5344CB8AC3E}">
        <p14:creationId xmlns:p14="http://schemas.microsoft.com/office/powerpoint/2010/main" val="3120118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77390"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11</a:t>
            </a:r>
            <a:endParaRPr lang="en-US" sz="3200" dirty="0">
              <a:solidFill>
                <a:prstClr val="white"/>
              </a:solidFill>
              <a:latin typeface="Arial"/>
              <a:ea typeface="Arial Unicode MS"/>
            </a:endParaRPr>
          </a:p>
        </p:txBody>
      </p:sp>
      <p:sp>
        <p:nvSpPr>
          <p:cNvPr id="44" name="TextBox 43"/>
          <p:cNvSpPr txBox="1"/>
          <p:nvPr/>
        </p:nvSpPr>
        <p:spPr>
          <a:xfrm>
            <a:off x="96536" y="1442934"/>
            <a:ext cx="3431140" cy="461665"/>
          </a:xfrm>
          <a:prstGeom prst="rect">
            <a:avLst/>
          </a:prstGeom>
          <a:noFill/>
        </p:spPr>
        <p:txBody>
          <a:bodyPr wrap="square" rtlCol="0">
            <a:spAutoFit/>
          </a:bodyPr>
          <a:lstStyle/>
          <a:p>
            <a:pPr marL="342900" indent="-342900" algn="ctr">
              <a:buFont typeface="Wingdings" panose="05000000000000000000" pitchFamily="2" charset="2"/>
              <a:buChar char="v"/>
            </a:pPr>
            <a:r>
              <a:rPr lang="en-GB" sz="2400" dirty="0">
                <a:solidFill>
                  <a:srgbClr val="0070C0"/>
                </a:solidFill>
              </a:rPr>
              <a:t>IMU Implementation</a:t>
            </a:r>
          </a:p>
        </p:txBody>
      </p:sp>
      <p:pic>
        <p:nvPicPr>
          <p:cNvPr id="3" name="Picture 2">
            <a:extLst>
              <a:ext uri="{FF2B5EF4-FFF2-40B4-BE49-F238E27FC236}">
                <a16:creationId xmlns:a16="http://schemas.microsoft.com/office/drawing/2014/main" id="{9C3F0F6E-7C9A-436E-A4AD-BC81EF7E2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721" y="2833430"/>
            <a:ext cx="2962688" cy="2543530"/>
          </a:xfrm>
          <a:prstGeom prst="rect">
            <a:avLst/>
          </a:prstGeom>
        </p:spPr>
      </p:pic>
      <p:pic>
        <p:nvPicPr>
          <p:cNvPr id="5" name="Picture 4">
            <a:extLst>
              <a:ext uri="{FF2B5EF4-FFF2-40B4-BE49-F238E27FC236}">
                <a16:creationId xmlns:a16="http://schemas.microsoft.com/office/drawing/2014/main" id="{E685800D-47F6-4CAE-8BDE-A45B9124B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170" y="2795325"/>
            <a:ext cx="4020111" cy="2619741"/>
          </a:xfrm>
          <a:prstGeom prst="rect">
            <a:avLst/>
          </a:prstGeom>
        </p:spPr>
      </p:pic>
      <p:sp>
        <p:nvSpPr>
          <p:cNvPr id="22" name="TextBox 21">
            <a:extLst>
              <a:ext uri="{FF2B5EF4-FFF2-40B4-BE49-F238E27FC236}">
                <a16:creationId xmlns:a16="http://schemas.microsoft.com/office/drawing/2014/main" id="{8526DD0B-FEB7-4BB8-8B25-FD880C7BCD9B}"/>
              </a:ext>
            </a:extLst>
          </p:cNvPr>
          <p:cNvSpPr txBox="1"/>
          <p:nvPr/>
        </p:nvSpPr>
        <p:spPr>
          <a:xfrm>
            <a:off x="892170" y="2333660"/>
            <a:ext cx="1924667" cy="461665"/>
          </a:xfrm>
          <a:prstGeom prst="rect">
            <a:avLst/>
          </a:prstGeom>
          <a:noFill/>
        </p:spPr>
        <p:txBody>
          <a:bodyPr wrap="square" rtlCol="0">
            <a:spAutoFit/>
          </a:bodyPr>
          <a:lstStyle/>
          <a:p>
            <a:pPr marL="342900" indent="-342900" algn="ctr">
              <a:buFont typeface="Arial" panose="020B0604020202020204" pitchFamily="34" charset="0"/>
              <a:buChar char="•"/>
            </a:pPr>
            <a:r>
              <a:rPr lang="en-GB" sz="2400" dirty="0">
                <a:solidFill>
                  <a:srgbClr val="0070C0"/>
                </a:solidFill>
              </a:rPr>
              <a:t>Gyroscope</a:t>
            </a:r>
          </a:p>
        </p:txBody>
      </p:sp>
      <p:sp>
        <p:nvSpPr>
          <p:cNvPr id="23" name="TextBox 22">
            <a:extLst>
              <a:ext uri="{FF2B5EF4-FFF2-40B4-BE49-F238E27FC236}">
                <a16:creationId xmlns:a16="http://schemas.microsoft.com/office/drawing/2014/main" id="{ED004881-24B1-4589-8B5A-3E59224929C9}"/>
              </a:ext>
            </a:extLst>
          </p:cNvPr>
          <p:cNvSpPr txBox="1"/>
          <p:nvPr/>
        </p:nvSpPr>
        <p:spPr>
          <a:xfrm>
            <a:off x="6862902" y="2371765"/>
            <a:ext cx="2493132" cy="461665"/>
          </a:xfrm>
          <a:prstGeom prst="rect">
            <a:avLst/>
          </a:prstGeom>
          <a:noFill/>
        </p:spPr>
        <p:txBody>
          <a:bodyPr wrap="square" rtlCol="0">
            <a:spAutoFit/>
          </a:bodyPr>
          <a:lstStyle/>
          <a:p>
            <a:pPr marL="342900" indent="-342900" algn="ctr">
              <a:buFont typeface="Arial" panose="020B0604020202020204" pitchFamily="34" charset="0"/>
              <a:buChar char="•"/>
            </a:pPr>
            <a:r>
              <a:rPr lang="en-GB" sz="2400" dirty="0">
                <a:solidFill>
                  <a:srgbClr val="0070C0"/>
                </a:solidFill>
              </a:rPr>
              <a:t>Accelerometer</a:t>
            </a:r>
          </a:p>
        </p:txBody>
      </p:sp>
      <p:sp>
        <p:nvSpPr>
          <p:cNvPr id="24" name="TextBox 23">
            <a:extLst>
              <a:ext uri="{FF2B5EF4-FFF2-40B4-BE49-F238E27FC236}">
                <a16:creationId xmlns:a16="http://schemas.microsoft.com/office/drawing/2014/main" id="{E0022CA5-0EA5-48BB-8774-CB0DBC7B82B7}"/>
              </a:ext>
            </a:extLst>
          </p:cNvPr>
          <p:cNvSpPr txBox="1"/>
          <p:nvPr/>
        </p:nvSpPr>
        <p:spPr>
          <a:xfrm>
            <a:off x="3873305" y="116521"/>
            <a:ext cx="3721488" cy="830997"/>
          </a:xfrm>
          <a:prstGeom prst="rect">
            <a:avLst/>
          </a:prstGeom>
          <a:noFill/>
        </p:spPr>
        <p:txBody>
          <a:bodyPr wrap="square" rtlCol="0">
            <a:spAutoFit/>
          </a:bodyPr>
          <a:lstStyle/>
          <a:p>
            <a:r>
              <a:rPr lang="en-GB" sz="4800" dirty="0">
                <a:solidFill>
                  <a:srgbClr val="002060"/>
                </a:solidFill>
              </a:rPr>
              <a:t>Methodology</a:t>
            </a:r>
            <a:endParaRPr lang="en-US" sz="4800" dirty="0">
              <a:solidFill>
                <a:srgbClr val="002060"/>
              </a:solidFill>
            </a:endParaRPr>
          </a:p>
        </p:txBody>
      </p:sp>
      <p:sp>
        <p:nvSpPr>
          <p:cNvPr id="27" name="Rectangle 26">
            <a:extLst>
              <a:ext uri="{FF2B5EF4-FFF2-40B4-BE49-F238E27FC236}">
                <a16:creationId xmlns:a16="http://schemas.microsoft.com/office/drawing/2014/main" id="{417F1AA2-AA5E-435F-8974-DE4B94ECEEFE}"/>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541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B67F19-4873-4E86-9E62-69FE1CF1C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043019"/>
          </a:xfrm>
          <a:prstGeom prst="rect">
            <a:avLst/>
          </a:prstGeom>
        </p:spPr>
      </p:pic>
      <p:sp>
        <p:nvSpPr>
          <p:cNvPr id="22" name="TextBox 21">
            <a:extLst>
              <a:ext uri="{FF2B5EF4-FFF2-40B4-BE49-F238E27FC236}">
                <a16:creationId xmlns:a16="http://schemas.microsoft.com/office/drawing/2014/main" id="{8526DD0B-FEB7-4BB8-8B25-FD880C7BCD9B}"/>
              </a:ext>
            </a:extLst>
          </p:cNvPr>
          <p:cNvSpPr txBox="1"/>
          <p:nvPr/>
        </p:nvSpPr>
        <p:spPr>
          <a:xfrm>
            <a:off x="5133666" y="6581353"/>
            <a:ext cx="1924667" cy="461665"/>
          </a:xfrm>
          <a:prstGeom prst="rect">
            <a:avLst/>
          </a:prstGeom>
          <a:noFill/>
        </p:spPr>
        <p:txBody>
          <a:bodyPr wrap="square" rtlCol="0">
            <a:spAutoFit/>
          </a:bodyPr>
          <a:lstStyle/>
          <a:p>
            <a:pPr algn="ctr"/>
            <a:r>
              <a:rPr lang="en-GB" sz="2400" dirty="0">
                <a:solidFill>
                  <a:srgbClr val="0070C0"/>
                </a:solidFill>
              </a:rPr>
              <a:t>Gyroscope</a:t>
            </a:r>
          </a:p>
        </p:txBody>
      </p:sp>
    </p:spTree>
    <p:extLst>
      <p:ext uri="{BB962C8B-B14F-4D97-AF65-F5344CB8AC3E}">
        <p14:creationId xmlns:p14="http://schemas.microsoft.com/office/powerpoint/2010/main" val="3095219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526DD0B-FEB7-4BB8-8B25-FD880C7BCD9B}"/>
              </a:ext>
            </a:extLst>
          </p:cNvPr>
          <p:cNvSpPr txBox="1"/>
          <p:nvPr/>
        </p:nvSpPr>
        <p:spPr>
          <a:xfrm>
            <a:off x="4863641" y="6374296"/>
            <a:ext cx="2447378" cy="461665"/>
          </a:xfrm>
          <a:prstGeom prst="rect">
            <a:avLst/>
          </a:prstGeom>
          <a:noFill/>
        </p:spPr>
        <p:txBody>
          <a:bodyPr wrap="square" rtlCol="0">
            <a:spAutoFit/>
          </a:bodyPr>
          <a:lstStyle/>
          <a:p>
            <a:pPr algn="ctr"/>
            <a:r>
              <a:rPr lang="en-GB" sz="2400" dirty="0">
                <a:solidFill>
                  <a:srgbClr val="0070C0"/>
                </a:solidFill>
              </a:rPr>
              <a:t>Accelerometer</a:t>
            </a:r>
          </a:p>
        </p:txBody>
      </p:sp>
      <p:pic>
        <p:nvPicPr>
          <p:cNvPr id="3" name="Picture 2">
            <a:extLst>
              <a:ext uri="{FF2B5EF4-FFF2-40B4-BE49-F238E27FC236}">
                <a16:creationId xmlns:a16="http://schemas.microsoft.com/office/drawing/2014/main" id="{C654DFA5-202D-4BD6-9F82-BBE98352A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4660" cy="6374296"/>
          </a:xfrm>
          <a:prstGeom prst="rect">
            <a:avLst/>
          </a:prstGeom>
        </p:spPr>
      </p:pic>
    </p:spTree>
    <p:extLst>
      <p:ext uri="{BB962C8B-B14F-4D97-AF65-F5344CB8AC3E}">
        <p14:creationId xmlns:p14="http://schemas.microsoft.com/office/powerpoint/2010/main" val="147912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77390"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14</a:t>
            </a:r>
            <a:endParaRPr lang="en-US" sz="3200" dirty="0">
              <a:solidFill>
                <a:prstClr val="white"/>
              </a:solidFill>
              <a:latin typeface="Arial"/>
              <a:ea typeface="Arial Unicode MS"/>
            </a:endParaRPr>
          </a:p>
        </p:txBody>
      </p:sp>
      <p:sp>
        <p:nvSpPr>
          <p:cNvPr id="44" name="TextBox 43"/>
          <p:cNvSpPr txBox="1"/>
          <p:nvPr/>
        </p:nvSpPr>
        <p:spPr>
          <a:xfrm>
            <a:off x="96536" y="1442934"/>
            <a:ext cx="3431140" cy="461665"/>
          </a:xfrm>
          <a:prstGeom prst="rect">
            <a:avLst/>
          </a:prstGeom>
          <a:noFill/>
        </p:spPr>
        <p:txBody>
          <a:bodyPr wrap="square" rtlCol="0">
            <a:spAutoFit/>
          </a:bodyPr>
          <a:lstStyle/>
          <a:p>
            <a:pPr marL="342900" indent="-342900" algn="ctr">
              <a:buFont typeface="Wingdings" panose="05000000000000000000" pitchFamily="2" charset="2"/>
              <a:buChar char="v"/>
            </a:pPr>
            <a:r>
              <a:rPr lang="en-GB" sz="2400" dirty="0">
                <a:solidFill>
                  <a:srgbClr val="0070C0"/>
                </a:solidFill>
              </a:rPr>
              <a:t>IMU Implementation</a:t>
            </a:r>
          </a:p>
        </p:txBody>
      </p:sp>
      <p:sp>
        <p:nvSpPr>
          <p:cNvPr id="22" name="TextBox 21">
            <a:extLst>
              <a:ext uri="{FF2B5EF4-FFF2-40B4-BE49-F238E27FC236}">
                <a16:creationId xmlns:a16="http://schemas.microsoft.com/office/drawing/2014/main" id="{8526DD0B-FEB7-4BB8-8B25-FD880C7BCD9B}"/>
              </a:ext>
            </a:extLst>
          </p:cNvPr>
          <p:cNvSpPr txBox="1"/>
          <p:nvPr/>
        </p:nvSpPr>
        <p:spPr>
          <a:xfrm>
            <a:off x="800451" y="1904599"/>
            <a:ext cx="2526891" cy="461665"/>
          </a:xfrm>
          <a:prstGeom prst="rect">
            <a:avLst/>
          </a:prstGeom>
          <a:noFill/>
        </p:spPr>
        <p:txBody>
          <a:bodyPr wrap="square" rtlCol="0">
            <a:spAutoFit/>
          </a:bodyPr>
          <a:lstStyle/>
          <a:p>
            <a:pPr marL="342900" indent="-342900" algn="ctr">
              <a:buFont typeface="Arial" panose="020B0604020202020204" pitchFamily="34" charset="0"/>
              <a:buChar char="•"/>
            </a:pPr>
            <a:r>
              <a:rPr lang="en-GB" sz="2400" dirty="0">
                <a:solidFill>
                  <a:srgbClr val="0070C0"/>
                </a:solidFill>
              </a:rPr>
              <a:t>Sensor Fusion</a:t>
            </a:r>
          </a:p>
        </p:txBody>
      </p:sp>
      <p:sp>
        <p:nvSpPr>
          <p:cNvPr id="24" name="TextBox 23">
            <a:extLst>
              <a:ext uri="{FF2B5EF4-FFF2-40B4-BE49-F238E27FC236}">
                <a16:creationId xmlns:a16="http://schemas.microsoft.com/office/drawing/2014/main" id="{E0022CA5-0EA5-48BB-8774-CB0DBC7B82B7}"/>
              </a:ext>
            </a:extLst>
          </p:cNvPr>
          <p:cNvSpPr txBox="1"/>
          <p:nvPr/>
        </p:nvSpPr>
        <p:spPr>
          <a:xfrm>
            <a:off x="3873305" y="116521"/>
            <a:ext cx="3721488" cy="830997"/>
          </a:xfrm>
          <a:prstGeom prst="rect">
            <a:avLst/>
          </a:prstGeom>
          <a:noFill/>
        </p:spPr>
        <p:txBody>
          <a:bodyPr wrap="square" rtlCol="0">
            <a:spAutoFit/>
          </a:bodyPr>
          <a:lstStyle/>
          <a:p>
            <a:r>
              <a:rPr lang="en-GB" sz="4800" dirty="0">
                <a:solidFill>
                  <a:srgbClr val="002060"/>
                </a:solidFill>
              </a:rPr>
              <a:t>Methodology</a:t>
            </a:r>
            <a:endParaRPr lang="en-US" sz="4800" dirty="0">
              <a:solidFill>
                <a:srgbClr val="002060"/>
              </a:solidFill>
            </a:endParaRPr>
          </a:p>
        </p:txBody>
      </p:sp>
      <p:sp>
        <p:nvSpPr>
          <p:cNvPr id="27" name="Rectangle 26">
            <a:extLst>
              <a:ext uri="{FF2B5EF4-FFF2-40B4-BE49-F238E27FC236}">
                <a16:creationId xmlns:a16="http://schemas.microsoft.com/office/drawing/2014/main" id="{417F1AA2-AA5E-435F-8974-DE4B94ECEEFE}"/>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9E3D0AD-C208-476C-9CF2-0755E37E5E5F}"/>
              </a:ext>
            </a:extLst>
          </p:cNvPr>
          <p:cNvSpPr txBox="1"/>
          <p:nvPr/>
        </p:nvSpPr>
        <p:spPr>
          <a:xfrm>
            <a:off x="1601789" y="2366264"/>
            <a:ext cx="9995141" cy="1569660"/>
          </a:xfrm>
          <a:prstGeom prst="rect">
            <a:avLst/>
          </a:prstGeom>
          <a:noFill/>
        </p:spPr>
        <p:txBody>
          <a:bodyPr wrap="square" rtlCol="0">
            <a:spAutoFit/>
          </a:bodyPr>
          <a:lstStyle/>
          <a:p>
            <a:pPr algn="just"/>
            <a:r>
              <a:rPr lang="en-US" sz="2400" dirty="0">
                <a:solidFill>
                  <a:srgbClr val="002060"/>
                </a:solidFill>
              </a:rPr>
              <a:t>Gyroscopes have good dynamic response and noise immunity, they have long term drift. In contrast, accelerometers have poor dynamic response but are not susceptible to drift in the same manner. Consequently, a high pass filter is used on the gyroscope data and a low pass filter is used on the accelerometer data.</a:t>
            </a:r>
          </a:p>
        </p:txBody>
      </p:sp>
      <p:pic>
        <p:nvPicPr>
          <p:cNvPr id="6" name="Picture 5">
            <a:extLst>
              <a:ext uri="{FF2B5EF4-FFF2-40B4-BE49-F238E27FC236}">
                <a16:creationId xmlns:a16="http://schemas.microsoft.com/office/drawing/2014/main" id="{E6388155-B60A-4368-959B-B18A7CCB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708" y="4119660"/>
            <a:ext cx="3648584" cy="2276793"/>
          </a:xfrm>
          <a:prstGeom prst="rect">
            <a:avLst/>
          </a:prstGeom>
        </p:spPr>
      </p:pic>
    </p:spTree>
    <p:extLst>
      <p:ext uri="{BB962C8B-B14F-4D97-AF65-F5344CB8AC3E}">
        <p14:creationId xmlns:p14="http://schemas.microsoft.com/office/powerpoint/2010/main" val="3525694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77390"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15</a:t>
            </a:r>
            <a:endParaRPr lang="en-US" sz="3200" dirty="0">
              <a:solidFill>
                <a:prstClr val="white"/>
              </a:solidFill>
              <a:latin typeface="Arial"/>
              <a:ea typeface="Arial Unicode MS"/>
            </a:endParaRPr>
          </a:p>
        </p:txBody>
      </p:sp>
      <p:sp>
        <p:nvSpPr>
          <p:cNvPr id="44" name="TextBox 43"/>
          <p:cNvSpPr txBox="1"/>
          <p:nvPr/>
        </p:nvSpPr>
        <p:spPr>
          <a:xfrm>
            <a:off x="96535" y="1442934"/>
            <a:ext cx="5032055" cy="461665"/>
          </a:xfrm>
          <a:prstGeom prst="rect">
            <a:avLst/>
          </a:prstGeom>
          <a:noFill/>
        </p:spPr>
        <p:txBody>
          <a:bodyPr wrap="square" rtlCol="0">
            <a:spAutoFit/>
          </a:bodyPr>
          <a:lstStyle/>
          <a:p>
            <a:pPr marL="342900" indent="-342900" algn="ctr">
              <a:buFont typeface="Wingdings" panose="05000000000000000000" pitchFamily="2" charset="2"/>
              <a:buChar char="v"/>
            </a:pPr>
            <a:r>
              <a:rPr lang="en-GB" sz="2400" dirty="0">
                <a:solidFill>
                  <a:srgbClr val="0070C0"/>
                </a:solidFill>
              </a:rPr>
              <a:t>Control System Implementation</a:t>
            </a:r>
          </a:p>
        </p:txBody>
      </p:sp>
      <p:sp>
        <p:nvSpPr>
          <p:cNvPr id="24" name="TextBox 23">
            <a:extLst>
              <a:ext uri="{FF2B5EF4-FFF2-40B4-BE49-F238E27FC236}">
                <a16:creationId xmlns:a16="http://schemas.microsoft.com/office/drawing/2014/main" id="{E0022CA5-0EA5-48BB-8774-CB0DBC7B82B7}"/>
              </a:ext>
            </a:extLst>
          </p:cNvPr>
          <p:cNvSpPr txBox="1"/>
          <p:nvPr/>
        </p:nvSpPr>
        <p:spPr>
          <a:xfrm>
            <a:off x="3873305" y="116521"/>
            <a:ext cx="3721488" cy="830997"/>
          </a:xfrm>
          <a:prstGeom prst="rect">
            <a:avLst/>
          </a:prstGeom>
          <a:noFill/>
        </p:spPr>
        <p:txBody>
          <a:bodyPr wrap="square" rtlCol="0">
            <a:spAutoFit/>
          </a:bodyPr>
          <a:lstStyle/>
          <a:p>
            <a:r>
              <a:rPr lang="en-GB" sz="4800" dirty="0">
                <a:solidFill>
                  <a:srgbClr val="002060"/>
                </a:solidFill>
              </a:rPr>
              <a:t>Methodology</a:t>
            </a:r>
            <a:endParaRPr lang="en-US" sz="4800" dirty="0">
              <a:solidFill>
                <a:srgbClr val="002060"/>
              </a:solidFill>
            </a:endParaRPr>
          </a:p>
        </p:txBody>
      </p:sp>
      <p:sp>
        <p:nvSpPr>
          <p:cNvPr id="27" name="Rectangle 26">
            <a:extLst>
              <a:ext uri="{FF2B5EF4-FFF2-40B4-BE49-F238E27FC236}">
                <a16:creationId xmlns:a16="http://schemas.microsoft.com/office/drawing/2014/main" id="{417F1AA2-AA5E-435F-8974-DE4B94ECEEFE}"/>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26CF0F-9B33-45F0-8E9F-D35E18BED0D3}"/>
              </a:ext>
            </a:extLst>
          </p:cNvPr>
          <p:cNvSpPr txBox="1"/>
          <p:nvPr/>
        </p:nvSpPr>
        <p:spPr>
          <a:xfrm>
            <a:off x="762860" y="2054087"/>
            <a:ext cx="11327257" cy="1200329"/>
          </a:xfrm>
          <a:prstGeom prst="rect">
            <a:avLst/>
          </a:prstGeom>
          <a:noFill/>
        </p:spPr>
        <p:txBody>
          <a:bodyPr wrap="square" rtlCol="0">
            <a:spAutoFit/>
          </a:bodyPr>
          <a:lstStyle/>
          <a:p>
            <a:pPr algn="just"/>
            <a:r>
              <a:rPr lang="en-US" sz="2400" dirty="0">
                <a:solidFill>
                  <a:srgbClr val="002060"/>
                </a:solidFill>
              </a:rPr>
              <a:t>This control system was needed in order to handle real world disturbances and to account for unknown offsets. In order to drive the quadcopter’s orientation (θ, φ, ψ) to desired values, a series of proportional integral derivative (PID) controllers were implemented.</a:t>
            </a:r>
          </a:p>
        </p:txBody>
      </p:sp>
      <p:pic>
        <p:nvPicPr>
          <p:cNvPr id="5" name="Picture 4">
            <a:extLst>
              <a:ext uri="{FF2B5EF4-FFF2-40B4-BE49-F238E27FC236}">
                <a16:creationId xmlns:a16="http://schemas.microsoft.com/office/drawing/2014/main" id="{BA9AC2C7-05E9-4EC7-9EEE-6F7213565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60" y="3972475"/>
            <a:ext cx="5261815" cy="2769004"/>
          </a:xfrm>
          <a:prstGeom prst="rect">
            <a:avLst/>
          </a:prstGeom>
        </p:spPr>
      </p:pic>
      <p:pic>
        <p:nvPicPr>
          <p:cNvPr id="8" name="Picture 7">
            <a:extLst>
              <a:ext uri="{FF2B5EF4-FFF2-40B4-BE49-F238E27FC236}">
                <a16:creationId xmlns:a16="http://schemas.microsoft.com/office/drawing/2014/main" id="{815F6CEE-55C1-4E0F-A5FD-55BBE5725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991" y="3972475"/>
            <a:ext cx="4893149" cy="2547866"/>
          </a:xfrm>
          <a:prstGeom prst="rect">
            <a:avLst/>
          </a:prstGeom>
        </p:spPr>
      </p:pic>
      <p:sp>
        <p:nvSpPr>
          <p:cNvPr id="9" name="TextBox 8">
            <a:extLst>
              <a:ext uri="{FF2B5EF4-FFF2-40B4-BE49-F238E27FC236}">
                <a16:creationId xmlns:a16="http://schemas.microsoft.com/office/drawing/2014/main" id="{F740ACAE-B8AD-4477-AEE3-2F71CA884DA7}"/>
              </a:ext>
            </a:extLst>
          </p:cNvPr>
          <p:cNvSpPr txBox="1"/>
          <p:nvPr/>
        </p:nvSpPr>
        <p:spPr>
          <a:xfrm>
            <a:off x="2855843" y="3372752"/>
            <a:ext cx="6480313" cy="461665"/>
          </a:xfrm>
          <a:prstGeom prst="rect">
            <a:avLst/>
          </a:prstGeom>
          <a:noFill/>
        </p:spPr>
        <p:txBody>
          <a:bodyPr wrap="square" rtlCol="0">
            <a:spAutoFit/>
          </a:bodyPr>
          <a:lstStyle/>
          <a:p>
            <a:r>
              <a:rPr lang="de-DE" sz="2400" dirty="0">
                <a:solidFill>
                  <a:srgbClr val="002060"/>
                </a:solidFill>
              </a:rPr>
              <a:t>u(t) = Kp · e(t) + Ki · Z t 0 e(τ )dτ + Kd de(t) dt</a:t>
            </a:r>
            <a:endParaRPr lang="en-US" sz="2400" dirty="0">
              <a:solidFill>
                <a:srgbClr val="002060"/>
              </a:solidFill>
            </a:endParaRPr>
          </a:p>
        </p:txBody>
      </p:sp>
    </p:spTree>
    <p:extLst>
      <p:ext uri="{BB962C8B-B14F-4D97-AF65-F5344CB8AC3E}">
        <p14:creationId xmlns:p14="http://schemas.microsoft.com/office/powerpoint/2010/main" val="3406713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4A1A24-77C4-4462-823E-74FF86BAD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11" y="0"/>
            <a:ext cx="11261978" cy="6858000"/>
          </a:xfrm>
          <a:prstGeom prst="rect">
            <a:avLst/>
          </a:prstGeom>
        </p:spPr>
      </p:pic>
    </p:spTree>
    <p:extLst>
      <p:ext uri="{BB962C8B-B14F-4D97-AF65-F5344CB8AC3E}">
        <p14:creationId xmlns:p14="http://schemas.microsoft.com/office/powerpoint/2010/main" val="3461991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3C795-5BEC-4DF9-90D0-6B7449A1A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6591"/>
            <a:ext cx="12187778" cy="6149009"/>
          </a:xfrm>
          <a:prstGeom prst="rect">
            <a:avLst/>
          </a:prstGeom>
        </p:spPr>
      </p:pic>
    </p:spTree>
    <p:extLst>
      <p:ext uri="{BB962C8B-B14F-4D97-AF65-F5344CB8AC3E}">
        <p14:creationId xmlns:p14="http://schemas.microsoft.com/office/powerpoint/2010/main" val="1951835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77390"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18</a:t>
            </a:r>
            <a:endParaRPr lang="en-US" sz="3200" dirty="0">
              <a:solidFill>
                <a:prstClr val="white"/>
              </a:solidFill>
              <a:latin typeface="Arial"/>
              <a:ea typeface="Arial Unicode MS"/>
            </a:endParaRPr>
          </a:p>
        </p:txBody>
      </p:sp>
      <p:sp>
        <p:nvSpPr>
          <p:cNvPr id="44" name="TextBox 43"/>
          <p:cNvSpPr txBox="1"/>
          <p:nvPr/>
        </p:nvSpPr>
        <p:spPr>
          <a:xfrm>
            <a:off x="-433552" y="1520985"/>
            <a:ext cx="5032055" cy="461665"/>
          </a:xfrm>
          <a:prstGeom prst="rect">
            <a:avLst/>
          </a:prstGeom>
          <a:noFill/>
        </p:spPr>
        <p:txBody>
          <a:bodyPr wrap="square" rtlCol="0">
            <a:spAutoFit/>
          </a:bodyPr>
          <a:lstStyle/>
          <a:p>
            <a:pPr marL="342900" indent="-342900" algn="ctr">
              <a:buFont typeface="Wingdings" panose="05000000000000000000" pitchFamily="2" charset="2"/>
              <a:buChar char="v"/>
            </a:pPr>
            <a:r>
              <a:rPr lang="en-GB" sz="2400" dirty="0">
                <a:solidFill>
                  <a:srgbClr val="0070C0"/>
                </a:solidFill>
              </a:rPr>
              <a:t>Software Architecture</a:t>
            </a:r>
          </a:p>
        </p:txBody>
      </p:sp>
      <p:sp>
        <p:nvSpPr>
          <p:cNvPr id="24" name="TextBox 23">
            <a:extLst>
              <a:ext uri="{FF2B5EF4-FFF2-40B4-BE49-F238E27FC236}">
                <a16:creationId xmlns:a16="http://schemas.microsoft.com/office/drawing/2014/main" id="{E0022CA5-0EA5-48BB-8774-CB0DBC7B82B7}"/>
              </a:ext>
            </a:extLst>
          </p:cNvPr>
          <p:cNvSpPr txBox="1"/>
          <p:nvPr/>
        </p:nvSpPr>
        <p:spPr>
          <a:xfrm>
            <a:off x="3873305" y="116521"/>
            <a:ext cx="3721488" cy="830997"/>
          </a:xfrm>
          <a:prstGeom prst="rect">
            <a:avLst/>
          </a:prstGeom>
          <a:noFill/>
        </p:spPr>
        <p:txBody>
          <a:bodyPr wrap="square" rtlCol="0">
            <a:spAutoFit/>
          </a:bodyPr>
          <a:lstStyle/>
          <a:p>
            <a:r>
              <a:rPr lang="en-GB" sz="4800" dirty="0">
                <a:solidFill>
                  <a:srgbClr val="002060"/>
                </a:solidFill>
              </a:rPr>
              <a:t>Methodology</a:t>
            </a:r>
            <a:endParaRPr lang="en-US" sz="4800" dirty="0">
              <a:solidFill>
                <a:srgbClr val="002060"/>
              </a:solidFill>
            </a:endParaRPr>
          </a:p>
        </p:txBody>
      </p:sp>
      <p:sp>
        <p:nvSpPr>
          <p:cNvPr id="27" name="Rectangle 26">
            <a:extLst>
              <a:ext uri="{FF2B5EF4-FFF2-40B4-BE49-F238E27FC236}">
                <a16:creationId xmlns:a16="http://schemas.microsoft.com/office/drawing/2014/main" id="{417F1AA2-AA5E-435F-8974-DE4B94ECEEFE}"/>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26CF0F-9B33-45F0-8E9F-D35E18BED0D3}"/>
              </a:ext>
            </a:extLst>
          </p:cNvPr>
          <p:cNvSpPr txBox="1"/>
          <p:nvPr/>
        </p:nvSpPr>
        <p:spPr>
          <a:xfrm>
            <a:off x="1475346" y="2459504"/>
            <a:ext cx="8517405" cy="1938992"/>
          </a:xfrm>
          <a:prstGeom prst="rect">
            <a:avLst/>
          </a:prstGeom>
          <a:noFill/>
        </p:spPr>
        <p:txBody>
          <a:bodyPr wrap="square" rtlCol="0">
            <a:spAutoFit/>
          </a:bodyPr>
          <a:lstStyle/>
          <a:p>
            <a:pPr algn="just"/>
            <a:r>
              <a:rPr lang="en-US" sz="2400" dirty="0">
                <a:solidFill>
                  <a:srgbClr val="002060"/>
                </a:solidFill>
              </a:rPr>
              <a:t>The control loop along with the IMU code account for the majority of flight critical code running on the quadcopter. To keep control timing and IMU collection constant, the software was implemented in three separate threads. These threads primarily manage IMU filter updates, control system updates, and radio link updates.</a:t>
            </a:r>
          </a:p>
        </p:txBody>
      </p:sp>
    </p:spTree>
    <p:extLst>
      <p:ext uri="{BB962C8B-B14F-4D97-AF65-F5344CB8AC3E}">
        <p14:creationId xmlns:p14="http://schemas.microsoft.com/office/powerpoint/2010/main" val="163723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064409" y="727193"/>
            <a:ext cx="7357403" cy="5016758"/>
          </a:xfrm>
          <a:prstGeom prst="rect">
            <a:avLst/>
          </a:prstGeom>
          <a:noFill/>
        </p:spPr>
        <p:txBody>
          <a:bodyPr wrap="square" rtlCol="0">
            <a:spAutoFit/>
          </a:bodyPr>
          <a:lstStyle/>
          <a:p>
            <a:r>
              <a:rPr lang="en-US" sz="2000" b="1" dirty="0">
                <a:solidFill>
                  <a:srgbClr val="002060"/>
                </a:solidFill>
              </a:rPr>
              <a:t>PROJECT ON</a:t>
            </a:r>
          </a:p>
          <a:p>
            <a:r>
              <a:rPr lang="en-US" sz="2000" b="1" dirty="0">
                <a:solidFill>
                  <a:srgbClr val="002060"/>
                </a:solidFill>
              </a:rPr>
              <a:t>CONTROL DESIGN AND HARDWARE IMPLEMENTATION OF</a:t>
            </a:r>
          </a:p>
          <a:p>
            <a:r>
              <a:rPr lang="en-US" sz="2000" b="1" dirty="0">
                <a:solidFill>
                  <a:srgbClr val="002060"/>
                </a:solidFill>
              </a:rPr>
              <a:t>A MULTI-ROTOR SYSTEM</a:t>
            </a:r>
          </a:p>
          <a:p>
            <a:r>
              <a:rPr lang="en-US" sz="2000" b="1" dirty="0">
                <a:solidFill>
                  <a:srgbClr val="002060"/>
                </a:solidFill>
              </a:rPr>
              <a:t>(JULY 2021)</a:t>
            </a:r>
          </a:p>
          <a:p>
            <a:endParaRPr lang="en-US" sz="2000" dirty="0">
              <a:solidFill>
                <a:srgbClr val="002060"/>
              </a:solidFill>
            </a:endParaRPr>
          </a:p>
          <a:p>
            <a:r>
              <a:rPr lang="en-US" sz="2000" b="1" dirty="0">
                <a:solidFill>
                  <a:srgbClr val="002060"/>
                </a:solidFill>
              </a:rPr>
              <a:t>BY</a:t>
            </a:r>
          </a:p>
          <a:p>
            <a:endParaRPr lang="en-US" sz="2000" dirty="0">
              <a:solidFill>
                <a:srgbClr val="002060"/>
              </a:solidFill>
            </a:endParaRPr>
          </a:p>
          <a:p>
            <a:r>
              <a:rPr lang="en-US" sz="2000" b="1" dirty="0">
                <a:solidFill>
                  <a:srgbClr val="002060"/>
                </a:solidFill>
              </a:rPr>
              <a:t>EDWARD OSARETIN OBOH</a:t>
            </a:r>
            <a:endParaRPr lang="en-US" sz="2000" dirty="0">
              <a:solidFill>
                <a:srgbClr val="002060"/>
              </a:solidFill>
            </a:endParaRPr>
          </a:p>
          <a:p>
            <a:r>
              <a:rPr lang="en-US" sz="2000" b="1" dirty="0">
                <a:solidFill>
                  <a:srgbClr val="002060"/>
                </a:solidFill>
              </a:rPr>
              <a:t>ENG1503587</a:t>
            </a:r>
          </a:p>
          <a:p>
            <a:endParaRPr lang="en-US" sz="2000" b="1" dirty="0">
              <a:solidFill>
                <a:srgbClr val="002060"/>
              </a:solidFill>
            </a:endParaRPr>
          </a:p>
          <a:p>
            <a:r>
              <a:rPr lang="en-US" sz="2000" b="1" dirty="0">
                <a:solidFill>
                  <a:srgbClr val="002060"/>
                </a:solidFill>
              </a:rPr>
              <a:t>UNDER</a:t>
            </a:r>
          </a:p>
          <a:p>
            <a:endParaRPr lang="en-US" sz="2000" b="1" dirty="0">
              <a:solidFill>
                <a:srgbClr val="002060"/>
              </a:solidFill>
            </a:endParaRPr>
          </a:p>
          <a:p>
            <a:r>
              <a:rPr lang="en-US" sz="2000" b="1" dirty="0">
                <a:solidFill>
                  <a:srgbClr val="002060"/>
                </a:solidFill>
              </a:rPr>
              <a:t>ENGR. J.A. IGIMOH,</a:t>
            </a:r>
            <a:endParaRPr lang="en-US" sz="2000" dirty="0">
              <a:solidFill>
                <a:srgbClr val="002060"/>
              </a:solidFill>
            </a:endParaRPr>
          </a:p>
          <a:p>
            <a:r>
              <a:rPr lang="en-US" sz="2000" b="1" dirty="0">
                <a:solidFill>
                  <a:srgbClr val="002060"/>
                </a:solidFill>
              </a:rPr>
              <a:t>DEPARTMENT OF COMPUTER ENGINEERING,</a:t>
            </a:r>
            <a:endParaRPr lang="en-US" sz="2000" dirty="0">
              <a:solidFill>
                <a:srgbClr val="002060"/>
              </a:solidFill>
            </a:endParaRPr>
          </a:p>
          <a:p>
            <a:r>
              <a:rPr lang="en-US" sz="2000" b="1" dirty="0">
                <a:solidFill>
                  <a:srgbClr val="002060"/>
                </a:solidFill>
              </a:rPr>
              <a:t>FACULTY OF ENGINEERING,</a:t>
            </a:r>
            <a:endParaRPr lang="en-US" sz="2000" dirty="0">
              <a:solidFill>
                <a:srgbClr val="002060"/>
              </a:solidFill>
            </a:endParaRPr>
          </a:p>
          <a:p>
            <a:r>
              <a:rPr lang="en-US" sz="2000" b="1" dirty="0">
                <a:solidFill>
                  <a:srgbClr val="002060"/>
                </a:solidFill>
              </a:rPr>
              <a:t>UNIVERSITY OF BENIN.</a:t>
            </a:r>
            <a:endParaRPr lang="en-US" sz="2000" dirty="0">
              <a:solidFill>
                <a:srgbClr val="002060"/>
              </a:solidFill>
            </a:endParaRPr>
          </a:p>
        </p:txBody>
      </p:sp>
      <p:sp>
        <p:nvSpPr>
          <p:cNvPr id="7" name="Rounded Rectangle 6"/>
          <p:cNvSpPr/>
          <p:nvPr/>
        </p:nvSpPr>
        <p:spPr>
          <a:xfrm>
            <a:off x="2729130" y="422035"/>
            <a:ext cx="211015" cy="5627075"/>
          </a:xfrm>
          <a:prstGeom prst="roundRect">
            <a:avLst/>
          </a:prstGeom>
          <a:solidFill>
            <a:srgbClr val="FFB9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93850" y="422035"/>
            <a:ext cx="211016" cy="5627075"/>
          </a:xfrm>
          <a:prstGeom prst="roundRect">
            <a:avLst/>
          </a:prstGeom>
          <a:solidFill>
            <a:srgbClr val="8BB8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492373" y="393899"/>
            <a:ext cx="1184263" cy="1223888"/>
            <a:chOff x="393897" y="393899"/>
            <a:chExt cx="1184263" cy="1223888"/>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23" y="422035"/>
              <a:ext cx="1171837" cy="1195752"/>
            </a:xfrm>
            <a:prstGeom prst="rect">
              <a:avLst/>
            </a:prstGeom>
            <a:solidFill>
              <a:schemeClr val="bg1">
                <a:alpha val="0"/>
              </a:schemeClr>
            </a:solidFill>
          </p:spPr>
        </p:pic>
        <p:sp>
          <p:nvSpPr>
            <p:cNvPr id="10" name="Rectangle 9"/>
            <p:cNvSpPr/>
            <p:nvPr/>
          </p:nvSpPr>
          <p:spPr>
            <a:xfrm>
              <a:off x="393897" y="393899"/>
              <a:ext cx="1184263" cy="1223888"/>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0082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77390"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19</a:t>
            </a:r>
            <a:endParaRPr lang="en-US" sz="3200" dirty="0">
              <a:solidFill>
                <a:prstClr val="white"/>
              </a:solidFill>
              <a:latin typeface="Arial"/>
              <a:ea typeface="Arial Unicode MS"/>
            </a:endParaRPr>
          </a:p>
        </p:txBody>
      </p:sp>
      <p:sp>
        <p:nvSpPr>
          <p:cNvPr id="44" name="TextBox 43"/>
          <p:cNvSpPr txBox="1"/>
          <p:nvPr/>
        </p:nvSpPr>
        <p:spPr>
          <a:xfrm>
            <a:off x="825405" y="1413463"/>
            <a:ext cx="5032055" cy="461665"/>
          </a:xfrm>
          <a:prstGeom prst="rect">
            <a:avLst/>
          </a:prstGeom>
          <a:noFill/>
        </p:spPr>
        <p:txBody>
          <a:bodyPr wrap="square" rtlCol="0">
            <a:spAutoFit/>
          </a:bodyPr>
          <a:lstStyle/>
          <a:p>
            <a:pPr marL="342900" indent="-342900" algn="ctr">
              <a:buFont typeface="Wingdings" panose="05000000000000000000" pitchFamily="2" charset="2"/>
              <a:buChar char="v"/>
            </a:pPr>
            <a:r>
              <a:rPr lang="en-GB" sz="2400" dirty="0">
                <a:solidFill>
                  <a:srgbClr val="0070C0"/>
                </a:solidFill>
              </a:rPr>
              <a:t>Software Architecture - Flowchart</a:t>
            </a:r>
          </a:p>
        </p:txBody>
      </p:sp>
      <p:sp>
        <p:nvSpPr>
          <p:cNvPr id="24" name="TextBox 23">
            <a:extLst>
              <a:ext uri="{FF2B5EF4-FFF2-40B4-BE49-F238E27FC236}">
                <a16:creationId xmlns:a16="http://schemas.microsoft.com/office/drawing/2014/main" id="{E0022CA5-0EA5-48BB-8774-CB0DBC7B82B7}"/>
              </a:ext>
            </a:extLst>
          </p:cNvPr>
          <p:cNvSpPr txBox="1"/>
          <p:nvPr/>
        </p:nvSpPr>
        <p:spPr>
          <a:xfrm>
            <a:off x="3873305" y="116521"/>
            <a:ext cx="3721488" cy="830997"/>
          </a:xfrm>
          <a:prstGeom prst="rect">
            <a:avLst/>
          </a:prstGeom>
          <a:noFill/>
        </p:spPr>
        <p:txBody>
          <a:bodyPr wrap="square" rtlCol="0">
            <a:spAutoFit/>
          </a:bodyPr>
          <a:lstStyle/>
          <a:p>
            <a:r>
              <a:rPr lang="en-GB" sz="4800" dirty="0">
                <a:solidFill>
                  <a:srgbClr val="002060"/>
                </a:solidFill>
              </a:rPr>
              <a:t>Methodology</a:t>
            </a:r>
            <a:endParaRPr lang="en-US" sz="4800" dirty="0">
              <a:solidFill>
                <a:srgbClr val="002060"/>
              </a:solidFill>
            </a:endParaRPr>
          </a:p>
        </p:txBody>
      </p:sp>
      <p:sp>
        <p:nvSpPr>
          <p:cNvPr id="27" name="Rectangle 26">
            <a:extLst>
              <a:ext uri="{FF2B5EF4-FFF2-40B4-BE49-F238E27FC236}">
                <a16:creationId xmlns:a16="http://schemas.microsoft.com/office/drawing/2014/main" id="{417F1AA2-AA5E-435F-8974-DE4B94ECEEFE}"/>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87516DF-2F5A-48B3-BD86-CAB7EE8AE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060" y="1778515"/>
            <a:ext cx="7921126" cy="4953401"/>
          </a:xfrm>
          <a:prstGeom prst="rect">
            <a:avLst/>
          </a:prstGeom>
        </p:spPr>
      </p:pic>
    </p:spTree>
    <p:extLst>
      <p:ext uri="{BB962C8B-B14F-4D97-AF65-F5344CB8AC3E}">
        <p14:creationId xmlns:p14="http://schemas.microsoft.com/office/powerpoint/2010/main" val="2609502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77390"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20</a:t>
            </a:r>
            <a:endParaRPr lang="en-US" sz="3200" dirty="0">
              <a:solidFill>
                <a:prstClr val="white"/>
              </a:solidFill>
              <a:latin typeface="Arial"/>
              <a:ea typeface="Arial Unicode MS"/>
            </a:endParaRPr>
          </a:p>
        </p:txBody>
      </p:sp>
      <p:sp>
        <p:nvSpPr>
          <p:cNvPr id="44" name="TextBox 43"/>
          <p:cNvSpPr txBox="1"/>
          <p:nvPr/>
        </p:nvSpPr>
        <p:spPr>
          <a:xfrm>
            <a:off x="795131" y="1316850"/>
            <a:ext cx="3935895" cy="461665"/>
          </a:xfrm>
          <a:prstGeom prst="rect">
            <a:avLst/>
          </a:prstGeom>
          <a:noFill/>
        </p:spPr>
        <p:txBody>
          <a:bodyPr wrap="square" rtlCol="0">
            <a:spAutoFit/>
          </a:bodyPr>
          <a:lstStyle/>
          <a:p>
            <a:pPr marL="342900" indent="-342900" algn="ctr">
              <a:buFont typeface="Wingdings" panose="05000000000000000000" pitchFamily="2" charset="2"/>
              <a:buChar char="v"/>
            </a:pPr>
            <a:r>
              <a:rPr lang="en-GB" sz="2400" dirty="0">
                <a:solidFill>
                  <a:srgbClr val="0070C0"/>
                </a:solidFill>
              </a:rPr>
              <a:t>Hardware Implementation</a:t>
            </a:r>
          </a:p>
        </p:txBody>
      </p:sp>
      <p:sp>
        <p:nvSpPr>
          <p:cNvPr id="24" name="TextBox 23">
            <a:extLst>
              <a:ext uri="{FF2B5EF4-FFF2-40B4-BE49-F238E27FC236}">
                <a16:creationId xmlns:a16="http://schemas.microsoft.com/office/drawing/2014/main" id="{E0022CA5-0EA5-48BB-8774-CB0DBC7B82B7}"/>
              </a:ext>
            </a:extLst>
          </p:cNvPr>
          <p:cNvSpPr txBox="1"/>
          <p:nvPr/>
        </p:nvSpPr>
        <p:spPr>
          <a:xfrm>
            <a:off x="3873305" y="116521"/>
            <a:ext cx="3721488" cy="830997"/>
          </a:xfrm>
          <a:prstGeom prst="rect">
            <a:avLst/>
          </a:prstGeom>
          <a:noFill/>
        </p:spPr>
        <p:txBody>
          <a:bodyPr wrap="square" rtlCol="0">
            <a:spAutoFit/>
          </a:bodyPr>
          <a:lstStyle/>
          <a:p>
            <a:r>
              <a:rPr lang="en-GB" sz="4800" dirty="0">
                <a:solidFill>
                  <a:srgbClr val="002060"/>
                </a:solidFill>
              </a:rPr>
              <a:t>Methodology</a:t>
            </a:r>
            <a:endParaRPr lang="en-US" sz="4800" dirty="0">
              <a:solidFill>
                <a:srgbClr val="002060"/>
              </a:solidFill>
            </a:endParaRPr>
          </a:p>
        </p:txBody>
      </p:sp>
      <p:sp>
        <p:nvSpPr>
          <p:cNvPr id="27" name="Rectangle 26">
            <a:extLst>
              <a:ext uri="{FF2B5EF4-FFF2-40B4-BE49-F238E27FC236}">
                <a16:creationId xmlns:a16="http://schemas.microsoft.com/office/drawing/2014/main" id="{417F1AA2-AA5E-435F-8974-DE4B94ECEEFE}"/>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226833F-1130-4756-AE75-8CE7E4E8F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29" y="2545416"/>
            <a:ext cx="5238076" cy="4131343"/>
          </a:xfrm>
          <a:prstGeom prst="rect">
            <a:avLst/>
          </a:prstGeom>
        </p:spPr>
      </p:pic>
      <p:pic>
        <p:nvPicPr>
          <p:cNvPr id="8" name="Picture 7">
            <a:extLst>
              <a:ext uri="{FF2B5EF4-FFF2-40B4-BE49-F238E27FC236}">
                <a16:creationId xmlns:a16="http://schemas.microsoft.com/office/drawing/2014/main" id="{C068759E-6C07-4ED6-B71C-93FB8ADE4E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4425" y="2508191"/>
            <a:ext cx="4963301" cy="4167061"/>
          </a:xfrm>
          <a:prstGeom prst="rect">
            <a:avLst/>
          </a:prstGeom>
        </p:spPr>
      </p:pic>
      <p:sp>
        <p:nvSpPr>
          <p:cNvPr id="22" name="TextBox 21">
            <a:extLst>
              <a:ext uri="{FF2B5EF4-FFF2-40B4-BE49-F238E27FC236}">
                <a16:creationId xmlns:a16="http://schemas.microsoft.com/office/drawing/2014/main" id="{C14F671E-37B5-40CC-AC0A-AF145F2D14F8}"/>
              </a:ext>
            </a:extLst>
          </p:cNvPr>
          <p:cNvSpPr txBox="1"/>
          <p:nvPr/>
        </p:nvSpPr>
        <p:spPr>
          <a:xfrm>
            <a:off x="4128052" y="1962498"/>
            <a:ext cx="3935895" cy="400110"/>
          </a:xfrm>
          <a:prstGeom prst="rect">
            <a:avLst/>
          </a:prstGeom>
          <a:noFill/>
        </p:spPr>
        <p:txBody>
          <a:bodyPr wrap="square" rtlCol="0">
            <a:spAutoFit/>
          </a:bodyPr>
          <a:lstStyle/>
          <a:p>
            <a:pPr algn="ctr"/>
            <a:r>
              <a:rPr lang="en-GB" sz="2000" dirty="0">
                <a:solidFill>
                  <a:srgbClr val="0070C0"/>
                </a:solidFill>
              </a:rPr>
              <a:t>Remote Controller</a:t>
            </a:r>
          </a:p>
        </p:txBody>
      </p:sp>
    </p:spTree>
    <p:extLst>
      <p:ext uri="{BB962C8B-B14F-4D97-AF65-F5344CB8AC3E}">
        <p14:creationId xmlns:p14="http://schemas.microsoft.com/office/powerpoint/2010/main" val="2258459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77390"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21</a:t>
            </a:r>
            <a:endParaRPr lang="en-US" sz="3200" dirty="0">
              <a:solidFill>
                <a:prstClr val="white"/>
              </a:solidFill>
              <a:latin typeface="Arial"/>
              <a:ea typeface="Arial Unicode MS"/>
            </a:endParaRPr>
          </a:p>
        </p:txBody>
      </p:sp>
      <p:sp>
        <p:nvSpPr>
          <p:cNvPr id="44" name="TextBox 43"/>
          <p:cNvSpPr txBox="1"/>
          <p:nvPr/>
        </p:nvSpPr>
        <p:spPr>
          <a:xfrm>
            <a:off x="795131" y="1316850"/>
            <a:ext cx="3935895" cy="461665"/>
          </a:xfrm>
          <a:prstGeom prst="rect">
            <a:avLst/>
          </a:prstGeom>
          <a:noFill/>
        </p:spPr>
        <p:txBody>
          <a:bodyPr wrap="square" rtlCol="0">
            <a:spAutoFit/>
          </a:bodyPr>
          <a:lstStyle/>
          <a:p>
            <a:pPr marL="342900" indent="-342900" algn="ctr">
              <a:buFont typeface="Wingdings" panose="05000000000000000000" pitchFamily="2" charset="2"/>
              <a:buChar char="v"/>
            </a:pPr>
            <a:r>
              <a:rPr lang="en-GB" sz="2400" dirty="0">
                <a:solidFill>
                  <a:srgbClr val="0070C0"/>
                </a:solidFill>
              </a:rPr>
              <a:t>Hardware Implementation</a:t>
            </a:r>
          </a:p>
        </p:txBody>
      </p:sp>
      <p:sp>
        <p:nvSpPr>
          <p:cNvPr id="24" name="TextBox 23">
            <a:extLst>
              <a:ext uri="{FF2B5EF4-FFF2-40B4-BE49-F238E27FC236}">
                <a16:creationId xmlns:a16="http://schemas.microsoft.com/office/drawing/2014/main" id="{E0022CA5-0EA5-48BB-8774-CB0DBC7B82B7}"/>
              </a:ext>
            </a:extLst>
          </p:cNvPr>
          <p:cNvSpPr txBox="1"/>
          <p:nvPr/>
        </p:nvSpPr>
        <p:spPr>
          <a:xfrm>
            <a:off x="3873305" y="116521"/>
            <a:ext cx="3721488" cy="830997"/>
          </a:xfrm>
          <a:prstGeom prst="rect">
            <a:avLst/>
          </a:prstGeom>
          <a:noFill/>
        </p:spPr>
        <p:txBody>
          <a:bodyPr wrap="square" rtlCol="0">
            <a:spAutoFit/>
          </a:bodyPr>
          <a:lstStyle/>
          <a:p>
            <a:r>
              <a:rPr lang="en-GB" sz="4800" dirty="0">
                <a:solidFill>
                  <a:srgbClr val="002060"/>
                </a:solidFill>
              </a:rPr>
              <a:t>Methodology</a:t>
            </a:r>
            <a:endParaRPr lang="en-US" sz="4800" dirty="0">
              <a:solidFill>
                <a:srgbClr val="002060"/>
              </a:solidFill>
            </a:endParaRPr>
          </a:p>
        </p:txBody>
      </p:sp>
      <p:sp>
        <p:nvSpPr>
          <p:cNvPr id="27" name="Rectangle 26">
            <a:extLst>
              <a:ext uri="{FF2B5EF4-FFF2-40B4-BE49-F238E27FC236}">
                <a16:creationId xmlns:a16="http://schemas.microsoft.com/office/drawing/2014/main" id="{417F1AA2-AA5E-435F-8974-DE4B94ECEEFE}"/>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8541457-BF51-4C06-9454-17B7E19E3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33" y="2309481"/>
            <a:ext cx="6235026" cy="4144328"/>
          </a:xfrm>
          <a:prstGeom prst="rect">
            <a:avLst/>
          </a:prstGeom>
        </p:spPr>
      </p:pic>
      <p:sp>
        <p:nvSpPr>
          <p:cNvPr id="14" name="TextBox 13">
            <a:extLst>
              <a:ext uri="{FF2B5EF4-FFF2-40B4-BE49-F238E27FC236}">
                <a16:creationId xmlns:a16="http://schemas.microsoft.com/office/drawing/2014/main" id="{2E9A9F58-9C6D-4E9C-BFBB-543AB913E02A}"/>
              </a:ext>
            </a:extLst>
          </p:cNvPr>
          <p:cNvSpPr txBox="1"/>
          <p:nvPr/>
        </p:nvSpPr>
        <p:spPr>
          <a:xfrm>
            <a:off x="4128052" y="1909372"/>
            <a:ext cx="3935895" cy="400110"/>
          </a:xfrm>
          <a:prstGeom prst="rect">
            <a:avLst/>
          </a:prstGeom>
          <a:noFill/>
        </p:spPr>
        <p:txBody>
          <a:bodyPr wrap="square" rtlCol="0">
            <a:spAutoFit/>
          </a:bodyPr>
          <a:lstStyle/>
          <a:p>
            <a:pPr algn="ctr"/>
            <a:r>
              <a:rPr lang="en-GB" sz="2000" dirty="0">
                <a:solidFill>
                  <a:srgbClr val="0070C0"/>
                </a:solidFill>
              </a:rPr>
              <a:t>Flight Controller</a:t>
            </a:r>
          </a:p>
        </p:txBody>
      </p:sp>
      <p:pic>
        <p:nvPicPr>
          <p:cNvPr id="6" name="Picture 5">
            <a:extLst>
              <a:ext uri="{FF2B5EF4-FFF2-40B4-BE49-F238E27FC236}">
                <a16:creationId xmlns:a16="http://schemas.microsoft.com/office/drawing/2014/main" id="{88D80369-A022-4CA4-A4B5-C3845C2C95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279"/>
          <a:stretch/>
        </p:blipFill>
        <p:spPr>
          <a:xfrm rot="5400000">
            <a:off x="7190172" y="2214252"/>
            <a:ext cx="4144328" cy="4334787"/>
          </a:xfrm>
          <a:prstGeom prst="rect">
            <a:avLst/>
          </a:prstGeom>
        </p:spPr>
      </p:pic>
    </p:spTree>
    <p:extLst>
      <p:ext uri="{BB962C8B-B14F-4D97-AF65-F5344CB8AC3E}">
        <p14:creationId xmlns:p14="http://schemas.microsoft.com/office/powerpoint/2010/main" val="314047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77390"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22</a:t>
            </a:r>
            <a:endParaRPr lang="en-US" sz="3200" dirty="0">
              <a:solidFill>
                <a:prstClr val="white"/>
              </a:solidFill>
              <a:latin typeface="Arial"/>
              <a:ea typeface="Arial Unicode MS"/>
            </a:endParaRPr>
          </a:p>
        </p:txBody>
      </p:sp>
      <p:sp>
        <p:nvSpPr>
          <p:cNvPr id="44" name="TextBox 43"/>
          <p:cNvSpPr txBox="1"/>
          <p:nvPr/>
        </p:nvSpPr>
        <p:spPr>
          <a:xfrm>
            <a:off x="556591" y="1384675"/>
            <a:ext cx="2001078" cy="461665"/>
          </a:xfrm>
          <a:prstGeom prst="rect">
            <a:avLst/>
          </a:prstGeom>
          <a:noFill/>
        </p:spPr>
        <p:txBody>
          <a:bodyPr wrap="square" rtlCol="0">
            <a:spAutoFit/>
          </a:bodyPr>
          <a:lstStyle/>
          <a:p>
            <a:pPr marL="342900" indent="-342900" algn="ctr">
              <a:buFont typeface="Wingdings" panose="05000000000000000000" pitchFamily="2" charset="2"/>
              <a:buChar char="v"/>
            </a:pPr>
            <a:r>
              <a:rPr lang="en-GB" sz="2400" dirty="0">
                <a:solidFill>
                  <a:srgbClr val="0070C0"/>
                </a:solidFill>
              </a:rPr>
              <a:t>Drone Build</a:t>
            </a:r>
          </a:p>
        </p:txBody>
      </p:sp>
      <p:sp>
        <p:nvSpPr>
          <p:cNvPr id="27" name="Rectangle 26">
            <a:extLst>
              <a:ext uri="{FF2B5EF4-FFF2-40B4-BE49-F238E27FC236}">
                <a16:creationId xmlns:a16="http://schemas.microsoft.com/office/drawing/2014/main" id="{417F1AA2-AA5E-435F-8974-DE4B94ECEEFE}"/>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3238043-9516-4FF0-AADB-05388FBFB5C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072" t="8752" r="22988" b="13817"/>
          <a:stretch/>
        </p:blipFill>
        <p:spPr>
          <a:xfrm>
            <a:off x="3149874" y="1895665"/>
            <a:ext cx="5168349" cy="4845814"/>
          </a:xfrm>
          <a:prstGeom prst="rect">
            <a:avLst/>
          </a:prstGeom>
        </p:spPr>
      </p:pic>
      <p:sp>
        <p:nvSpPr>
          <p:cNvPr id="16" name="TextBox 15">
            <a:extLst>
              <a:ext uri="{FF2B5EF4-FFF2-40B4-BE49-F238E27FC236}">
                <a16:creationId xmlns:a16="http://schemas.microsoft.com/office/drawing/2014/main" id="{73EC90CF-C7D4-48EA-9520-685BABAA8363}"/>
              </a:ext>
            </a:extLst>
          </p:cNvPr>
          <p:cNvSpPr txBox="1"/>
          <p:nvPr/>
        </p:nvSpPr>
        <p:spPr>
          <a:xfrm>
            <a:off x="5203312" y="145309"/>
            <a:ext cx="1785373" cy="830997"/>
          </a:xfrm>
          <a:prstGeom prst="rect">
            <a:avLst/>
          </a:prstGeom>
          <a:noFill/>
        </p:spPr>
        <p:txBody>
          <a:bodyPr wrap="square" rtlCol="0">
            <a:spAutoFit/>
          </a:bodyPr>
          <a:lstStyle/>
          <a:p>
            <a:r>
              <a:rPr lang="en-GB" sz="4800" dirty="0">
                <a:solidFill>
                  <a:srgbClr val="002060"/>
                </a:solidFill>
              </a:rPr>
              <a:t>Result</a:t>
            </a:r>
            <a:endParaRPr lang="en-US" sz="4800" dirty="0">
              <a:solidFill>
                <a:srgbClr val="002060"/>
              </a:solidFill>
            </a:endParaRPr>
          </a:p>
        </p:txBody>
      </p:sp>
    </p:spTree>
    <p:extLst>
      <p:ext uri="{BB962C8B-B14F-4D97-AF65-F5344CB8AC3E}">
        <p14:creationId xmlns:p14="http://schemas.microsoft.com/office/powerpoint/2010/main" val="156634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65033"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23</a:t>
            </a:r>
            <a:endParaRPr lang="en-US" sz="3200" dirty="0">
              <a:solidFill>
                <a:prstClr val="white"/>
              </a:solidFill>
              <a:latin typeface="Arial"/>
              <a:ea typeface="Arial Unicode MS"/>
            </a:endParaRPr>
          </a:p>
        </p:txBody>
      </p:sp>
      <p:sp>
        <p:nvSpPr>
          <p:cNvPr id="37" name="TextBox 36">
            <a:extLst>
              <a:ext uri="{FF2B5EF4-FFF2-40B4-BE49-F238E27FC236}">
                <a16:creationId xmlns:a16="http://schemas.microsoft.com/office/drawing/2014/main" id="{B54D031E-A34C-4C22-B091-1A8446EBDA7C}"/>
              </a:ext>
            </a:extLst>
          </p:cNvPr>
          <p:cNvSpPr txBox="1"/>
          <p:nvPr/>
        </p:nvSpPr>
        <p:spPr>
          <a:xfrm>
            <a:off x="934277" y="1846340"/>
            <a:ext cx="10330756" cy="1938992"/>
          </a:xfrm>
          <a:prstGeom prst="rect">
            <a:avLst/>
          </a:prstGeom>
          <a:noFill/>
        </p:spPr>
        <p:txBody>
          <a:bodyPr wrap="square" rtlCol="0">
            <a:spAutoFit/>
          </a:bodyPr>
          <a:lstStyle/>
          <a:p>
            <a:pPr algn="just"/>
            <a:r>
              <a:rPr lang="en-US" sz="2400" dirty="0">
                <a:solidFill>
                  <a:srgbClr val="002060"/>
                </a:solidFill>
              </a:rPr>
              <a:t>For safety and verification purposes, experimental setup is designed to examine the controller response before applying it to a real flight test. An experimental testbench was used. On the test bench, the quadcopter is held firmly from the top and the bottom allowing only rotational motion, i.e., three degrees of freedom. Various reference signals are sent via RC to explore the system reference tracking</a:t>
            </a:r>
          </a:p>
        </p:txBody>
      </p:sp>
      <p:sp>
        <p:nvSpPr>
          <p:cNvPr id="17" name="TextBox 16">
            <a:extLst>
              <a:ext uri="{FF2B5EF4-FFF2-40B4-BE49-F238E27FC236}">
                <a16:creationId xmlns:a16="http://schemas.microsoft.com/office/drawing/2014/main" id="{362E3671-3F01-4123-8567-28E1C13E967F}"/>
              </a:ext>
            </a:extLst>
          </p:cNvPr>
          <p:cNvSpPr txBox="1"/>
          <p:nvPr/>
        </p:nvSpPr>
        <p:spPr>
          <a:xfrm>
            <a:off x="5203312" y="145309"/>
            <a:ext cx="1785373" cy="830997"/>
          </a:xfrm>
          <a:prstGeom prst="rect">
            <a:avLst/>
          </a:prstGeom>
          <a:noFill/>
        </p:spPr>
        <p:txBody>
          <a:bodyPr wrap="square" rtlCol="0">
            <a:spAutoFit/>
          </a:bodyPr>
          <a:lstStyle/>
          <a:p>
            <a:r>
              <a:rPr lang="en-GB" sz="4800" dirty="0">
                <a:solidFill>
                  <a:srgbClr val="002060"/>
                </a:solidFill>
              </a:rPr>
              <a:t>Result</a:t>
            </a:r>
            <a:endParaRPr lang="en-US" sz="4800" dirty="0">
              <a:solidFill>
                <a:srgbClr val="002060"/>
              </a:solidFill>
            </a:endParaRPr>
          </a:p>
        </p:txBody>
      </p:sp>
      <p:sp>
        <p:nvSpPr>
          <p:cNvPr id="22" name="Rectangle 21">
            <a:extLst>
              <a:ext uri="{FF2B5EF4-FFF2-40B4-BE49-F238E27FC236}">
                <a16:creationId xmlns:a16="http://schemas.microsoft.com/office/drawing/2014/main" id="{0998A3EF-40CC-4FFD-AA11-40596721656F}"/>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F4EE86D-CFB2-4BFB-93E3-6440B33DD84A}"/>
              </a:ext>
            </a:extLst>
          </p:cNvPr>
          <p:cNvSpPr txBox="1"/>
          <p:nvPr/>
        </p:nvSpPr>
        <p:spPr>
          <a:xfrm>
            <a:off x="930620" y="4134679"/>
            <a:ext cx="10330756" cy="2308324"/>
          </a:xfrm>
          <a:prstGeom prst="rect">
            <a:avLst/>
          </a:prstGeom>
          <a:noFill/>
        </p:spPr>
        <p:txBody>
          <a:bodyPr wrap="square" rtlCol="0">
            <a:spAutoFit/>
          </a:bodyPr>
          <a:lstStyle/>
          <a:p>
            <a:pPr algn="just"/>
            <a:r>
              <a:rPr lang="en-US" sz="2400" dirty="0">
                <a:solidFill>
                  <a:srgbClr val="002060"/>
                </a:solidFill>
              </a:rPr>
              <a:t>At the end of testing, as expected, the multirotor system (Quadcopter in this case) was controlled by the electronic Remote controller using RF signal. The flight controller was able to control roll, pitch, yaw, altitude and motion in x or y direction. As expected, the multirotor system balanced itself using commands in the control software written to its microcontroller, when there were no changes to inputs sent from the remote controller.</a:t>
            </a:r>
            <a:endParaRPr lang="en-US" sz="2400" dirty="0"/>
          </a:p>
        </p:txBody>
      </p:sp>
    </p:spTree>
    <p:extLst>
      <p:ext uri="{BB962C8B-B14F-4D97-AF65-F5344CB8AC3E}">
        <p14:creationId xmlns:p14="http://schemas.microsoft.com/office/powerpoint/2010/main" val="2266187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77390"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24</a:t>
            </a:r>
            <a:endParaRPr lang="en-US" sz="3200" dirty="0">
              <a:solidFill>
                <a:prstClr val="white"/>
              </a:solidFill>
              <a:latin typeface="Arial"/>
              <a:ea typeface="Arial Unicode MS"/>
            </a:endParaRPr>
          </a:p>
        </p:txBody>
      </p:sp>
      <p:graphicFrame>
        <p:nvGraphicFramePr>
          <p:cNvPr id="2" name="Table 1">
            <a:extLst>
              <a:ext uri="{FF2B5EF4-FFF2-40B4-BE49-F238E27FC236}">
                <a16:creationId xmlns:a16="http://schemas.microsoft.com/office/drawing/2014/main" id="{F4C1A465-50CC-4362-AF2D-0D43D97B3BC6}"/>
              </a:ext>
            </a:extLst>
          </p:cNvPr>
          <p:cNvGraphicFramePr>
            <a:graphicFrameLocks noGrp="1"/>
          </p:cNvGraphicFramePr>
          <p:nvPr>
            <p:extLst>
              <p:ext uri="{D42A27DB-BD31-4B8C-83A1-F6EECF244321}">
                <p14:modId xmlns:p14="http://schemas.microsoft.com/office/powerpoint/2010/main" val="3241942144"/>
              </p:ext>
            </p:extLst>
          </p:nvPr>
        </p:nvGraphicFramePr>
        <p:xfrm>
          <a:off x="1609841" y="1682455"/>
          <a:ext cx="8972317" cy="4871829"/>
        </p:xfrm>
        <a:graphic>
          <a:graphicData uri="http://schemas.openxmlformats.org/drawingml/2006/table">
            <a:tbl>
              <a:tblPr firstRow="1" firstCol="1" bandRow="1">
                <a:tableStyleId>{5C22544A-7EE6-4342-B048-85BDC9FD1C3A}</a:tableStyleId>
              </a:tblPr>
              <a:tblGrid>
                <a:gridCol w="2108007">
                  <a:extLst>
                    <a:ext uri="{9D8B030D-6E8A-4147-A177-3AD203B41FA5}">
                      <a16:colId xmlns:a16="http://schemas.microsoft.com/office/drawing/2014/main" val="1039345963"/>
                    </a:ext>
                  </a:extLst>
                </a:gridCol>
                <a:gridCol w="3483765">
                  <a:extLst>
                    <a:ext uri="{9D8B030D-6E8A-4147-A177-3AD203B41FA5}">
                      <a16:colId xmlns:a16="http://schemas.microsoft.com/office/drawing/2014/main" val="3637407229"/>
                    </a:ext>
                  </a:extLst>
                </a:gridCol>
                <a:gridCol w="1362241">
                  <a:extLst>
                    <a:ext uri="{9D8B030D-6E8A-4147-A177-3AD203B41FA5}">
                      <a16:colId xmlns:a16="http://schemas.microsoft.com/office/drawing/2014/main" val="3032464158"/>
                    </a:ext>
                  </a:extLst>
                </a:gridCol>
                <a:gridCol w="2018304">
                  <a:extLst>
                    <a:ext uri="{9D8B030D-6E8A-4147-A177-3AD203B41FA5}">
                      <a16:colId xmlns:a16="http://schemas.microsoft.com/office/drawing/2014/main" val="2037552495"/>
                    </a:ext>
                  </a:extLst>
                </a:gridCol>
              </a:tblGrid>
              <a:tr h="667411">
                <a:tc>
                  <a:txBody>
                    <a:bodyPr/>
                    <a:lstStyle/>
                    <a:p>
                      <a:pPr marL="0" marR="0" algn="ctr">
                        <a:lnSpc>
                          <a:spcPct val="107000"/>
                        </a:lnSpc>
                        <a:spcBef>
                          <a:spcPts val="0"/>
                        </a:spcBef>
                        <a:spcAft>
                          <a:spcPts val="0"/>
                        </a:spcAft>
                      </a:pPr>
                      <a:r>
                        <a:rPr lang="en-US" sz="1400">
                          <a:effectLst/>
                        </a:rPr>
                        <a:t>Component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Specification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Number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Cost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3890487"/>
                  </a:ext>
                </a:extLst>
              </a:tr>
              <a:tr h="667411">
                <a:tc>
                  <a:txBody>
                    <a:bodyPr/>
                    <a:lstStyle/>
                    <a:p>
                      <a:pPr marL="0" marR="0" algn="ctr">
                        <a:lnSpc>
                          <a:spcPct val="107000"/>
                        </a:lnSpc>
                        <a:spcBef>
                          <a:spcPts val="0"/>
                        </a:spcBef>
                        <a:spcAft>
                          <a:spcPts val="0"/>
                        </a:spcAft>
                      </a:pPr>
                      <a:r>
                        <a:rPr lang="en-US" sz="1400">
                          <a:effectLst/>
                        </a:rPr>
                        <a:t>Frame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DJI F450 Quadcopter Frame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8000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40050656"/>
                  </a:ext>
                </a:extLst>
              </a:tr>
              <a:tr h="630183">
                <a:tc>
                  <a:txBody>
                    <a:bodyPr/>
                    <a:lstStyle/>
                    <a:p>
                      <a:pPr marL="0" marR="0" algn="ctr">
                        <a:lnSpc>
                          <a:spcPct val="107000"/>
                        </a:lnSpc>
                        <a:spcBef>
                          <a:spcPts val="0"/>
                        </a:spcBef>
                        <a:spcAft>
                          <a:spcPts val="0"/>
                        </a:spcAft>
                      </a:pPr>
                      <a:r>
                        <a:rPr lang="en-US" sz="1400" dirty="0">
                          <a:effectLst/>
                        </a:rPr>
                        <a:t>Propellers/Rotors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10x4.5 Propellers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4 x 1500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2156071"/>
                  </a:ext>
                </a:extLst>
              </a:tr>
              <a:tr h="667411">
                <a:tc>
                  <a:txBody>
                    <a:bodyPr/>
                    <a:lstStyle/>
                    <a:p>
                      <a:pPr marL="0" marR="0" algn="ctr">
                        <a:lnSpc>
                          <a:spcPct val="107000"/>
                        </a:lnSpc>
                        <a:spcBef>
                          <a:spcPts val="0"/>
                        </a:spcBef>
                        <a:spcAft>
                          <a:spcPts val="0"/>
                        </a:spcAft>
                      </a:pPr>
                      <a:r>
                        <a:rPr lang="en-US" sz="1400" dirty="0">
                          <a:effectLst/>
                        </a:rPr>
                        <a:t>Motors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A2212 BLDC motors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4 x 3500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8332215"/>
                  </a:ext>
                </a:extLst>
              </a:tr>
              <a:tr h="630183">
                <a:tc>
                  <a:txBody>
                    <a:bodyPr/>
                    <a:lstStyle/>
                    <a:p>
                      <a:pPr marL="0" marR="0" algn="ctr">
                        <a:lnSpc>
                          <a:spcPct val="107000"/>
                        </a:lnSpc>
                        <a:spcBef>
                          <a:spcPts val="0"/>
                        </a:spcBef>
                        <a:spcAft>
                          <a:spcPts val="0"/>
                        </a:spcAft>
                      </a:pPr>
                      <a:r>
                        <a:rPr lang="en-US" sz="1400" dirty="0">
                          <a:effectLst/>
                        </a:rPr>
                        <a:t>ESCs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Hobby King 30A Brushless ESC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4 x 3000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992829"/>
                  </a:ext>
                </a:extLst>
              </a:tr>
              <a:tr h="667411">
                <a:tc>
                  <a:txBody>
                    <a:bodyPr/>
                    <a:lstStyle/>
                    <a:p>
                      <a:pPr marL="0" marR="0" algn="ctr">
                        <a:lnSpc>
                          <a:spcPct val="107000"/>
                        </a:lnSpc>
                        <a:spcBef>
                          <a:spcPts val="0"/>
                        </a:spcBef>
                        <a:spcAft>
                          <a:spcPts val="0"/>
                        </a:spcAft>
                      </a:pPr>
                      <a:r>
                        <a:rPr lang="en-US" sz="1400">
                          <a:effectLst/>
                        </a:rPr>
                        <a:t>Battery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11.1 V Li-po Battery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8000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1667290"/>
                  </a:ext>
                </a:extLst>
              </a:tr>
              <a:tr h="941819">
                <a:tc>
                  <a:txBody>
                    <a:bodyPr/>
                    <a:lstStyle/>
                    <a:p>
                      <a:pPr marL="0" marR="0" algn="ctr">
                        <a:lnSpc>
                          <a:spcPct val="107000"/>
                        </a:lnSpc>
                        <a:spcBef>
                          <a:spcPts val="0"/>
                        </a:spcBef>
                        <a:spcAft>
                          <a:spcPts val="0"/>
                        </a:spcAft>
                      </a:pPr>
                      <a:r>
                        <a:rPr lang="en-US" sz="1400" dirty="0">
                          <a:effectLst/>
                        </a:rPr>
                        <a:t>Transmitter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NRF24L10 PA(power amplifier) LNA(low noise amplifier)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3500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720959"/>
                  </a:ext>
                </a:extLst>
              </a:tr>
            </a:tbl>
          </a:graphicData>
        </a:graphic>
      </p:graphicFrame>
      <p:sp>
        <p:nvSpPr>
          <p:cNvPr id="3" name="TextBox 2">
            <a:extLst>
              <a:ext uri="{FF2B5EF4-FFF2-40B4-BE49-F238E27FC236}">
                <a16:creationId xmlns:a16="http://schemas.microsoft.com/office/drawing/2014/main" id="{9E8E9CDD-948F-43B2-9FFD-9E13F2D3A6BD}"/>
              </a:ext>
            </a:extLst>
          </p:cNvPr>
          <p:cNvSpPr txBox="1"/>
          <p:nvPr/>
        </p:nvSpPr>
        <p:spPr>
          <a:xfrm>
            <a:off x="3099485" y="1184100"/>
            <a:ext cx="5993028" cy="369332"/>
          </a:xfrm>
          <a:prstGeom prst="rect">
            <a:avLst/>
          </a:prstGeom>
          <a:noFill/>
        </p:spPr>
        <p:txBody>
          <a:bodyPr wrap="square" rtlCol="0">
            <a:spAutoFit/>
          </a:bodyPr>
          <a:lstStyle/>
          <a:p>
            <a:r>
              <a:rPr lang="en-US" sz="1800" b="1" dirty="0">
                <a:solidFill>
                  <a:srgbClr val="0070C0"/>
                </a:solidFill>
                <a:effectLst/>
                <a:latin typeface="Times New Roman" panose="02020603050405020304" pitchFamily="18" charset="0"/>
                <a:ea typeface="Calibri" panose="020F0502020204030204" pitchFamily="34" charset="0"/>
              </a:rPr>
              <a:t>Bill of Engineering Measurement and Evaluation</a:t>
            </a:r>
            <a:endParaRPr lang="en-US" dirty="0">
              <a:solidFill>
                <a:srgbClr val="0070C0"/>
              </a:solidFill>
            </a:endParaRPr>
          </a:p>
        </p:txBody>
      </p:sp>
      <p:sp>
        <p:nvSpPr>
          <p:cNvPr id="15" name="TextBox 14">
            <a:extLst>
              <a:ext uri="{FF2B5EF4-FFF2-40B4-BE49-F238E27FC236}">
                <a16:creationId xmlns:a16="http://schemas.microsoft.com/office/drawing/2014/main" id="{CC44CA12-A053-4F2C-A99A-59B601137908}"/>
              </a:ext>
            </a:extLst>
          </p:cNvPr>
          <p:cNvSpPr txBox="1"/>
          <p:nvPr/>
        </p:nvSpPr>
        <p:spPr>
          <a:xfrm>
            <a:off x="5203312" y="145309"/>
            <a:ext cx="1785373" cy="830997"/>
          </a:xfrm>
          <a:prstGeom prst="rect">
            <a:avLst/>
          </a:prstGeom>
          <a:noFill/>
        </p:spPr>
        <p:txBody>
          <a:bodyPr wrap="square" rtlCol="0">
            <a:spAutoFit/>
          </a:bodyPr>
          <a:lstStyle/>
          <a:p>
            <a:r>
              <a:rPr lang="en-GB" sz="4800" dirty="0">
                <a:solidFill>
                  <a:srgbClr val="002060"/>
                </a:solidFill>
              </a:rPr>
              <a:t>Result</a:t>
            </a:r>
            <a:endParaRPr lang="en-US" sz="4800" dirty="0">
              <a:solidFill>
                <a:srgbClr val="002060"/>
              </a:solidFill>
            </a:endParaRPr>
          </a:p>
        </p:txBody>
      </p:sp>
      <p:sp>
        <p:nvSpPr>
          <p:cNvPr id="16" name="Rectangle 15">
            <a:extLst>
              <a:ext uri="{FF2B5EF4-FFF2-40B4-BE49-F238E27FC236}">
                <a16:creationId xmlns:a16="http://schemas.microsoft.com/office/drawing/2014/main" id="{436C3704-2427-462B-A65F-77A982544411}"/>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792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77390"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25</a:t>
            </a:r>
            <a:endParaRPr lang="en-US" sz="3200" dirty="0">
              <a:solidFill>
                <a:prstClr val="white"/>
              </a:solidFill>
              <a:latin typeface="Arial"/>
              <a:ea typeface="Arial Unicode MS"/>
            </a:endParaRPr>
          </a:p>
        </p:txBody>
      </p:sp>
      <p:graphicFrame>
        <p:nvGraphicFramePr>
          <p:cNvPr id="3" name="Table 2">
            <a:extLst>
              <a:ext uri="{FF2B5EF4-FFF2-40B4-BE49-F238E27FC236}">
                <a16:creationId xmlns:a16="http://schemas.microsoft.com/office/drawing/2014/main" id="{5880D031-C1F5-4B4D-B26F-FCDB23CBFF0D}"/>
              </a:ext>
            </a:extLst>
          </p:cNvPr>
          <p:cNvGraphicFramePr>
            <a:graphicFrameLocks noGrp="1"/>
          </p:cNvGraphicFramePr>
          <p:nvPr>
            <p:extLst>
              <p:ext uri="{D42A27DB-BD31-4B8C-83A1-F6EECF244321}">
                <p14:modId xmlns:p14="http://schemas.microsoft.com/office/powerpoint/2010/main" val="5549057"/>
              </p:ext>
            </p:extLst>
          </p:nvPr>
        </p:nvGraphicFramePr>
        <p:xfrm>
          <a:off x="1015994" y="1374339"/>
          <a:ext cx="10160012" cy="5293719"/>
        </p:xfrm>
        <a:graphic>
          <a:graphicData uri="http://schemas.openxmlformats.org/drawingml/2006/table">
            <a:tbl>
              <a:tblPr firstRow="1" firstCol="1" bandRow="1">
                <a:tableStyleId>{5C22544A-7EE6-4342-B048-85BDC9FD1C3A}</a:tableStyleId>
              </a:tblPr>
              <a:tblGrid>
                <a:gridCol w="2850877">
                  <a:extLst>
                    <a:ext uri="{9D8B030D-6E8A-4147-A177-3AD203B41FA5}">
                      <a16:colId xmlns:a16="http://schemas.microsoft.com/office/drawing/2014/main" val="2042543363"/>
                    </a:ext>
                  </a:extLst>
                </a:gridCol>
                <a:gridCol w="3978875">
                  <a:extLst>
                    <a:ext uri="{9D8B030D-6E8A-4147-A177-3AD203B41FA5}">
                      <a16:colId xmlns:a16="http://schemas.microsoft.com/office/drawing/2014/main" val="3755494136"/>
                    </a:ext>
                  </a:extLst>
                </a:gridCol>
                <a:gridCol w="1173892">
                  <a:extLst>
                    <a:ext uri="{9D8B030D-6E8A-4147-A177-3AD203B41FA5}">
                      <a16:colId xmlns:a16="http://schemas.microsoft.com/office/drawing/2014/main" val="1319223802"/>
                    </a:ext>
                  </a:extLst>
                </a:gridCol>
                <a:gridCol w="2156368">
                  <a:extLst>
                    <a:ext uri="{9D8B030D-6E8A-4147-A177-3AD203B41FA5}">
                      <a16:colId xmlns:a16="http://schemas.microsoft.com/office/drawing/2014/main" val="1345718760"/>
                    </a:ext>
                  </a:extLst>
                </a:gridCol>
              </a:tblGrid>
              <a:tr h="555300">
                <a:tc>
                  <a:txBody>
                    <a:bodyPr/>
                    <a:lstStyle/>
                    <a:p>
                      <a:pPr marL="0" marR="0" algn="ctr">
                        <a:lnSpc>
                          <a:spcPct val="107000"/>
                        </a:lnSpc>
                        <a:spcBef>
                          <a:spcPts val="0"/>
                        </a:spcBef>
                        <a:spcAft>
                          <a:spcPts val="0"/>
                        </a:spcAft>
                      </a:pPr>
                      <a:r>
                        <a:rPr lang="en-US" sz="1400" dirty="0">
                          <a:effectLst/>
                        </a:rPr>
                        <a:t>Receiver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NRF24L10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dirty="0">
                          <a:effectLst/>
                        </a:rPr>
                        <a:t>3000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extLst>
                  <a:ext uri="{0D108BD9-81ED-4DB2-BD59-A6C34878D82A}">
                    <a16:rowId xmlns:a16="http://schemas.microsoft.com/office/drawing/2014/main" val="3686926870"/>
                  </a:ext>
                </a:extLst>
              </a:tr>
              <a:tr h="670712">
                <a:tc>
                  <a:txBody>
                    <a:bodyPr/>
                    <a:lstStyle/>
                    <a:p>
                      <a:pPr marL="0" marR="0" algn="ctr">
                        <a:lnSpc>
                          <a:spcPct val="107000"/>
                        </a:lnSpc>
                        <a:spcBef>
                          <a:spcPts val="0"/>
                        </a:spcBef>
                        <a:spcAft>
                          <a:spcPts val="0"/>
                        </a:spcAft>
                      </a:pPr>
                      <a:r>
                        <a:rPr lang="en-US" sz="1400">
                          <a:effectLst/>
                        </a:rPr>
                        <a:t>Inertial Measurement Unit (IMU)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MPU 6050 6dof IMU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dirty="0">
                          <a:effectLst/>
                        </a:rPr>
                        <a:t>2400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extLst>
                  <a:ext uri="{0D108BD9-81ED-4DB2-BD59-A6C34878D82A}">
                    <a16:rowId xmlns:a16="http://schemas.microsoft.com/office/drawing/2014/main" val="1303330561"/>
                  </a:ext>
                </a:extLst>
              </a:tr>
              <a:tr h="490405">
                <a:tc>
                  <a:txBody>
                    <a:bodyPr/>
                    <a:lstStyle/>
                    <a:p>
                      <a:pPr marL="0" marR="0" algn="ctr">
                        <a:lnSpc>
                          <a:spcPct val="107000"/>
                        </a:lnSpc>
                        <a:spcBef>
                          <a:spcPts val="0"/>
                        </a:spcBef>
                        <a:spcAft>
                          <a:spcPts val="0"/>
                        </a:spcAft>
                      </a:pPr>
                      <a:r>
                        <a:rPr lang="en-US" sz="1400">
                          <a:effectLst/>
                        </a:rPr>
                        <a:t>Arduino UNO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Arduino UNO Artmega MCU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8000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extLst>
                  <a:ext uri="{0D108BD9-81ED-4DB2-BD59-A6C34878D82A}">
                    <a16:rowId xmlns:a16="http://schemas.microsoft.com/office/drawing/2014/main" val="4018887059"/>
                  </a:ext>
                </a:extLst>
              </a:tr>
              <a:tr h="490405">
                <a:tc>
                  <a:txBody>
                    <a:bodyPr/>
                    <a:lstStyle/>
                    <a:p>
                      <a:pPr marL="0" marR="0" algn="ctr">
                        <a:lnSpc>
                          <a:spcPct val="107000"/>
                        </a:lnSpc>
                        <a:spcBef>
                          <a:spcPts val="0"/>
                        </a:spcBef>
                        <a:spcAft>
                          <a:spcPts val="0"/>
                        </a:spcAft>
                      </a:pPr>
                      <a:r>
                        <a:rPr lang="en-US" sz="1400" dirty="0">
                          <a:effectLst/>
                        </a:rPr>
                        <a:t>Arduino Nano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Arduino Nano, Atmega MCU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dirty="0">
                          <a:effectLst/>
                        </a:rPr>
                        <a:t>4200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extLst>
                  <a:ext uri="{0D108BD9-81ED-4DB2-BD59-A6C34878D82A}">
                    <a16:rowId xmlns:a16="http://schemas.microsoft.com/office/drawing/2014/main" val="201219823"/>
                  </a:ext>
                </a:extLst>
              </a:tr>
              <a:tr h="490405">
                <a:tc>
                  <a:txBody>
                    <a:bodyPr/>
                    <a:lstStyle/>
                    <a:p>
                      <a:pPr marL="0" marR="0" algn="ctr">
                        <a:lnSpc>
                          <a:spcPct val="107000"/>
                        </a:lnSpc>
                        <a:spcBef>
                          <a:spcPts val="0"/>
                        </a:spcBef>
                        <a:spcAft>
                          <a:spcPts val="0"/>
                        </a:spcAft>
                      </a:pPr>
                      <a:r>
                        <a:rPr lang="en-US" sz="1400">
                          <a:effectLst/>
                        </a:rPr>
                        <a:t>Vero Board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Dotted Copper Vero Board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dirty="0">
                          <a:effectLst/>
                        </a:rPr>
                        <a:t>2 x 400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extLst>
                  <a:ext uri="{0D108BD9-81ED-4DB2-BD59-A6C34878D82A}">
                    <a16:rowId xmlns:a16="http://schemas.microsoft.com/office/drawing/2014/main" val="2994898415"/>
                  </a:ext>
                </a:extLst>
              </a:tr>
              <a:tr h="490405">
                <a:tc>
                  <a:txBody>
                    <a:bodyPr/>
                    <a:lstStyle/>
                    <a:p>
                      <a:pPr marL="0" marR="0" algn="ctr">
                        <a:lnSpc>
                          <a:spcPct val="107000"/>
                        </a:lnSpc>
                        <a:spcBef>
                          <a:spcPts val="0"/>
                        </a:spcBef>
                        <a:spcAft>
                          <a:spcPts val="0"/>
                        </a:spcAft>
                      </a:pPr>
                      <a:r>
                        <a:rPr lang="en-US" sz="1400">
                          <a:effectLst/>
                        </a:rPr>
                        <a:t>Joystick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dirty="0">
                          <a:effectLst/>
                        </a:rPr>
                        <a:t>2 Axis Joystick Potentiometer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dirty="0">
                          <a:effectLst/>
                        </a:rPr>
                        <a:t>2 x 3500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extLst>
                  <a:ext uri="{0D108BD9-81ED-4DB2-BD59-A6C34878D82A}">
                    <a16:rowId xmlns:a16="http://schemas.microsoft.com/office/drawing/2014/main" val="1573718725"/>
                  </a:ext>
                </a:extLst>
              </a:tr>
              <a:tr h="1125277">
                <a:tc>
                  <a:txBody>
                    <a:bodyPr/>
                    <a:lstStyle/>
                    <a:p>
                      <a:pPr marL="0" marR="0" algn="ctr">
                        <a:lnSpc>
                          <a:spcPct val="107000"/>
                        </a:lnSpc>
                        <a:spcBef>
                          <a:spcPts val="0"/>
                        </a:spcBef>
                        <a:spcAft>
                          <a:spcPts val="0"/>
                        </a:spcAft>
                      </a:pPr>
                      <a:r>
                        <a:rPr lang="en-US" sz="1400">
                          <a:effectLst/>
                        </a:rPr>
                        <a:t>Other Components for soldering, connections, testing and binding</a:t>
                      </a:r>
                    </a:p>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Switches, LEDs, Potentiometers, header connectors, connecting wires, Glue, solder, Battery cap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dirty="0">
                          <a:effectLst/>
                        </a:rPr>
                        <a:t>3500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extLst>
                  <a:ext uri="{0D108BD9-81ED-4DB2-BD59-A6C34878D82A}">
                    <a16:rowId xmlns:a16="http://schemas.microsoft.com/office/drawing/2014/main" val="3817611138"/>
                  </a:ext>
                </a:extLst>
              </a:tr>
              <a:tr h="490405">
                <a:tc>
                  <a:txBody>
                    <a:bodyPr/>
                    <a:lstStyle/>
                    <a:p>
                      <a:pPr marL="0" marR="0" algn="ctr">
                        <a:lnSpc>
                          <a:spcPct val="107000"/>
                        </a:lnSpc>
                        <a:spcBef>
                          <a:spcPts val="0"/>
                        </a:spcBef>
                        <a:spcAft>
                          <a:spcPts val="0"/>
                        </a:spcAft>
                      </a:pPr>
                      <a:r>
                        <a:rPr lang="en-US" sz="1400">
                          <a:effectLst/>
                        </a:rPr>
                        <a:t>Shipping and Delivery fee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dirty="0">
                          <a:effectLst/>
                        </a:rPr>
                        <a:t>7000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extLst>
                  <a:ext uri="{0D108BD9-81ED-4DB2-BD59-A6C34878D82A}">
                    <a16:rowId xmlns:a16="http://schemas.microsoft.com/office/drawing/2014/main" val="874908697"/>
                  </a:ext>
                </a:extLst>
              </a:tr>
              <a:tr h="490405">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TOTAL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tc>
                  <a:txBody>
                    <a:bodyPr/>
                    <a:lstStyle/>
                    <a:p>
                      <a:pPr marL="0" marR="0" algn="ctr">
                        <a:lnSpc>
                          <a:spcPct val="107000"/>
                        </a:lnSpc>
                        <a:spcBef>
                          <a:spcPts val="0"/>
                        </a:spcBef>
                        <a:spcAft>
                          <a:spcPts val="0"/>
                        </a:spcAft>
                      </a:pPr>
                      <a:r>
                        <a:rPr lang="en-US" sz="1400" dirty="0">
                          <a:effectLst/>
                        </a:rPr>
                        <a:t>87,400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66" marR="65466" marT="0" marB="0" anchor="ctr"/>
                </a:tc>
                <a:extLst>
                  <a:ext uri="{0D108BD9-81ED-4DB2-BD59-A6C34878D82A}">
                    <a16:rowId xmlns:a16="http://schemas.microsoft.com/office/drawing/2014/main" val="4209849914"/>
                  </a:ext>
                </a:extLst>
              </a:tr>
            </a:tbl>
          </a:graphicData>
        </a:graphic>
      </p:graphicFrame>
      <p:sp>
        <p:nvSpPr>
          <p:cNvPr id="14" name="TextBox 13">
            <a:extLst>
              <a:ext uri="{FF2B5EF4-FFF2-40B4-BE49-F238E27FC236}">
                <a16:creationId xmlns:a16="http://schemas.microsoft.com/office/drawing/2014/main" id="{8D28A618-8ECC-4A2C-96BA-F2A24D394D49}"/>
              </a:ext>
            </a:extLst>
          </p:cNvPr>
          <p:cNvSpPr txBox="1"/>
          <p:nvPr/>
        </p:nvSpPr>
        <p:spPr>
          <a:xfrm>
            <a:off x="5203312" y="145309"/>
            <a:ext cx="1785373" cy="830997"/>
          </a:xfrm>
          <a:prstGeom prst="rect">
            <a:avLst/>
          </a:prstGeom>
          <a:noFill/>
        </p:spPr>
        <p:txBody>
          <a:bodyPr wrap="square" rtlCol="0">
            <a:spAutoFit/>
          </a:bodyPr>
          <a:lstStyle/>
          <a:p>
            <a:r>
              <a:rPr lang="en-GB" sz="4800" dirty="0">
                <a:solidFill>
                  <a:srgbClr val="002060"/>
                </a:solidFill>
              </a:rPr>
              <a:t>Result</a:t>
            </a:r>
            <a:endParaRPr lang="en-US" sz="4800" dirty="0">
              <a:solidFill>
                <a:srgbClr val="002060"/>
              </a:solidFill>
            </a:endParaRPr>
          </a:p>
        </p:txBody>
      </p:sp>
      <p:sp>
        <p:nvSpPr>
          <p:cNvPr id="15" name="Rectangle 14">
            <a:extLst>
              <a:ext uri="{FF2B5EF4-FFF2-40B4-BE49-F238E27FC236}">
                <a16:creationId xmlns:a16="http://schemas.microsoft.com/office/drawing/2014/main" id="{CFA0D2BD-EA7A-44E2-A160-229745EA2868}"/>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128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65033"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26</a:t>
            </a:r>
            <a:endParaRPr lang="en-US" sz="3200" dirty="0">
              <a:solidFill>
                <a:prstClr val="white"/>
              </a:solidFill>
              <a:latin typeface="Arial"/>
              <a:ea typeface="Arial Unicode MS"/>
            </a:endParaRPr>
          </a:p>
        </p:txBody>
      </p:sp>
      <p:sp>
        <p:nvSpPr>
          <p:cNvPr id="37" name="TextBox 36">
            <a:extLst>
              <a:ext uri="{FF2B5EF4-FFF2-40B4-BE49-F238E27FC236}">
                <a16:creationId xmlns:a16="http://schemas.microsoft.com/office/drawing/2014/main" id="{B54D031E-A34C-4C22-B091-1A8446EBDA7C}"/>
              </a:ext>
            </a:extLst>
          </p:cNvPr>
          <p:cNvSpPr txBox="1"/>
          <p:nvPr/>
        </p:nvSpPr>
        <p:spPr>
          <a:xfrm>
            <a:off x="178903" y="1460347"/>
            <a:ext cx="2445027" cy="461665"/>
          </a:xfrm>
          <a:prstGeom prst="rect">
            <a:avLst/>
          </a:prstGeom>
          <a:noFill/>
        </p:spPr>
        <p:txBody>
          <a:bodyPr wrap="square" rtlCol="0">
            <a:spAutoFit/>
          </a:bodyPr>
          <a:lstStyle/>
          <a:p>
            <a:pPr algn="just"/>
            <a:r>
              <a:rPr lang="en-GB" sz="2400" dirty="0">
                <a:solidFill>
                  <a:srgbClr val="002060"/>
                </a:solidFill>
              </a:rPr>
              <a:t>In this Project we,</a:t>
            </a:r>
            <a:endParaRPr lang="en-US" sz="2400" dirty="0">
              <a:solidFill>
                <a:srgbClr val="002060"/>
              </a:solidFill>
            </a:endParaRPr>
          </a:p>
        </p:txBody>
      </p:sp>
      <p:sp>
        <p:nvSpPr>
          <p:cNvPr id="17" name="TextBox 16">
            <a:extLst>
              <a:ext uri="{FF2B5EF4-FFF2-40B4-BE49-F238E27FC236}">
                <a16:creationId xmlns:a16="http://schemas.microsoft.com/office/drawing/2014/main" id="{362E3671-3F01-4123-8567-28E1C13E967F}"/>
              </a:ext>
            </a:extLst>
          </p:cNvPr>
          <p:cNvSpPr txBox="1"/>
          <p:nvPr/>
        </p:nvSpPr>
        <p:spPr>
          <a:xfrm>
            <a:off x="4602732" y="164827"/>
            <a:ext cx="2986531" cy="830997"/>
          </a:xfrm>
          <a:prstGeom prst="rect">
            <a:avLst/>
          </a:prstGeom>
          <a:noFill/>
        </p:spPr>
        <p:txBody>
          <a:bodyPr wrap="square" rtlCol="0">
            <a:spAutoFit/>
          </a:bodyPr>
          <a:lstStyle/>
          <a:p>
            <a:r>
              <a:rPr lang="en-GB" sz="4800" dirty="0">
                <a:solidFill>
                  <a:srgbClr val="002060"/>
                </a:solidFill>
              </a:rPr>
              <a:t>Conclusion</a:t>
            </a:r>
            <a:endParaRPr lang="en-US" sz="4800" dirty="0">
              <a:solidFill>
                <a:srgbClr val="002060"/>
              </a:solidFill>
            </a:endParaRPr>
          </a:p>
        </p:txBody>
      </p:sp>
      <p:sp>
        <p:nvSpPr>
          <p:cNvPr id="22" name="Rectangle 21">
            <a:extLst>
              <a:ext uri="{FF2B5EF4-FFF2-40B4-BE49-F238E27FC236}">
                <a16:creationId xmlns:a16="http://schemas.microsoft.com/office/drawing/2014/main" id="{0998A3EF-40CC-4FFD-AA11-40596721656F}"/>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F4EE86D-CFB2-4BFB-93E3-6440B33DD84A}"/>
              </a:ext>
            </a:extLst>
          </p:cNvPr>
          <p:cNvSpPr txBox="1"/>
          <p:nvPr/>
        </p:nvSpPr>
        <p:spPr>
          <a:xfrm>
            <a:off x="574530" y="2101049"/>
            <a:ext cx="11200443" cy="3416320"/>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rgbClr val="002060"/>
                </a:solidFill>
              </a:rPr>
              <a:t>developed a control update laws as well as control objectives</a:t>
            </a:r>
          </a:p>
          <a:p>
            <a:pPr marL="342900" indent="-342900" algn="just">
              <a:buFont typeface="Wingdings" panose="05000000000000000000" pitchFamily="2" charset="2"/>
              <a:buChar char="Ø"/>
            </a:pPr>
            <a:r>
              <a:rPr lang="en-US" sz="2400" dirty="0">
                <a:solidFill>
                  <a:srgbClr val="002060"/>
                </a:solidFill>
              </a:rPr>
              <a:t>developed a 6 degrees of freedom fusion filter to provide accurate estimations of orientation</a:t>
            </a:r>
          </a:p>
          <a:p>
            <a:pPr marL="342900" indent="-342900" algn="just">
              <a:buFont typeface="Wingdings" panose="05000000000000000000" pitchFamily="2" charset="2"/>
              <a:buChar char="Ø"/>
            </a:pPr>
            <a:r>
              <a:rPr lang="en-US" sz="2400" dirty="0">
                <a:solidFill>
                  <a:srgbClr val="002060"/>
                </a:solidFill>
              </a:rPr>
              <a:t>demonstration a control system to achieve stable auto leveling flight using a series of PID controllers</a:t>
            </a:r>
          </a:p>
          <a:p>
            <a:pPr marL="342900" indent="-342900" algn="just">
              <a:buFont typeface="Wingdings" panose="05000000000000000000" pitchFamily="2" charset="2"/>
              <a:buChar char="Ø"/>
            </a:pPr>
            <a:r>
              <a:rPr lang="en-US" sz="2400" dirty="0">
                <a:solidFill>
                  <a:srgbClr val="002060"/>
                </a:solidFill>
              </a:rPr>
              <a:t>overviewed the RF hardware involved in creating the transcieving link between the remote and the quadcopter</a:t>
            </a:r>
          </a:p>
          <a:p>
            <a:pPr marL="342900" indent="-342900" algn="just">
              <a:buFont typeface="Wingdings" panose="05000000000000000000" pitchFamily="2" charset="2"/>
              <a:buChar char="Ø"/>
            </a:pPr>
            <a:r>
              <a:rPr lang="en-US" sz="2400" dirty="0">
                <a:solidFill>
                  <a:srgbClr val="002060"/>
                </a:solidFill>
              </a:rPr>
              <a:t>specified other hardware involved in the system such as the flight controller and electronic speed controllers</a:t>
            </a:r>
          </a:p>
        </p:txBody>
      </p:sp>
    </p:spTree>
    <p:extLst>
      <p:ext uri="{BB962C8B-B14F-4D97-AF65-F5344CB8AC3E}">
        <p14:creationId xmlns:p14="http://schemas.microsoft.com/office/powerpoint/2010/main" val="1175571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3"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8"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9"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0"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1" name="TextBox 20"/>
          <p:cNvSpPr txBox="1">
            <a:spLocks noChangeAspect="1"/>
          </p:cNvSpPr>
          <p:nvPr/>
        </p:nvSpPr>
        <p:spPr>
          <a:xfrm>
            <a:off x="11277390" y="145309"/>
            <a:ext cx="949201" cy="584775"/>
          </a:xfrm>
          <a:prstGeom prst="rect">
            <a:avLst/>
          </a:prstGeom>
          <a:noFill/>
        </p:spPr>
        <p:txBody>
          <a:bodyPr wrap="square" rtlCol="0">
            <a:spAutoFit/>
          </a:bodyPr>
          <a:lstStyle/>
          <a:p>
            <a:pPr lvl="0" algn="ctr"/>
            <a:r>
              <a:rPr lang="en-GB" sz="3200" dirty="0">
                <a:solidFill>
                  <a:prstClr val="white"/>
                </a:solidFill>
                <a:latin typeface="Arial"/>
                <a:ea typeface="Arial Unicode MS"/>
              </a:rPr>
              <a:t>27</a:t>
            </a:r>
            <a:endParaRPr lang="en-US" sz="3200" dirty="0">
              <a:solidFill>
                <a:prstClr val="white"/>
              </a:solidFill>
              <a:latin typeface="Arial"/>
              <a:ea typeface="Arial Unicode MS"/>
            </a:endParaRPr>
          </a:p>
        </p:txBody>
      </p:sp>
      <p:sp>
        <p:nvSpPr>
          <p:cNvPr id="14" name="TextBox 13">
            <a:extLst>
              <a:ext uri="{FF2B5EF4-FFF2-40B4-BE49-F238E27FC236}">
                <a16:creationId xmlns:a16="http://schemas.microsoft.com/office/drawing/2014/main" id="{8D28A618-8ECC-4A2C-96BA-F2A24D394D49}"/>
              </a:ext>
            </a:extLst>
          </p:cNvPr>
          <p:cNvSpPr txBox="1"/>
          <p:nvPr/>
        </p:nvSpPr>
        <p:spPr>
          <a:xfrm>
            <a:off x="4419600" y="177614"/>
            <a:ext cx="3352799" cy="830997"/>
          </a:xfrm>
          <a:prstGeom prst="rect">
            <a:avLst/>
          </a:prstGeom>
          <a:noFill/>
        </p:spPr>
        <p:txBody>
          <a:bodyPr wrap="square" rtlCol="0">
            <a:spAutoFit/>
          </a:bodyPr>
          <a:lstStyle/>
          <a:p>
            <a:r>
              <a:rPr lang="en-GB" sz="4800" dirty="0">
                <a:solidFill>
                  <a:srgbClr val="002060"/>
                </a:solidFill>
              </a:rPr>
              <a:t>Future Work</a:t>
            </a:r>
            <a:endParaRPr lang="en-US" sz="4800" dirty="0">
              <a:solidFill>
                <a:srgbClr val="002060"/>
              </a:solidFill>
            </a:endParaRPr>
          </a:p>
        </p:txBody>
      </p:sp>
      <p:sp>
        <p:nvSpPr>
          <p:cNvPr id="15" name="Rectangle 14">
            <a:extLst>
              <a:ext uri="{FF2B5EF4-FFF2-40B4-BE49-F238E27FC236}">
                <a16:creationId xmlns:a16="http://schemas.microsoft.com/office/drawing/2014/main" id="{CFA0D2BD-EA7A-44E2-A160-229745EA2868}"/>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AA645D3-58B2-4D90-B663-E864A5CC3D4E}"/>
              </a:ext>
            </a:extLst>
          </p:cNvPr>
          <p:cNvSpPr txBox="1"/>
          <p:nvPr/>
        </p:nvSpPr>
        <p:spPr>
          <a:xfrm>
            <a:off x="712302" y="1814035"/>
            <a:ext cx="10767393" cy="4524315"/>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rgbClr val="002060"/>
                </a:solidFill>
              </a:rPr>
              <a:t>Currently, the IMU filter operates on Euler angles when ideally it should be based upon quaternions to avoid singularities. </a:t>
            </a:r>
          </a:p>
          <a:p>
            <a:pPr marL="342900" indent="-342900" algn="just">
              <a:buFont typeface="Wingdings" panose="05000000000000000000" pitchFamily="2" charset="2"/>
              <a:buChar char="Ø"/>
            </a:pPr>
            <a:r>
              <a:rPr lang="en-US" sz="2400" dirty="0">
                <a:solidFill>
                  <a:srgbClr val="002060"/>
                </a:solidFill>
              </a:rPr>
              <a:t>With regards to the control system, the first thing that would be improved is the PID control system performance. The current balancing action is somewhat noisy and the yaw control is lacking.</a:t>
            </a:r>
          </a:p>
          <a:p>
            <a:pPr marL="342900" indent="-342900" algn="just">
              <a:buFont typeface="Wingdings" panose="05000000000000000000" pitchFamily="2" charset="2"/>
              <a:buChar char="Ø"/>
            </a:pPr>
            <a:r>
              <a:rPr lang="en-US" sz="2400" dirty="0">
                <a:solidFill>
                  <a:srgbClr val="002060"/>
                </a:solidFill>
              </a:rPr>
              <a:t> In addition to PID control, other control techniques could be implemented such as linear quadratic regulator (LQR) as well as model predictive control (MPC).</a:t>
            </a:r>
          </a:p>
          <a:p>
            <a:pPr marL="342900" indent="-342900" algn="just">
              <a:buFont typeface="Wingdings" panose="05000000000000000000" pitchFamily="2" charset="2"/>
              <a:buChar char="Ø"/>
            </a:pPr>
            <a:r>
              <a:rPr lang="en-US" sz="2400" dirty="0">
                <a:solidFill>
                  <a:srgbClr val="002060"/>
                </a:solidFill>
              </a:rPr>
              <a:t>A final improvement would be the addition of an onboard GPS sensor and a Lidar sensor to facilitate autonomous navigation in both indoor and outdoor environments</a:t>
            </a:r>
          </a:p>
          <a:p>
            <a:pPr marL="342900" indent="-342900" algn="just">
              <a:buFont typeface="Wingdings" panose="05000000000000000000" pitchFamily="2" charset="2"/>
              <a:buChar char="Ø"/>
            </a:pPr>
            <a:r>
              <a:rPr lang="en-US" sz="2400" dirty="0">
                <a:solidFill>
                  <a:srgbClr val="002060"/>
                </a:solidFill>
              </a:rPr>
              <a:t>Addition of a camera to enable the system to be used for aerial surveillance or for gathering data.</a:t>
            </a:r>
          </a:p>
        </p:txBody>
      </p:sp>
    </p:spTree>
    <p:extLst>
      <p:ext uri="{BB962C8B-B14F-4D97-AF65-F5344CB8AC3E}">
        <p14:creationId xmlns:p14="http://schemas.microsoft.com/office/powerpoint/2010/main" val="2914868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8B760-A996-40FE-B073-90C028257C92}"/>
              </a:ext>
            </a:extLst>
          </p:cNvPr>
          <p:cNvGrpSpPr/>
          <p:nvPr/>
        </p:nvGrpSpPr>
        <p:grpSpPr>
          <a:xfrm>
            <a:off x="3893745" y="1226745"/>
            <a:ext cx="4404510" cy="4404510"/>
            <a:chOff x="3561288" y="1226745"/>
            <a:chExt cx="4740740" cy="4740740"/>
          </a:xfrm>
        </p:grpSpPr>
        <p:sp>
          <p:nvSpPr>
            <p:cNvPr id="32" name="Rectangle: Rounded Corners 31">
              <a:extLst>
                <a:ext uri="{FF2B5EF4-FFF2-40B4-BE49-F238E27FC236}">
                  <a16:creationId xmlns:a16="http://schemas.microsoft.com/office/drawing/2014/main" id="{43CCBE19-43AE-4596-9774-11F1CDA66EE3}"/>
                </a:ext>
              </a:extLst>
            </p:cNvPr>
            <p:cNvSpPr>
              <a:spLocks noChangeAspect="1"/>
            </p:cNvSpPr>
            <p:nvPr/>
          </p:nvSpPr>
          <p:spPr>
            <a:xfrm rot="18900000">
              <a:off x="3561288" y="1226745"/>
              <a:ext cx="4740740" cy="4740740"/>
            </a:xfrm>
            <a:prstGeom prst="roundRect">
              <a:avLst>
                <a:gd name="adj" fmla="val 622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187D97BF-5D54-462E-A9F5-4D06C775F83D}"/>
                </a:ext>
              </a:extLst>
            </p:cNvPr>
            <p:cNvSpPr>
              <a:spLocks noChangeAspect="1"/>
            </p:cNvSpPr>
            <p:nvPr/>
          </p:nvSpPr>
          <p:spPr>
            <a:xfrm rot="18900000">
              <a:off x="3748242" y="1413699"/>
              <a:ext cx="4366833" cy="4366833"/>
            </a:xfrm>
            <a:prstGeom prst="roundRect">
              <a:avLst>
                <a:gd name="adj" fmla="val 6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4D4B9BF8-238A-446D-90D5-29C163B4B9F0}"/>
                </a:ext>
              </a:extLst>
            </p:cNvPr>
            <p:cNvSpPr>
              <a:spLocks noChangeAspect="1"/>
            </p:cNvSpPr>
            <p:nvPr/>
          </p:nvSpPr>
          <p:spPr>
            <a:xfrm rot="18900000">
              <a:off x="3866816" y="1532273"/>
              <a:ext cx="4129684" cy="4129684"/>
            </a:xfrm>
            <a:prstGeom prst="roundRect">
              <a:avLst>
                <a:gd name="adj" fmla="val 622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rapezoid 18">
            <a:extLst>
              <a:ext uri="{FF2B5EF4-FFF2-40B4-BE49-F238E27FC236}">
                <a16:creationId xmlns:a16="http://schemas.microsoft.com/office/drawing/2014/main" id="{764A0E90-AA10-4F04-B55B-D16094DEB6BA}"/>
              </a:ext>
            </a:extLst>
          </p:cNvPr>
          <p:cNvSpPr/>
          <p:nvPr/>
        </p:nvSpPr>
        <p:spPr>
          <a:xfrm rot="10800000">
            <a:off x="4505929" y="2029216"/>
            <a:ext cx="3188286" cy="1764186"/>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36" name="Freeform: Shape 35">
            <a:extLst>
              <a:ext uri="{FF2B5EF4-FFF2-40B4-BE49-F238E27FC236}">
                <a16:creationId xmlns:a16="http://schemas.microsoft.com/office/drawing/2014/main" id="{67F73F88-792E-4C1E-AC87-14A70BA07B8C}"/>
              </a:ext>
            </a:extLst>
          </p:cNvPr>
          <p:cNvSpPr/>
          <p:nvPr/>
        </p:nvSpPr>
        <p:spPr>
          <a:xfrm>
            <a:off x="5313858" y="2370647"/>
            <a:ext cx="318603" cy="955805"/>
          </a:xfrm>
          <a:custGeom>
            <a:avLst/>
            <a:gdLst>
              <a:gd name="connsiteX0" fmla="*/ 332445 w 461376"/>
              <a:gd name="connsiteY0" fmla="*/ 1024880 h 1384128"/>
              <a:gd name="connsiteX1" fmla="*/ 332445 w 461376"/>
              <a:gd name="connsiteY1" fmla="*/ 352040 h 1384128"/>
              <a:gd name="connsiteX2" fmla="*/ 380505 w 461376"/>
              <a:gd name="connsiteY2" fmla="*/ 323204 h 1384128"/>
              <a:gd name="connsiteX3" fmla="*/ 438177 w 461376"/>
              <a:gd name="connsiteY3" fmla="*/ 196325 h 1384128"/>
              <a:gd name="connsiteX4" fmla="*/ 428565 w 461376"/>
              <a:gd name="connsiteY4" fmla="*/ 142498 h 1384128"/>
              <a:gd name="connsiteX5" fmla="*/ 338212 w 461376"/>
              <a:gd name="connsiteY5" fmla="*/ 29076 h 1384128"/>
              <a:gd name="connsiteX6" fmla="*/ 313221 w 461376"/>
              <a:gd name="connsiteY6" fmla="*/ 54068 h 1384128"/>
              <a:gd name="connsiteX7" fmla="*/ 313221 w 461376"/>
              <a:gd name="connsiteY7" fmla="*/ 204015 h 1384128"/>
              <a:gd name="connsiteX8" fmla="*/ 276696 w 461376"/>
              <a:gd name="connsiteY8" fmla="*/ 240540 h 1384128"/>
              <a:gd name="connsiteX9" fmla="*/ 192110 w 461376"/>
              <a:gd name="connsiteY9" fmla="*/ 240540 h 1384128"/>
              <a:gd name="connsiteX10" fmla="*/ 155584 w 461376"/>
              <a:gd name="connsiteY10" fmla="*/ 204015 h 1384128"/>
              <a:gd name="connsiteX11" fmla="*/ 155584 w 461376"/>
              <a:gd name="connsiteY11" fmla="*/ 54068 h 1384128"/>
              <a:gd name="connsiteX12" fmla="*/ 130593 w 461376"/>
              <a:gd name="connsiteY12" fmla="*/ 29076 h 1384128"/>
              <a:gd name="connsiteX13" fmla="*/ 40240 w 461376"/>
              <a:gd name="connsiteY13" fmla="*/ 142498 h 1384128"/>
              <a:gd name="connsiteX14" fmla="*/ 30628 w 461376"/>
              <a:gd name="connsiteY14" fmla="*/ 196325 h 1384128"/>
              <a:gd name="connsiteX15" fmla="*/ 88300 w 461376"/>
              <a:gd name="connsiteY15" fmla="*/ 323204 h 1384128"/>
              <a:gd name="connsiteX16" fmla="*/ 136360 w 461376"/>
              <a:gd name="connsiteY16" fmla="*/ 352040 h 1384128"/>
              <a:gd name="connsiteX17" fmla="*/ 136360 w 461376"/>
              <a:gd name="connsiteY17" fmla="*/ 1022957 h 1384128"/>
              <a:gd name="connsiteX18" fmla="*/ 51775 w 461376"/>
              <a:gd name="connsiteY18" fmla="*/ 1174827 h 1384128"/>
              <a:gd name="connsiteX19" fmla="*/ 232480 w 461376"/>
              <a:gd name="connsiteY19" fmla="*/ 1355533 h 1384128"/>
              <a:gd name="connsiteX20" fmla="*/ 413186 w 461376"/>
              <a:gd name="connsiteY20" fmla="*/ 1174827 h 1384128"/>
              <a:gd name="connsiteX21" fmla="*/ 332445 w 461376"/>
              <a:gd name="connsiteY21" fmla="*/ 1024880 h 1384128"/>
              <a:gd name="connsiteX22" fmla="*/ 288230 w 461376"/>
              <a:gd name="connsiteY22" fmla="*/ 1269025 h 1384128"/>
              <a:gd name="connsiteX23" fmla="*/ 182498 w 461376"/>
              <a:gd name="connsiteY23" fmla="*/ 1269025 h 1384128"/>
              <a:gd name="connsiteX24" fmla="*/ 128671 w 461376"/>
              <a:gd name="connsiteY24" fmla="*/ 1176749 h 1384128"/>
              <a:gd name="connsiteX25" fmla="*/ 182498 w 461376"/>
              <a:gd name="connsiteY25" fmla="*/ 1084474 h 1384128"/>
              <a:gd name="connsiteX26" fmla="*/ 288230 w 461376"/>
              <a:gd name="connsiteY26" fmla="*/ 1084474 h 1384128"/>
              <a:gd name="connsiteX27" fmla="*/ 342057 w 461376"/>
              <a:gd name="connsiteY27" fmla="*/ 1176749 h 1384128"/>
              <a:gd name="connsiteX28" fmla="*/ 288230 w 461376"/>
              <a:gd name="connsiteY28" fmla="*/ 1269025 h 1384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1376" h="1384128">
                <a:moveTo>
                  <a:pt x="332445" y="1024880"/>
                </a:moveTo>
                <a:lnTo>
                  <a:pt x="332445" y="352040"/>
                </a:lnTo>
                <a:lnTo>
                  <a:pt x="380505" y="323204"/>
                </a:lnTo>
                <a:cubicBezTo>
                  <a:pt x="424720" y="296290"/>
                  <a:pt x="445867" y="246308"/>
                  <a:pt x="438177" y="196325"/>
                </a:cubicBezTo>
                <a:lnTo>
                  <a:pt x="428565" y="142498"/>
                </a:lnTo>
                <a:cubicBezTo>
                  <a:pt x="420876" y="98283"/>
                  <a:pt x="382428" y="29076"/>
                  <a:pt x="338212" y="29076"/>
                </a:cubicBezTo>
                <a:cubicBezTo>
                  <a:pt x="324756" y="29076"/>
                  <a:pt x="313221" y="40611"/>
                  <a:pt x="313221" y="54068"/>
                </a:cubicBezTo>
                <a:lnTo>
                  <a:pt x="313221" y="204015"/>
                </a:lnTo>
                <a:cubicBezTo>
                  <a:pt x="313221" y="223239"/>
                  <a:pt x="297842" y="240540"/>
                  <a:pt x="276696" y="240540"/>
                </a:cubicBezTo>
                <a:lnTo>
                  <a:pt x="192110" y="240540"/>
                </a:lnTo>
                <a:cubicBezTo>
                  <a:pt x="172886" y="240540"/>
                  <a:pt x="155584" y="225161"/>
                  <a:pt x="155584" y="204015"/>
                </a:cubicBezTo>
                <a:lnTo>
                  <a:pt x="155584" y="54068"/>
                </a:lnTo>
                <a:cubicBezTo>
                  <a:pt x="155584" y="40611"/>
                  <a:pt x="144050" y="29076"/>
                  <a:pt x="130593" y="29076"/>
                </a:cubicBezTo>
                <a:cubicBezTo>
                  <a:pt x="86378" y="29076"/>
                  <a:pt x="47930" y="100205"/>
                  <a:pt x="40240" y="142498"/>
                </a:cubicBezTo>
                <a:lnTo>
                  <a:pt x="30628" y="196325"/>
                </a:lnTo>
                <a:cubicBezTo>
                  <a:pt x="22939" y="246308"/>
                  <a:pt x="44085" y="296290"/>
                  <a:pt x="88300" y="323204"/>
                </a:cubicBezTo>
                <a:lnTo>
                  <a:pt x="136360" y="352040"/>
                </a:lnTo>
                <a:lnTo>
                  <a:pt x="136360" y="1022957"/>
                </a:lnTo>
                <a:cubicBezTo>
                  <a:pt x="86378" y="1055638"/>
                  <a:pt x="51775" y="1111388"/>
                  <a:pt x="51775" y="1174827"/>
                </a:cubicBezTo>
                <a:cubicBezTo>
                  <a:pt x="51775" y="1274792"/>
                  <a:pt x="132516" y="1355533"/>
                  <a:pt x="232480" y="1355533"/>
                </a:cubicBezTo>
                <a:cubicBezTo>
                  <a:pt x="332445" y="1355533"/>
                  <a:pt x="413186" y="1274792"/>
                  <a:pt x="413186" y="1174827"/>
                </a:cubicBezTo>
                <a:cubicBezTo>
                  <a:pt x="415108" y="1113310"/>
                  <a:pt x="382428" y="1055638"/>
                  <a:pt x="332445" y="1024880"/>
                </a:cubicBezTo>
                <a:close/>
                <a:moveTo>
                  <a:pt x="288230" y="1269025"/>
                </a:moveTo>
                <a:lnTo>
                  <a:pt x="182498" y="1269025"/>
                </a:lnTo>
                <a:lnTo>
                  <a:pt x="128671" y="1176749"/>
                </a:lnTo>
                <a:lnTo>
                  <a:pt x="182498" y="1084474"/>
                </a:lnTo>
                <a:lnTo>
                  <a:pt x="288230" y="1084474"/>
                </a:lnTo>
                <a:lnTo>
                  <a:pt x="342057" y="1176749"/>
                </a:lnTo>
                <a:lnTo>
                  <a:pt x="288230" y="1269025"/>
                </a:lnTo>
                <a:close/>
              </a:path>
            </a:pathLst>
          </a:custGeom>
          <a:solidFill>
            <a:schemeClr val="bg1"/>
          </a:solidFill>
          <a:ln w="19209"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BDDBDBF-E66C-4E30-A942-5A40B003A332}"/>
              </a:ext>
            </a:extLst>
          </p:cNvPr>
          <p:cNvSpPr/>
          <p:nvPr/>
        </p:nvSpPr>
        <p:spPr>
          <a:xfrm>
            <a:off x="6117495" y="2553561"/>
            <a:ext cx="322117" cy="327904"/>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solidFill>
          <a:ln w="5155" cap="flat">
            <a:noFill/>
            <a:prstDash val="solid"/>
            <a:miter/>
          </a:ln>
        </p:spPr>
        <p:txBody>
          <a:bodyPr rtlCol="0" anchor="ctr"/>
          <a:lstStyle/>
          <a:p>
            <a:endParaRPr lang="en-US" dirty="0"/>
          </a:p>
        </p:txBody>
      </p:sp>
      <p:grpSp>
        <p:nvGrpSpPr>
          <p:cNvPr id="64" name="Group 63">
            <a:extLst>
              <a:ext uri="{FF2B5EF4-FFF2-40B4-BE49-F238E27FC236}">
                <a16:creationId xmlns:a16="http://schemas.microsoft.com/office/drawing/2014/main" id="{34923DC7-550C-4D59-B63C-ED91E1516E16}"/>
              </a:ext>
            </a:extLst>
          </p:cNvPr>
          <p:cNvGrpSpPr/>
          <p:nvPr/>
        </p:nvGrpSpPr>
        <p:grpSpPr>
          <a:xfrm>
            <a:off x="6221457" y="2566461"/>
            <a:ext cx="747239" cy="672805"/>
            <a:chOff x="4962321" y="3286116"/>
            <a:chExt cx="1475130" cy="1328189"/>
          </a:xfrm>
        </p:grpSpPr>
        <p:sp>
          <p:nvSpPr>
            <p:cNvPr id="45" name="Freeform: Shape 44">
              <a:extLst>
                <a:ext uri="{FF2B5EF4-FFF2-40B4-BE49-F238E27FC236}">
                  <a16:creationId xmlns:a16="http://schemas.microsoft.com/office/drawing/2014/main" id="{CE5365D1-147B-4E85-96C3-5825858D142A}"/>
                </a:ext>
              </a:extLst>
            </p:cNvPr>
            <p:cNvSpPr/>
            <p:nvPr/>
          </p:nvSpPr>
          <p:spPr>
            <a:xfrm>
              <a:off x="4962321" y="3907968"/>
              <a:ext cx="708241" cy="70633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solidFill>
            <a:ln w="515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7860C27E-36A8-4E64-B8ED-FDD042EBE945}"/>
                </a:ext>
              </a:extLst>
            </p:cNvPr>
            <p:cNvSpPr/>
            <p:nvPr/>
          </p:nvSpPr>
          <p:spPr>
            <a:xfrm>
              <a:off x="5449304" y="3286116"/>
              <a:ext cx="988147" cy="987501"/>
            </a:xfrm>
            <a:custGeom>
              <a:avLst/>
              <a:gdLst>
                <a:gd name="connsiteX0" fmla="*/ 494462 w 988147"/>
                <a:gd name="connsiteY0" fmla="*/ 416074 h 987501"/>
                <a:gd name="connsiteX1" fmla="*/ 417459 w 988147"/>
                <a:gd name="connsiteY1" fmla="*/ 492745 h 987501"/>
                <a:gd name="connsiteX2" fmla="*/ 494129 w 988147"/>
                <a:gd name="connsiteY2" fmla="*/ 570081 h 987501"/>
                <a:gd name="connsiteX3" fmla="*/ 571299 w 988147"/>
                <a:gd name="connsiteY3" fmla="*/ 493244 h 987501"/>
                <a:gd name="connsiteX4" fmla="*/ 494462 w 988147"/>
                <a:gd name="connsiteY4" fmla="*/ 416074 h 987501"/>
                <a:gd name="connsiteX5" fmla="*/ 494795 w 988147"/>
                <a:gd name="connsiteY5" fmla="*/ 187060 h 987501"/>
                <a:gd name="connsiteX6" fmla="*/ 800480 w 988147"/>
                <a:gd name="connsiteY6" fmla="*/ 493576 h 987501"/>
                <a:gd name="connsiteX7" fmla="*/ 493630 w 988147"/>
                <a:gd name="connsiteY7" fmla="*/ 798929 h 987501"/>
                <a:gd name="connsiteX8" fmla="*/ 188444 w 988147"/>
                <a:gd name="connsiteY8" fmla="*/ 492579 h 987501"/>
                <a:gd name="connsiteX9" fmla="*/ 494795 w 988147"/>
                <a:gd name="connsiteY9" fmla="*/ 187060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2" y="416074"/>
                  </a:moveTo>
                  <a:cubicBezTo>
                    <a:pt x="448227" y="416074"/>
                    <a:pt x="417292" y="453994"/>
                    <a:pt x="417459" y="492745"/>
                  </a:cubicBezTo>
                  <a:cubicBezTo>
                    <a:pt x="417625" y="535654"/>
                    <a:pt x="451387" y="570081"/>
                    <a:pt x="494129" y="570081"/>
                  </a:cubicBezTo>
                  <a:cubicBezTo>
                    <a:pt x="536872" y="570081"/>
                    <a:pt x="571133" y="536153"/>
                    <a:pt x="571299" y="493244"/>
                  </a:cubicBezTo>
                  <a:cubicBezTo>
                    <a:pt x="571466" y="450501"/>
                    <a:pt x="537870" y="416074"/>
                    <a:pt x="494462" y="416074"/>
                  </a:cubicBezTo>
                  <a:close/>
                  <a:moveTo>
                    <a:pt x="494795" y="187060"/>
                  </a:moveTo>
                  <a:cubicBezTo>
                    <a:pt x="662938" y="187393"/>
                    <a:pt x="800813" y="324934"/>
                    <a:pt x="800480" y="493576"/>
                  </a:cubicBezTo>
                  <a:cubicBezTo>
                    <a:pt x="800147" y="660389"/>
                    <a:pt x="664768" y="799262"/>
                    <a:pt x="493630" y="798929"/>
                  </a:cubicBezTo>
                  <a:cubicBezTo>
                    <a:pt x="321163" y="798430"/>
                    <a:pt x="187113" y="657728"/>
                    <a:pt x="188444" y="492579"/>
                  </a:cubicBezTo>
                  <a:cubicBezTo>
                    <a:pt x="187446" y="325100"/>
                    <a:pt x="325819" y="186727"/>
                    <a:pt x="494795" y="187060"/>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solidFill>
            <a:ln w="5155" cap="flat">
              <a:noFill/>
              <a:prstDash val="solid"/>
              <a:miter/>
            </a:ln>
          </p:spPr>
          <p:txBody>
            <a:bodyPr wrap="square" rtlCol="0" anchor="ctr">
              <a:noAutofit/>
            </a:bodyPr>
            <a:lstStyle/>
            <a:p>
              <a:endParaRPr lang="en-US" dirty="0"/>
            </a:p>
          </p:txBody>
        </p:sp>
      </p:grpSp>
      <p:sp>
        <p:nvSpPr>
          <p:cNvPr id="49" name="Freeform: Shape 48">
            <a:extLst>
              <a:ext uri="{FF2B5EF4-FFF2-40B4-BE49-F238E27FC236}">
                <a16:creationId xmlns:a16="http://schemas.microsoft.com/office/drawing/2014/main" id="{38501154-EBF5-4221-8028-676F038AF6DD}"/>
              </a:ext>
            </a:extLst>
          </p:cNvPr>
          <p:cNvSpPr/>
          <p:nvPr/>
        </p:nvSpPr>
        <p:spPr>
          <a:xfrm>
            <a:off x="6334909" y="2243841"/>
            <a:ext cx="360580" cy="358577"/>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solidFill>
          <a:ln w="5155" cap="flat">
            <a:noFill/>
            <a:prstDash val="solid"/>
            <a:miter/>
          </a:ln>
        </p:spPr>
        <p:txBody>
          <a:bodyPr rtlCol="0" anchor="ctr"/>
          <a:lstStyle/>
          <a:p>
            <a:endParaRPr lang="en-US" dirty="0"/>
          </a:p>
        </p:txBody>
      </p:sp>
      <p:sp>
        <p:nvSpPr>
          <p:cNvPr id="50" name="Oval 21">
            <a:extLst>
              <a:ext uri="{FF2B5EF4-FFF2-40B4-BE49-F238E27FC236}">
                <a16:creationId xmlns:a16="http://schemas.microsoft.com/office/drawing/2014/main" id="{90906E54-D5A3-42C5-A11E-5560CE659FD7}"/>
              </a:ext>
            </a:extLst>
          </p:cNvPr>
          <p:cNvSpPr>
            <a:spLocks noChangeAspect="1"/>
          </p:cNvSpPr>
          <p:nvPr/>
        </p:nvSpPr>
        <p:spPr>
          <a:xfrm>
            <a:off x="6537004" y="3075953"/>
            <a:ext cx="358764" cy="359612"/>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 name="Group 8">
            <a:extLst>
              <a:ext uri="{FF2B5EF4-FFF2-40B4-BE49-F238E27FC236}">
                <a16:creationId xmlns:a16="http://schemas.microsoft.com/office/drawing/2014/main" id="{759E4A3A-A044-4926-891F-C612C5C1D6B4}"/>
              </a:ext>
            </a:extLst>
          </p:cNvPr>
          <p:cNvGrpSpPr/>
          <p:nvPr/>
        </p:nvGrpSpPr>
        <p:grpSpPr>
          <a:xfrm>
            <a:off x="5178751" y="2370646"/>
            <a:ext cx="117483" cy="955805"/>
            <a:chOff x="2413986" y="1345118"/>
            <a:chExt cx="89038" cy="746934"/>
          </a:xfrm>
          <a:solidFill>
            <a:schemeClr val="bg1"/>
          </a:solidFill>
        </p:grpSpPr>
        <p:sp>
          <p:nvSpPr>
            <p:cNvPr id="62" name="Freeform: Shape 61">
              <a:extLst>
                <a:ext uri="{FF2B5EF4-FFF2-40B4-BE49-F238E27FC236}">
                  <a16:creationId xmlns:a16="http://schemas.microsoft.com/office/drawing/2014/main" id="{DA0BC6E2-2C84-49E1-928D-4B24F0C2EB2A}"/>
                </a:ext>
              </a:extLst>
            </p:cNvPr>
            <p:cNvSpPr/>
            <p:nvPr/>
          </p:nvSpPr>
          <p:spPr>
            <a:xfrm rot="10800000">
              <a:off x="2413986" y="1795787"/>
              <a:ext cx="89038" cy="296265"/>
            </a:xfrm>
            <a:custGeom>
              <a:avLst/>
              <a:gdLst>
                <a:gd name="connsiteX0" fmla="*/ 26163 w 139111"/>
                <a:gd name="connsiteY0" fmla="*/ 222208 h 296265"/>
                <a:gd name="connsiteX1" fmla="*/ 33180 w 139111"/>
                <a:gd name="connsiteY1" fmla="*/ 215191 h 296265"/>
                <a:gd name="connsiteX2" fmla="*/ 33180 w 139111"/>
                <a:gd name="connsiteY2" fmla="*/ 34393 h 296265"/>
                <a:gd name="connsiteX3" fmla="*/ 26163 w 139111"/>
                <a:gd name="connsiteY3" fmla="*/ 27376 h 296265"/>
                <a:gd name="connsiteX4" fmla="*/ 19146 w 139111"/>
                <a:gd name="connsiteY4" fmla="*/ 34393 h 296265"/>
                <a:gd name="connsiteX5" fmla="*/ 19146 w 139111"/>
                <a:gd name="connsiteY5" fmla="*/ 215191 h 296265"/>
                <a:gd name="connsiteX6" fmla="*/ 26163 w 139111"/>
                <a:gd name="connsiteY6" fmla="*/ 222208 h 296265"/>
                <a:gd name="connsiteX7" fmla="*/ 55041 w 139111"/>
                <a:gd name="connsiteY7" fmla="*/ 222208 h 296265"/>
                <a:gd name="connsiteX8" fmla="*/ 62058 w 139111"/>
                <a:gd name="connsiteY8" fmla="*/ 215191 h 296265"/>
                <a:gd name="connsiteX9" fmla="*/ 62058 w 139111"/>
                <a:gd name="connsiteY9" fmla="*/ 34393 h 296265"/>
                <a:gd name="connsiteX10" fmla="*/ 55041 w 139111"/>
                <a:gd name="connsiteY10" fmla="*/ 27376 h 296265"/>
                <a:gd name="connsiteX11" fmla="*/ 48024 w 139111"/>
                <a:gd name="connsiteY11" fmla="*/ 34393 h 296265"/>
                <a:gd name="connsiteX12" fmla="*/ 48024 w 139111"/>
                <a:gd name="connsiteY12" fmla="*/ 215191 h 296265"/>
                <a:gd name="connsiteX13" fmla="*/ 55041 w 139111"/>
                <a:gd name="connsiteY13" fmla="*/ 222208 h 296265"/>
                <a:gd name="connsiteX14" fmla="*/ 83918 w 139111"/>
                <a:gd name="connsiteY14" fmla="*/ 222208 h 296265"/>
                <a:gd name="connsiteX15" fmla="*/ 90935 w 139111"/>
                <a:gd name="connsiteY15" fmla="*/ 215191 h 296265"/>
                <a:gd name="connsiteX16" fmla="*/ 90935 w 139111"/>
                <a:gd name="connsiteY16" fmla="*/ 34393 h 296265"/>
                <a:gd name="connsiteX17" fmla="*/ 83918 w 139111"/>
                <a:gd name="connsiteY17" fmla="*/ 27376 h 296265"/>
                <a:gd name="connsiteX18" fmla="*/ 76901 w 139111"/>
                <a:gd name="connsiteY18" fmla="*/ 34393 h 296265"/>
                <a:gd name="connsiteX19" fmla="*/ 76901 w 139111"/>
                <a:gd name="connsiteY19" fmla="*/ 215191 h 296265"/>
                <a:gd name="connsiteX20" fmla="*/ 83918 w 139111"/>
                <a:gd name="connsiteY20" fmla="*/ 222208 h 296265"/>
                <a:gd name="connsiteX21" fmla="*/ 112796 w 139111"/>
                <a:gd name="connsiteY21" fmla="*/ 222208 h 296265"/>
                <a:gd name="connsiteX22" fmla="*/ 119813 w 139111"/>
                <a:gd name="connsiteY22" fmla="*/ 215191 h 296265"/>
                <a:gd name="connsiteX23" fmla="*/ 119813 w 139111"/>
                <a:gd name="connsiteY23" fmla="*/ 34393 h 296265"/>
                <a:gd name="connsiteX24" fmla="*/ 112796 w 139111"/>
                <a:gd name="connsiteY24" fmla="*/ 27376 h 296265"/>
                <a:gd name="connsiteX25" fmla="*/ 105779 w 139111"/>
                <a:gd name="connsiteY25" fmla="*/ 34393 h 296265"/>
                <a:gd name="connsiteX26" fmla="*/ 105779 w 139111"/>
                <a:gd name="connsiteY26" fmla="*/ 215191 h 296265"/>
                <a:gd name="connsiteX27" fmla="*/ 112796 w 139111"/>
                <a:gd name="connsiteY27" fmla="*/ 222208 h 296265"/>
                <a:gd name="connsiteX28" fmla="*/ 88513 w 139111"/>
                <a:gd name="connsiteY28" fmla="*/ 296265 h 296265"/>
                <a:gd name="connsiteX29" fmla="*/ 50735 w 139111"/>
                <a:gd name="connsiteY29" fmla="*/ 296265 h 296265"/>
                <a:gd name="connsiteX30" fmla="*/ 50660 w 139111"/>
                <a:gd name="connsiteY30" fmla="*/ 296099 h 296265"/>
                <a:gd name="connsiteX31" fmla="*/ 44697 w 139111"/>
                <a:gd name="connsiteY31" fmla="*/ 294685 h 296265"/>
                <a:gd name="connsiteX32" fmla="*/ 6733 w 139111"/>
                <a:gd name="connsiteY32" fmla="*/ 294971 h 296265"/>
                <a:gd name="connsiteX33" fmla="*/ 143 w 139111"/>
                <a:gd name="connsiteY33" fmla="*/ 288238 h 296265"/>
                <a:gd name="connsiteX34" fmla="*/ 10315 w 139111"/>
                <a:gd name="connsiteY34" fmla="*/ 266749 h 296265"/>
                <a:gd name="connsiteX35" fmla="*/ 9885 w 139111"/>
                <a:gd name="connsiteY35" fmla="*/ 242395 h 296265"/>
                <a:gd name="connsiteX36" fmla="*/ 0 w 139111"/>
                <a:gd name="connsiteY36" fmla="*/ 222912 h 296265"/>
                <a:gd name="connsiteX37" fmla="*/ 143 w 139111"/>
                <a:gd name="connsiteY37" fmla="*/ 45413 h 296265"/>
                <a:gd name="connsiteX38" fmla="*/ 33666 w 139111"/>
                <a:gd name="connsiteY38" fmla="*/ 1003 h 296265"/>
                <a:gd name="connsiteX39" fmla="*/ 34526 w 139111"/>
                <a:gd name="connsiteY39" fmla="*/ 0 h 296265"/>
                <a:gd name="connsiteX40" fmla="*/ 69194 w 139111"/>
                <a:gd name="connsiteY40" fmla="*/ 0 h 296265"/>
                <a:gd name="connsiteX41" fmla="*/ 69338 w 139111"/>
                <a:gd name="connsiteY41" fmla="*/ 0 h 296265"/>
                <a:gd name="connsiteX42" fmla="*/ 104006 w 139111"/>
                <a:gd name="connsiteY42" fmla="*/ 0 h 296265"/>
                <a:gd name="connsiteX43" fmla="*/ 105009 w 139111"/>
                <a:gd name="connsiteY43" fmla="*/ 1003 h 296265"/>
                <a:gd name="connsiteX44" fmla="*/ 138532 w 139111"/>
                <a:gd name="connsiteY44" fmla="*/ 45413 h 296265"/>
                <a:gd name="connsiteX45" fmla="*/ 138675 w 139111"/>
                <a:gd name="connsiteY45" fmla="*/ 222912 h 296265"/>
                <a:gd name="connsiteX46" fmla="*/ 128790 w 139111"/>
                <a:gd name="connsiteY46" fmla="*/ 242395 h 296265"/>
                <a:gd name="connsiteX47" fmla="*/ 128360 w 139111"/>
                <a:gd name="connsiteY47" fmla="*/ 266749 h 296265"/>
                <a:gd name="connsiteX48" fmla="*/ 139104 w 139111"/>
                <a:gd name="connsiteY48" fmla="*/ 288238 h 296265"/>
                <a:gd name="connsiteX49" fmla="*/ 132515 w 139111"/>
                <a:gd name="connsiteY49" fmla="*/ 294971 h 296265"/>
                <a:gd name="connsiteX50" fmla="*/ 94551 w 139111"/>
                <a:gd name="connsiteY50" fmla="*/ 294685 h 296265"/>
                <a:gd name="connsiteX51" fmla="*/ 88588 w 139111"/>
                <a:gd name="connsiteY51" fmla="*/ 296099 h 29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39111" h="296265">
                  <a:moveTo>
                    <a:pt x="26163" y="222208"/>
                  </a:moveTo>
                  <a:cubicBezTo>
                    <a:pt x="30038" y="222208"/>
                    <a:pt x="33180" y="219066"/>
                    <a:pt x="33180" y="215191"/>
                  </a:cubicBezTo>
                  <a:lnTo>
                    <a:pt x="33180" y="34393"/>
                  </a:lnTo>
                  <a:cubicBezTo>
                    <a:pt x="33180" y="30518"/>
                    <a:pt x="30038" y="27376"/>
                    <a:pt x="26163" y="27376"/>
                  </a:cubicBezTo>
                  <a:cubicBezTo>
                    <a:pt x="22288" y="27376"/>
                    <a:pt x="19146" y="30518"/>
                    <a:pt x="19146" y="34393"/>
                  </a:cubicBezTo>
                  <a:lnTo>
                    <a:pt x="19146" y="215191"/>
                  </a:lnTo>
                  <a:cubicBezTo>
                    <a:pt x="19146" y="219066"/>
                    <a:pt x="22288" y="222208"/>
                    <a:pt x="26163" y="222208"/>
                  </a:cubicBezTo>
                  <a:close/>
                  <a:moveTo>
                    <a:pt x="55041" y="222208"/>
                  </a:moveTo>
                  <a:cubicBezTo>
                    <a:pt x="58916" y="222208"/>
                    <a:pt x="62058" y="219066"/>
                    <a:pt x="62058" y="215191"/>
                  </a:cubicBezTo>
                  <a:lnTo>
                    <a:pt x="62058" y="34393"/>
                  </a:lnTo>
                  <a:cubicBezTo>
                    <a:pt x="62058" y="30518"/>
                    <a:pt x="58916" y="27376"/>
                    <a:pt x="55041" y="27376"/>
                  </a:cubicBezTo>
                  <a:cubicBezTo>
                    <a:pt x="51166" y="27376"/>
                    <a:pt x="48024" y="30518"/>
                    <a:pt x="48024" y="34393"/>
                  </a:cubicBezTo>
                  <a:lnTo>
                    <a:pt x="48024" y="215191"/>
                  </a:lnTo>
                  <a:cubicBezTo>
                    <a:pt x="48024" y="219066"/>
                    <a:pt x="51166" y="222208"/>
                    <a:pt x="55041" y="222208"/>
                  </a:cubicBezTo>
                  <a:close/>
                  <a:moveTo>
                    <a:pt x="83918" y="222208"/>
                  </a:moveTo>
                  <a:cubicBezTo>
                    <a:pt x="87793" y="222208"/>
                    <a:pt x="90935" y="219066"/>
                    <a:pt x="90935" y="215191"/>
                  </a:cubicBezTo>
                  <a:lnTo>
                    <a:pt x="90935" y="34393"/>
                  </a:lnTo>
                  <a:cubicBezTo>
                    <a:pt x="90935" y="30518"/>
                    <a:pt x="87793" y="27376"/>
                    <a:pt x="83918" y="27376"/>
                  </a:cubicBezTo>
                  <a:cubicBezTo>
                    <a:pt x="80043" y="27376"/>
                    <a:pt x="76901" y="30518"/>
                    <a:pt x="76901" y="34393"/>
                  </a:cubicBezTo>
                  <a:lnTo>
                    <a:pt x="76901" y="215191"/>
                  </a:lnTo>
                  <a:cubicBezTo>
                    <a:pt x="76901" y="219066"/>
                    <a:pt x="80043" y="222208"/>
                    <a:pt x="83918" y="222208"/>
                  </a:cubicBezTo>
                  <a:close/>
                  <a:moveTo>
                    <a:pt x="112796" y="222208"/>
                  </a:moveTo>
                  <a:cubicBezTo>
                    <a:pt x="116671" y="222208"/>
                    <a:pt x="119813" y="219066"/>
                    <a:pt x="119813" y="215191"/>
                  </a:cubicBezTo>
                  <a:lnTo>
                    <a:pt x="119813" y="34393"/>
                  </a:lnTo>
                  <a:cubicBezTo>
                    <a:pt x="119813" y="30518"/>
                    <a:pt x="116671" y="27376"/>
                    <a:pt x="112796" y="27376"/>
                  </a:cubicBezTo>
                  <a:cubicBezTo>
                    <a:pt x="108921" y="27376"/>
                    <a:pt x="105779" y="30518"/>
                    <a:pt x="105779" y="34393"/>
                  </a:cubicBezTo>
                  <a:lnTo>
                    <a:pt x="105779" y="215191"/>
                  </a:lnTo>
                  <a:cubicBezTo>
                    <a:pt x="105779" y="219066"/>
                    <a:pt x="108921" y="222208"/>
                    <a:pt x="112796" y="222208"/>
                  </a:cubicBezTo>
                  <a:close/>
                  <a:moveTo>
                    <a:pt x="88513" y="296265"/>
                  </a:moveTo>
                  <a:lnTo>
                    <a:pt x="50735" y="296265"/>
                  </a:lnTo>
                  <a:lnTo>
                    <a:pt x="50660" y="296099"/>
                  </a:lnTo>
                  <a:cubicBezTo>
                    <a:pt x="49603" y="294935"/>
                    <a:pt x="47777" y="294541"/>
                    <a:pt x="44697" y="294685"/>
                  </a:cubicBezTo>
                  <a:cubicBezTo>
                    <a:pt x="32090" y="295114"/>
                    <a:pt x="19340" y="294541"/>
                    <a:pt x="6733" y="294971"/>
                  </a:cubicBezTo>
                  <a:cubicBezTo>
                    <a:pt x="1146" y="295258"/>
                    <a:pt x="430" y="293252"/>
                    <a:pt x="143" y="288238"/>
                  </a:cubicBezTo>
                  <a:cubicBezTo>
                    <a:pt x="-573" y="278926"/>
                    <a:pt x="1289" y="272336"/>
                    <a:pt x="10315" y="266749"/>
                  </a:cubicBezTo>
                  <a:cubicBezTo>
                    <a:pt x="23065" y="258726"/>
                    <a:pt x="22778" y="250274"/>
                    <a:pt x="9885" y="242395"/>
                  </a:cubicBezTo>
                  <a:cubicBezTo>
                    <a:pt x="1719" y="237381"/>
                    <a:pt x="0" y="231650"/>
                    <a:pt x="0" y="222912"/>
                  </a:cubicBezTo>
                  <a:cubicBezTo>
                    <a:pt x="287" y="163746"/>
                    <a:pt x="143" y="104579"/>
                    <a:pt x="143" y="45413"/>
                  </a:cubicBezTo>
                  <a:cubicBezTo>
                    <a:pt x="143" y="22349"/>
                    <a:pt x="11318" y="7593"/>
                    <a:pt x="33666" y="1003"/>
                  </a:cubicBezTo>
                  <a:cubicBezTo>
                    <a:pt x="34096" y="860"/>
                    <a:pt x="34239" y="287"/>
                    <a:pt x="34526" y="0"/>
                  </a:cubicBezTo>
                  <a:cubicBezTo>
                    <a:pt x="46130" y="0"/>
                    <a:pt x="57590" y="0"/>
                    <a:pt x="69194" y="0"/>
                  </a:cubicBezTo>
                  <a:cubicBezTo>
                    <a:pt x="69194" y="0"/>
                    <a:pt x="69338" y="0"/>
                    <a:pt x="69338" y="0"/>
                  </a:cubicBezTo>
                  <a:cubicBezTo>
                    <a:pt x="80942" y="0"/>
                    <a:pt x="92402" y="0"/>
                    <a:pt x="104006" y="0"/>
                  </a:cubicBezTo>
                  <a:cubicBezTo>
                    <a:pt x="104293" y="287"/>
                    <a:pt x="104436" y="860"/>
                    <a:pt x="105009" y="1003"/>
                  </a:cubicBezTo>
                  <a:cubicBezTo>
                    <a:pt x="127357" y="7593"/>
                    <a:pt x="138532" y="22349"/>
                    <a:pt x="138532" y="45413"/>
                  </a:cubicBezTo>
                  <a:cubicBezTo>
                    <a:pt x="138532" y="104579"/>
                    <a:pt x="138245" y="163746"/>
                    <a:pt x="138675" y="222912"/>
                  </a:cubicBezTo>
                  <a:cubicBezTo>
                    <a:pt x="138675" y="231794"/>
                    <a:pt x="136812" y="237381"/>
                    <a:pt x="128790" y="242395"/>
                  </a:cubicBezTo>
                  <a:cubicBezTo>
                    <a:pt x="115753" y="250274"/>
                    <a:pt x="115610" y="258870"/>
                    <a:pt x="128360" y="266749"/>
                  </a:cubicBezTo>
                  <a:cubicBezTo>
                    <a:pt x="137385" y="272336"/>
                    <a:pt x="139248" y="278783"/>
                    <a:pt x="139104" y="288238"/>
                  </a:cubicBezTo>
                  <a:cubicBezTo>
                    <a:pt x="138818" y="293252"/>
                    <a:pt x="138102" y="295258"/>
                    <a:pt x="132515" y="294971"/>
                  </a:cubicBezTo>
                  <a:cubicBezTo>
                    <a:pt x="119908" y="294541"/>
                    <a:pt x="107158" y="295258"/>
                    <a:pt x="94551" y="294685"/>
                  </a:cubicBezTo>
                  <a:cubicBezTo>
                    <a:pt x="91471" y="294541"/>
                    <a:pt x="89644" y="294935"/>
                    <a:pt x="88588" y="29609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96C799-CB5D-4260-9F92-856D31EEE635}"/>
                </a:ext>
              </a:extLst>
            </p:cNvPr>
            <p:cNvSpPr/>
            <p:nvPr/>
          </p:nvSpPr>
          <p:spPr>
            <a:xfrm rot="10800000">
              <a:off x="2436518" y="1345118"/>
              <a:ext cx="43837" cy="451435"/>
            </a:xfrm>
            <a:custGeom>
              <a:avLst/>
              <a:gdLst>
                <a:gd name="connsiteX0" fmla="*/ 18337 w 43837"/>
                <a:gd name="connsiteY0" fmla="*/ 434244 h 451435"/>
                <a:gd name="connsiteX1" fmla="*/ 18337 w 43837"/>
                <a:gd name="connsiteY1" fmla="*/ 433957 h 451435"/>
                <a:gd name="connsiteX2" fmla="*/ 18051 w 43837"/>
                <a:gd name="connsiteY2" fmla="*/ 433957 h 451435"/>
                <a:gd name="connsiteX3" fmla="*/ 18337 w 43837"/>
                <a:gd name="connsiteY3" fmla="*/ 434244 h 451435"/>
                <a:gd name="connsiteX4" fmla="*/ 24784 w 43837"/>
                <a:gd name="connsiteY4" fmla="*/ 434244 h 451435"/>
                <a:gd name="connsiteX5" fmla="*/ 25070 w 43837"/>
                <a:gd name="connsiteY5" fmla="*/ 433957 h 451435"/>
                <a:gd name="connsiteX6" fmla="*/ 24784 w 43837"/>
                <a:gd name="connsiteY6" fmla="*/ 433957 h 451435"/>
                <a:gd name="connsiteX7" fmla="*/ 24784 w 43837"/>
                <a:gd name="connsiteY7" fmla="*/ 434244 h 451435"/>
                <a:gd name="connsiteX8" fmla="*/ 22429 w 43837"/>
                <a:gd name="connsiteY8" fmla="*/ 449669 h 451435"/>
                <a:gd name="connsiteX9" fmla="*/ 28960 w 43837"/>
                <a:gd name="connsiteY9" fmla="*/ 394301 h 451435"/>
                <a:gd name="connsiteX10" fmla="*/ 15898 w 43837"/>
                <a:gd name="connsiteY10" fmla="*/ 394301 h 451435"/>
                <a:gd name="connsiteX11" fmla="*/ 22062 w 43837"/>
                <a:gd name="connsiteY11" fmla="*/ 451435 h 451435"/>
                <a:gd name="connsiteX12" fmla="*/ 21919 w 43837"/>
                <a:gd name="connsiteY12" fmla="*/ 451435 h 451435"/>
                <a:gd name="connsiteX13" fmla="*/ 21775 w 43837"/>
                <a:gd name="connsiteY13" fmla="*/ 451435 h 451435"/>
                <a:gd name="connsiteX14" fmla="*/ 18451 w 43837"/>
                <a:gd name="connsiteY14" fmla="*/ 448425 h 451435"/>
                <a:gd name="connsiteX15" fmla="*/ 10582 w 43837"/>
                <a:gd name="connsiteY15" fmla="*/ 394301 h 451435"/>
                <a:gd name="connsiteX16" fmla="*/ 3632 w 43837"/>
                <a:gd name="connsiteY16" fmla="*/ 394301 h 451435"/>
                <a:gd name="connsiteX17" fmla="*/ 18412 w 43837"/>
                <a:gd name="connsiteY17" fmla="*/ 448389 h 451435"/>
                <a:gd name="connsiteX18" fmla="*/ 14183 w 43837"/>
                <a:gd name="connsiteY18" fmla="*/ 444559 h 451435"/>
                <a:gd name="connsiteX19" fmla="*/ 0 w 43837"/>
                <a:gd name="connsiteY19" fmla="*/ 392412 h 451435"/>
                <a:gd name="connsiteX20" fmla="*/ 4155 w 43837"/>
                <a:gd name="connsiteY20" fmla="*/ 353016 h 451435"/>
                <a:gd name="connsiteX21" fmla="*/ 4298 w 43837"/>
                <a:gd name="connsiteY21" fmla="*/ 4323 h 451435"/>
                <a:gd name="connsiteX22" fmla="*/ 4023 w 43837"/>
                <a:gd name="connsiteY22" fmla="*/ 641 h 451435"/>
                <a:gd name="connsiteX23" fmla="*/ 3732 w 43837"/>
                <a:gd name="connsiteY23" fmla="*/ 0 h 451435"/>
                <a:gd name="connsiteX24" fmla="*/ 40105 w 43837"/>
                <a:gd name="connsiteY24" fmla="*/ 0 h 451435"/>
                <a:gd name="connsiteX25" fmla="*/ 39815 w 43837"/>
                <a:gd name="connsiteY25" fmla="*/ 641 h 451435"/>
                <a:gd name="connsiteX26" fmla="*/ 39539 w 43837"/>
                <a:gd name="connsiteY26" fmla="*/ 4323 h 451435"/>
                <a:gd name="connsiteX27" fmla="*/ 39683 w 43837"/>
                <a:gd name="connsiteY27" fmla="*/ 353016 h 451435"/>
                <a:gd name="connsiteX28" fmla="*/ 43837 w 43837"/>
                <a:gd name="connsiteY28" fmla="*/ 392412 h 451435"/>
                <a:gd name="connsiteX29" fmla="*/ 29655 w 43837"/>
                <a:gd name="connsiteY29" fmla="*/ 444559 h 451435"/>
                <a:gd name="connsiteX30" fmla="*/ 26784 w 43837"/>
                <a:gd name="connsiteY30" fmla="*/ 447159 h 451435"/>
                <a:gd name="connsiteX31" fmla="*/ 40848 w 43837"/>
                <a:gd name="connsiteY31" fmla="*/ 394301 h 451435"/>
                <a:gd name="connsiteX32" fmla="*/ 34282 w 43837"/>
                <a:gd name="connsiteY32" fmla="*/ 394301 h 451435"/>
                <a:gd name="connsiteX33" fmla="*/ 26568 w 43837"/>
                <a:gd name="connsiteY33" fmla="*/ 447354 h 4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37" h="451435">
                  <a:moveTo>
                    <a:pt x="18337" y="434244"/>
                  </a:moveTo>
                  <a:cubicBezTo>
                    <a:pt x="18337" y="434244"/>
                    <a:pt x="18337" y="434101"/>
                    <a:pt x="18337" y="433957"/>
                  </a:cubicBezTo>
                  <a:cubicBezTo>
                    <a:pt x="18194" y="433957"/>
                    <a:pt x="18194" y="433957"/>
                    <a:pt x="18051" y="433957"/>
                  </a:cubicBezTo>
                  <a:cubicBezTo>
                    <a:pt x="18194" y="434101"/>
                    <a:pt x="18194" y="434101"/>
                    <a:pt x="18337" y="434244"/>
                  </a:cubicBezTo>
                  <a:close/>
                  <a:moveTo>
                    <a:pt x="24784" y="434244"/>
                  </a:moveTo>
                  <a:cubicBezTo>
                    <a:pt x="24927" y="434244"/>
                    <a:pt x="25070" y="434101"/>
                    <a:pt x="25070" y="433957"/>
                  </a:cubicBezTo>
                  <a:cubicBezTo>
                    <a:pt x="24927" y="433957"/>
                    <a:pt x="24927" y="433957"/>
                    <a:pt x="24784" y="433957"/>
                  </a:cubicBezTo>
                  <a:cubicBezTo>
                    <a:pt x="24784" y="434101"/>
                    <a:pt x="24784" y="434101"/>
                    <a:pt x="24784" y="434244"/>
                  </a:cubicBezTo>
                  <a:close/>
                  <a:moveTo>
                    <a:pt x="22429" y="449669"/>
                  </a:moveTo>
                  <a:lnTo>
                    <a:pt x="28960" y="394301"/>
                  </a:lnTo>
                  <a:lnTo>
                    <a:pt x="15898" y="394301"/>
                  </a:lnTo>
                  <a:close/>
                  <a:moveTo>
                    <a:pt x="22062" y="451435"/>
                  </a:moveTo>
                  <a:cubicBezTo>
                    <a:pt x="21919" y="451435"/>
                    <a:pt x="21919" y="451435"/>
                    <a:pt x="21919" y="451435"/>
                  </a:cubicBezTo>
                  <a:cubicBezTo>
                    <a:pt x="21775" y="451435"/>
                    <a:pt x="21775" y="451435"/>
                    <a:pt x="21775" y="451435"/>
                  </a:cubicBezTo>
                  <a:lnTo>
                    <a:pt x="18451" y="448425"/>
                  </a:lnTo>
                  <a:lnTo>
                    <a:pt x="10582" y="394301"/>
                  </a:lnTo>
                  <a:lnTo>
                    <a:pt x="3632" y="394301"/>
                  </a:lnTo>
                  <a:lnTo>
                    <a:pt x="18412" y="448389"/>
                  </a:lnTo>
                  <a:lnTo>
                    <a:pt x="14183" y="444559"/>
                  </a:lnTo>
                  <a:cubicBezTo>
                    <a:pt x="12464" y="439545"/>
                    <a:pt x="2292" y="402727"/>
                    <a:pt x="0" y="392412"/>
                  </a:cubicBezTo>
                  <a:cubicBezTo>
                    <a:pt x="2579" y="380522"/>
                    <a:pt x="4011" y="366339"/>
                    <a:pt x="4155" y="353016"/>
                  </a:cubicBezTo>
                  <a:cubicBezTo>
                    <a:pt x="5874" y="237406"/>
                    <a:pt x="4155" y="119790"/>
                    <a:pt x="4298" y="4323"/>
                  </a:cubicBezTo>
                  <a:cubicBezTo>
                    <a:pt x="4298" y="2854"/>
                    <a:pt x="4226" y="1637"/>
                    <a:pt x="4023" y="641"/>
                  </a:cubicBezTo>
                  <a:lnTo>
                    <a:pt x="3732" y="0"/>
                  </a:lnTo>
                  <a:lnTo>
                    <a:pt x="40105" y="0"/>
                  </a:lnTo>
                  <a:lnTo>
                    <a:pt x="39815" y="641"/>
                  </a:lnTo>
                  <a:cubicBezTo>
                    <a:pt x="39611" y="1637"/>
                    <a:pt x="39539" y="2854"/>
                    <a:pt x="39539" y="4323"/>
                  </a:cubicBezTo>
                  <a:cubicBezTo>
                    <a:pt x="39683" y="119933"/>
                    <a:pt x="37820" y="237549"/>
                    <a:pt x="39683" y="353016"/>
                  </a:cubicBezTo>
                  <a:cubicBezTo>
                    <a:pt x="39826" y="366339"/>
                    <a:pt x="41258" y="380522"/>
                    <a:pt x="43837" y="392412"/>
                  </a:cubicBezTo>
                  <a:cubicBezTo>
                    <a:pt x="41545" y="402727"/>
                    <a:pt x="31374" y="439545"/>
                    <a:pt x="29655" y="444559"/>
                  </a:cubicBezTo>
                  <a:lnTo>
                    <a:pt x="26784" y="447159"/>
                  </a:lnTo>
                  <a:lnTo>
                    <a:pt x="40848" y="394301"/>
                  </a:lnTo>
                  <a:lnTo>
                    <a:pt x="34282" y="394301"/>
                  </a:lnTo>
                  <a:lnTo>
                    <a:pt x="26568" y="447354"/>
                  </a:lnTo>
                  <a:close/>
                </a:path>
              </a:pathLst>
            </a:custGeom>
            <a:grpFill/>
            <a:ln w="9525" cap="flat">
              <a:noFill/>
              <a:prstDash val="solid"/>
              <a:miter/>
            </a:ln>
          </p:spPr>
          <p:txBody>
            <a:bodyPr rtlCol="0" anchor="ctr"/>
            <a:lstStyle/>
            <a:p>
              <a:endParaRPr lang="en-US" dirty="0"/>
            </a:p>
          </p:txBody>
        </p:sp>
      </p:grpSp>
      <p:sp>
        <p:nvSpPr>
          <p:cNvPr id="65" name="Freeform: Shape 64">
            <a:extLst>
              <a:ext uri="{FF2B5EF4-FFF2-40B4-BE49-F238E27FC236}">
                <a16:creationId xmlns:a16="http://schemas.microsoft.com/office/drawing/2014/main" id="{68181CE4-3352-4E52-873F-BAF6034A14A3}"/>
              </a:ext>
            </a:extLst>
          </p:cNvPr>
          <p:cNvSpPr/>
          <p:nvPr/>
        </p:nvSpPr>
        <p:spPr>
          <a:xfrm>
            <a:off x="6002302" y="3111846"/>
            <a:ext cx="245744" cy="244379"/>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solidFill>
          <a:ln w="515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EFC4ECB-1255-4B27-BE3E-095010A24221}"/>
              </a:ext>
            </a:extLst>
          </p:cNvPr>
          <p:cNvSpPr/>
          <p:nvPr/>
        </p:nvSpPr>
        <p:spPr>
          <a:xfrm>
            <a:off x="6851285" y="2260748"/>
            <a:ext cx="244018" cy="243363"/>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solidFill>
          <a:ln w="515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CDE259C0-62EC-40DF-9D27-F8B5663A335B}"/>
              </a:ext>
            </a:extLst>
          </p:cNvPr>
          <p:cNvSpPr/>
          <p:nvPr/>
        </p:nvSpPr>
        <p:spPr>
          <a:xfrm>
            <a:off x="5757523" y="2736937"/>
            <a:ext cx="421078" cy="420803"/>
          </a:xfrm>
          <a:custGeom>
            <a:avLst/>
            <a:gdLst>
              <a:gd name="connsiteX0" fmla="*/ 494462 w 988147"/>
              <a:gd name="connsiteY0" fmla="*/ 416074 h 987501"/>
              <a:gd name="connsiteX1" fmla="*/ 417459 w 988147"/>
              <a:gd name="connsiteY1" fmla="*/ 492745 h 987501"/>
              <a:gd name="connsiteX2" fmla="*/ 494129 w 988147"/>
              <a:gd name="connsiteY2" fmla="*/ 570081 h 987501"/>
              <a:gd name="connsiteX3" fmla="*/ 571299 w 988147"/>
              <a:gd name="connsiteY3" fmla="*/ 493244 h 987501"/>
              <a:gd name="connsiteX4" fmla="*/ 494462 w 988147"/>
              <a:gd name="connsiteY4" fmla="*/ 416074 h 987501"/>
              <a:gd name="connsiteX5" fmla="*/ 494795 w 988147"/>
              <a:gd name="connsiteY5" fmla="*/ 187060 h 987501"/>
              <a:gd name="connsiteX6" fmla="*/ 800480 w 988147"/>
              <a:gd name="connsiteY6" fmla="*/ 493576 h 987501"/>
              <a:gd name="connsiteX7" fmla="*/ 493630 w 988147"/>
              <a:gd name="connsiteY7" fmla="*/ 798929 h 987501"/>
              <a:gd name="connsiteX8" fmla="*/ 188444 w 988147"/>
              <a:gd name="connsiteY8" fmla="*/ 492579 h 987501"/>
              <a:gd name="connsiteX9" fmla="*/ 494795 w 988147"/>
              <a:gd name="connsiteY9" fmla="*/ 187060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2" y="416074"/>
                </a:moveTo>
                <a:cubicBezTo>
                  <a:pt x="448227" y="416074"/>
                  <a:pt x="417292" y="453994"/>
                  <a:pt x="417459" y="492745"/>
                </a:cubicBezTo>
                <a:cubicBezTo>
                  <a:pt x="417625" y="535654"/>
                  <a:pt x="451387" y="570081"/>
                  <a:pt x="494129" y="570081"/>
                </a:cubicBezTo>
                <a:cubicBezTo>
                  <a:pt x="536872" y="570081"/>
                  <a:pt x="571133" y="536153"/>
                  <a:pt x="571299" y="493244"/>
                </a:cubicBezTo>
                <a:cubicBezTo>
                  <a:pt x="571466" y="450501"/>
                  <a:pt x="537870" y="416074"/>
                  <a:pt x="494462" y="416074"/>
                </a:cubicBezTo>
                <a:close/>
                <a:moveTo>
                  <a:pt x="494795" y="187060"/>
                </a:moveTo>
                <a:cubicBezTo>
                  <a:pt x="662938" y="187393"/>
                  <a:pt x="800813" y="324934"/>
                  <a:pt x="800480" y="493576"/>
                </a:cubicBezTo>
                <a:cubicBezTo>
                  <a:pt x="800147" y="660389"/>
                  <a:pt x="664768" y="799262"/>
                  <a:pt x="493630" y="798929"/>
                </a:cubicBezTo>
                <a:cubicBezTo>
                  <a:pt x="321163" y="798430"/>
                  <a:pt x="187113" y="657728"/>
                  <a:pt x="188444" y="492579"/>
                </a:cubicBezTo>
                <a:cubicBezTo>
                  <a:pt x="187446" y="325100"/>
                  <a:pt x="325819" y="186727"/>
                  <a:pt x="494795" y="187060"/>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solidFill>
          <a:ln w="5155" cap="flat">
            <a:noFill/>
            <a:prstDash val="solid"/>
            <a:miter/>
          </a:ln>
        </p:spPr>
        <p:txBody>
          <a:bodyPr wrap="square" rtlCol="0" anchor="ctr">
            <a:noAutofit/>
          </a:bodyPr>
          <a:lstStyle/>
          <a:p>
            <a:endParaRPr lang="en-US" dirty="0"/>
          </a:p>
        </p:txBody>
      </p:sp>
      <p:sp>
        <p:nvSpPr>
          <p:cNvPr id="68" name="Freeform: Shape 67">
            <a:extLst>
              <a:ext uri="{FF2B5EF4-FFF2-40B4-BE49-F238E27FC236}">
                <a16:creationId xmlns:a16="http://schemas.microsoft.com/office/drawing/2014/main" id="{CFAC3B1C-618D-48A7-AA66-DDC0E9FE0087}"/>
              </a:ext>
            </a:extLst>
          </p:cNvPr>
          <p:cNvSpPr/>
          <p:nvPr/>
        </p:nvSpPr>
        <p:spPr>
          <a:xfrm>
            <a:off x="6929767" y="2941438"/>
            <a:ext cx="233656" cy="237854"/>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solidFill>
          <a:ln w="5155" cap="flat">
            <a:noFill/>
            <a:prstDash val="solid"/>
            <a:miter/>
          </a:ln>
        </p:spPr>
        <p:txBody>
          <a:bodyPr rtlCol="0" anchor="ctr"/>
          <a:lstStyle/>
          <a:p>
            <a:endParaRPr lang="en-US" dirty="0"/>
          </a:p>
        </p:txBody>
      </p:sp>
      <p:sp>
        <p:nvSpPr>
          <p:cNvPr id="69" name="Rectangle 68">
            <a:extLst>
              <a:ext uri="{FF2B5EF4-FFF2-40B4-BE49-F238E27FC236}">
                <a16:creationId xmlns:a16="http://schemas.microsoft.com/office/drawing/2014/main" id="{471859FC-33AA-43EE-87B2-98C8577F6687}"/>
              </a:ext>
            </a:extLst>
          </p:cNvPr>
          <p:cNvSpPr/>
          <p:nvPr/>
        </p:nvSpPr>
        <p:spPr>
          <a:xfrm>
            <a:off x="1583820" y="4034174"/>
            <a:ext cx="9024359" cy="1403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7F405146-E4E1-47FE-B209-8E3C245A2B20}"/>
              </a:ext>
            </a:extLst>
          </p:cNvPr>
          <p:cNvSpPr txBox="1"/>
          <p:nvPr/>
        </p:nvSpPr>
        <p:spPr>
          <a:xfrm>
            <a:off x="3058910" y="4037127"/>
            <a:ext cx="6074180" cy="1015663"/>
          </a:xfrm>
          <a:prstGeom prst="rect">
            <a:avLst/>
          </a:prstGeom>
          <a:noFill/>
        </p:spPr>
        <p:txBody>
          <a:bodyPr wrap="square" rtlCol="0" anchor="ctr">
            <a:spAutoFit/>
          </a:bodyPr>
          <a:lstStyle/>
          <a:p>
            <a:pPr algn="ctr"/>
            <a:r>
              <a:rPr lang="en-US" altLang="ko-KR" sz="6000" dirty="0">
                <a:solidFill>
                  <a:schemeClr val="tx1">
                    <a:lumMod val="85000"/>
                    <a:lumOff val="15000"/>
                  </a:schemeClr>
                </a:solidFill>
                <a:cs typeface="Arial" pitchFamily="34" charset="0"/>
              </a:rPr>
              <a:t>Thank You</a:t>
            </a:r>
            <a:endParaRPr lang="ko-KR" altLang="en-US" sz="6000" dirty="0">
              <a:solidFill>
                <a:schemeClr val="tx1">
                  <a:lumMod val="85000"/>
                  <a:lumOff val="15000"/>
                </a:schemeClr>
              </a:solidFill>
              <a:cs typeface="Arial" pitchFamily="34" charset="0"/>
            </a:endParaRPr>
          </a:p>
        </p:txBody>
      </p:sp>
      <p:sp>
        <p:nvSpPr>
          <p:cNvPr id="71" name="TextBox 70">
            <a:extLst>
              <a:ext uri="{FF2B5EF4-FFF2-40B4-BE49-F238E27FC236}">
                <a16:creationId xmlns:a16="http://schemas.microsoft.com/office/drawing/2014/main" id="{18795E75-FC5F-4526-B249-F371D7AF87B5}"/>
              </a:ext>
            </a:extLst>
          </p:cNvPr>
          <p:cNvSpPr txBox="1"/>
          <p:nvPr/>
        </p:nvSpPr>
        <p:spPr>
          <a:xfrm>
            <a:off x="3058846" y="4963964"/>
            <a:ext cx="6074107" cy="379656"/>
          </a:xfrm>
          <a:prstGeom prst="rect">
            <a:avLst/>
          </a:prstGeom>
          <a:noFill/>
        </p:spPr>
        <p:txBody>
          <a:bodyPr wrap="square" rtlCol="0" anchor="ctr">
            <a:spAutoFit/>
          </a:bodyPr>
          <a:lstStyle/>
          <a:p>
            <a:pPr algn="ctr"/>
            <a:r>
              <a:rPr lang="en-US" altLang="ko-KR" sz="1867" dirty="0">
                <a:solidFill>
                  <a:srgbClr val="002060"/>
                </a:solidFill>
                <a:cs typeface="Arial" pitchFamily="34" charset="0"/>
              </a:rPr>
              <a:t>For Listening To This Presentation</a:t>
            </a:r>
            <a:endParaRPr lang="ko-KR" altLang="en-US" sz="1867" dirty="0">
              <a:solidFill>
                <a:srgbClr val="002060"/>
              </a:solidFill>
              <a:cs typeface="Arial" pitchFamily="34" charset="0"/>
            </a:endParaRPr>
          </a:p>
        </p:txBody>
      </p:sp>
    </p:spTree>
    <p:extLst>
      <p:ext uri="{BB962C8B-B14F-4D97-AF65-F5344CB8AC3E}">
        <p14:creationId xmlns:p14="http://schemas.microsoft.com/office/powerpoint/2010/main" val="2684457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F270DDD8-E67F-421A-BC68-0E8ED0F99AE3}"/>
              </a:ext>
            </a:extLst>
          </p:cNvPr>
          <p:cNvGrpSpPr/>
          <p:nvPr/>
        </p:nvGrpSpPr>
        <p:grpSpPr>
          <a:xfrm>
            <a:off x="2479181" y="0"/>
            <a:ext cx="588535" cy="1444486"/>
            <a:chOff x="2290340" y="0"/>
            <a:chExt cx="588535" cy="1444486"/>
          </a:xfrm>
        </p:grpSpPr>
        <p:sp>
          <p:nvSpPr>
            <p:cNvPr id="57" name="Freeform: Shape 42">
              <a:extLst>
                <a:ext uri="{FF2B5EF4-FFF2-40B4-BE49-F238E27FC236}">
                  <a16:creationId xmlns:a16="http://schemas.microsoft.com/office/drawing/2014/main" id="{01B8CD28-24F7-4D9E-BE90-7456CE5F2330}"/>
                </a:ext>
              </a:extLst>
            </p:cNvPr>
            <p:cNvSpPr>
              <a:spLocks/>
            </p:cNvSpPr>
            <p:nvPr/>
          </p:nvSpPr>
          <p:spPr bwMode="auto">
            <a:xfrm>
              <a:off x="2290340" y="0"/>
              <a:ext cx="588534" cy="1444486"/>
            </a:xfrm>
            <a:custGeom>
              <a:avLst/>
              <a:gdLst>
                <a:gd name="connsiteX0" fmla="*/ 103521 w 588534"/>
                <a:gd name="connsiteY0" fmla="*/ 0 h 1444486"/>
                <a:gd name="connsiteX1" fmla="*/ 180820 w 588534"/>
                <a:gd name="connsiteY1" fmla="*/ 0 h 1444486"/>
                <a:gd name="connsiteX2" fmla="*/ 183021 w 588534"/>
                <a:gd name="connsiteY2" fmla="*/ 71501 h 1444486"/>
                <a:gd name="connsiteX3" fmla="*/ 194669 w 588534"/>
                <a:gd name="connsiteY3" fmla="*/ 449905 h 1444486"/>
                <a:gd name="connsiteX4" fmla="*/ 294266 w 588534"/>
                <a:gd name="connsiteY4" fmla="*/ 449905 h 1444486"/>
                <a:gd name="connsiteX5" fmla="*/ 380284 w 588534"/>
                <a:gd name="connsiteY5" fmla="*/ 449905 h 1444486"/>
                <a:gd name="connsiteX6" fmla="*/ 381774 w 588534"/>
                <a:gd name="connsiteY6" fmla="*/ 106097 h 1444486"/>
                <a:gd name="connsiteX7" fmla="*/ 382234 w 588534"/>
                <a:gd name="connsiteY7" fmla="*/ 0 h 1444486"/>
                <a:gd name="connsiteX8" fmla="*/ 459231 w 588534"/>
                <a:gd name="connsiteY8" fmla="*/ 0 h 1444486"/>
                <a:gd name="connsiteX9" fmla="*/ 458864 w 588534"/>
                <a:gd name="connsiteY9" fmla="*/ 84795 h 1444486"/>
                <a:gd name="connsiteX10" fmla="*/ 457246 w 588534"/>
                <a:gd name="connsiteY10" fmla="*/ 458766 h 1444486"/>
                <a:gd name="connsiteX11" fmla="*/ 516099 w 588534"/>
                <a:gd name="connsiteY11" fmla="*/ 498642 h 1444486"/>
                <a:gd name="connsiteX12" fmla="*/ 552317 w 588534"/>
                <a:gd name="connsiteY12" fmla="*/ 538518 h 1444486"/>
                <a:gd name="connsiteX13" fmla="*/ 588534 w 588534"/>
                <a:gd name="connsiteY13" fmla="*/ 627132 h 1444486"/>
                <a:gd name="connsiteX14" fmla="*/ 588534 w 588534"/>
                <a:gd name="connsiteY14" fmla="*/ 799930 h 1444486"/>
                <a:gd name="connsiteX15" fmla="*/ 561371 w 588534"/>
                <a:gd name="connsiteY15" fmla="*/ 879683 h 1444486"/>
                <a:gd name="connsiteX16" fmla="*/ 421028 w 588534"/>
                <a:gd name="connsiteY16" fmla="*/ 1074634 h 1444486"/>
                <a:gd name="connsiteX17" fmla="*/ 384811 w 588534"/>
                <a:gd name="connsiteY17" fmla="*/ 1105649 h 1444486"/>
                <a:gd name="connsiteX18" fmla="*/ 384811 w 588534"/>
                <a:gd name="connsiteY18" fmla="*/ 1110080 h 1444486"/>
                <a:gd name="connsiteX19" fmla="*/ 344067 w 588534"/>
                <a:gd name="connsiteY19" fmla="*/ 1269584 h 1444486"/>
                <a:gd name="connsiteX20" fmla="*/ 484408 w 588534"/>
                <a:gd name="connsiteY20" fmla="*/ 1278445 h 1444486"/>
                <a:gd name="connsiteX21" fmla="*/ 511572 w 588534"/>
                <a:gd name="connsiteY21" fmla="*/ 1176540 h 1444486"/>
                <a:gd name="connsiteX22" fmla="*/ 511572 w 588534"/>
                <a:gd name="connsiteY22" fmla="*/ 1163248 h 1444486"/>
                <a:gd name="connsiteX23" fmla="*/ 511572 w 588534"/>
                <a:gd name="connsiteY23" fmla="*/ 1132233 h 1444486"/>
                <a:gd name="connsiteX24" fmla="*/ 543262 w 588534"/>
                <a:gd name="connsiteY24" fmla="*/ 1127802 h 1444486"/>
                <a:gd name="connsiteX25" fmla="*/ 552317 w 588534"/>
                <a:gd name="connsiteY25" fmla="*/ 1167678 h 1444486"/>
                <a:gd name="connsiteX26" fmla="*/ 552317 w 588534"/>
                <a:gd name="connsiteY26" fmla="*/ 1180970 h 1444486"/>
                <a:gd name="connsiteX27" fmla="*/ 552317 w 588534"/>
                <a:gd name="connsiteY27" fmla="*/ 1194262 h 1444486"/>
                <a:gd name="connsiteX28" fmla="*/ 543262 w 588534"/>
                <a:gd name="connsiteY28" fmla="*/ 1371491 h 1444486"/>
                <a:gd name="connsiteX29" fmla="*/ 307849 w 588534"/>
                <a:gd name="connsiteY29" fmla="*/ 1433520 h 1444486"/>
                <a:gd name="connsiteX30" fmla="*/ 172033 w 588534"/>
                <a:gd name="connsiteY30" fmla="*/ 1216416 h 1444486"/>
                <a:gd name="connsiteX31" fmla="*/ 203723 w 588534"/>
                <a:gd name="connsiteY31" fmla="*/ 1110080 h 1444486"/>
                <a:gd name="connsiteX32" fmla="*/ 167506 w 588534"/>
                <a:gd name="connsiteY32" fmla="*/ 1074634 h 1444486"/>
                <a:gd name="connsiteX33" fmla="*/ 27163 w 588534"/>
                <a:gd name="connsiteY33" fmla="*/ 879683 h 1444486"/>
                <a:gd name="connsiteX34" fmla="*/ 0 w 588534"/>
                <a:gd name="connsiteY34" fmla="*/ 799930 h 1444486"/>
                <a:gd name="connsiteX35" fmla="*/ 0 w 588534"/>
                <a:gd name="connsiteY35" fmla="*/ 627132 h 1444486"/>
                <a:gd name="connsiteX36" fmla="*/ 36217 w 588534"/>
                <a:gd name="connsiteY36" fmla="*/ 538518 h 1444486"/>
                <a:gd name="connsiteX37" fmla="*/ 72435 w 588534"/>
                <a:gd name="connsiteY37" fmla="*/ 498642 h 1444486"/>
                <a:gd name="connsiteX38" fmla="*/ 117707 w 588534"/>
                <a:gd name="connsiteY38" fmla="*/ 463197 h 1444486"/>
                <a:gd name="connsiteX39" fmla="*/ 106981 w 588534"/>
                <a:gd name="connsiteY39" fmla="*/ 112974 h 144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8534" h="1444486">
                  <a:moveTo>
                    <a:pt x="103521" y="0"/>
                  </a:moveTo>
                  <a:lnTo>
                    <a:pt x="180820" y="0"/>
                  </a:lnTo>
                  <a:lnTo>
                    <a:pt x="183021" y="71501"/>
                  </a:lnTo>
                  <a:cubicBezTo>
                    <a:pt x="186808" y="194531"/>
                    <a:pt x="190690" y="320640"/>
                    <a:pt x="194669" y="449905"/>
                  </a:cubicBezTo>
                  <a:cubicBezTo>
                    <a:pt x="194669" y="449905"/>
                    <a:pt x="194669" y="449905"/>
                    <a:pt x="294266" y="449905"/>
                  </a:cubicBezTo>
                  <a:cubicBezTo>
                    <a:pt x="294266" y="449905"/>
                    <a:pt x="294266" y="449905"/>
                    <a:pt x="380284" y="449905"/>
                  </a:cubicBezTo>
                  <a:cubicBezTo>
                    <a:pt x="380284" y="449905"/>
                    <a:pt x="380284" y="449905"/>
                    <a:pt x="381774" y="106097"/>
                  </a:cubicBezTo>
                  <a:lnTo>
                    <a:pt x="382234" y="0"/>
                  </a:lnTo>
                  <a:lnTo>
                    <a:pt x="459231" y="0"/>
                  </a:lnTo>
                  <a:lnTo>
                    <a:pt x="458864" y="84795"/>
                  </a:lnTo>
                  <a:cubicBezTo>
                    <a:pt x="458338" y="206384"/>
                    <a:pt x="457799" y="331016"/>
                    <a:pt x="457246" y="458766"/>
                  </a:cubicBezTo>
                  <a:cubicBezTo>
                    <a:pt x="479882" y="467628"/>
                    <a:pt x="497990" y="480920"/>
                    <a:pt x="516099" y="498642"/>
                  </a:cubicBezTo>
                  <a:cubicBezTo>
                    <a:pt x="516099" y="498642"/>
                    <a:pt x="516099" y="498642"/>
                    <a:pt x="552317" y="538518"/>
                  </a:cubicBezTo>
                  <a:cubicBezTo>
                    <a:pt x="574953" y="560672"/>
                    <a:pt x="588534" y="596117"/>
                    <a:pt x="588534" y="627132"/>
                  </a:cubicBezTo>
                  <a:cubicBezTo>
                    <a:pt x="588534" y="627132"/>
                    <a:pt x="588534" y="627132"/>
                    <a:pt x="588534" y="799930"/>
                  </a:cubicBezTo>
                  <a:cubicBezTo>
                    <a:pt x="588534" y="826514"/>
                    <a:pt x="579479" y="853098"/>
                    <a:pt x="561371" y="879683"/>
                  </a:cubicBezTo>
                  <a:cubicBezTo>
                    <a:pt x="561371" y="879683"/>
                    <a:pt x="561371" y="879683"/>
                    <a:pt x="421028" y="1074634"/>
                  </a:cubicBezTo>
                  <a:cubicBezTo>
                    <a:pt x="411973" y="1087926"/>
                    <a:pt x="398392" y="1096787"/>
                    <a:pt x="384811" y="1105649"/>
                  </a:cubicBezTo>
                  <a:cubicBezTo>
                    <a:pt x="384811" y="1110080"/>
                    <a:pt x="384811" y="1110080"/>
                    <a:pt x="384811" y="1110080"/>
                  </a:cubicBezTo>
                  <a:cubicBezTo>
                    <a:pt x="366701" y="1141094"/>
                    <a:pt x="325957" y="1220846"/>
                    <a:pt x="344067" y="1269584"/>
                  </a:cubicBezTo>
                  <a:cubicBezTo>
                    <a:pt x="362175" y="1318323"/>
                    <a:pt x="457246" y="1322753"/>
                    <a:pt x="484408" y="1278445"/>
                  </a:cubicBezTo>
                  <a:cubicBezTo>
                    <a:pt x="497990" y="1256292"/>
                    <a:pt x="507044" y="1211985"/>
                    <a:pt x="511572" y="1176540"/>
                  </a:cubicBezTo>
                  <a:cubicBezTo>
                    <a:pt x="511572" y="1172109"/>
                    <a:pt x="511572" y="1167678"/>
                    <a:pt x="511572" y="1163248"/>
                  </a:cubicBezTo>
                  <a:cubicBezTo>
                    <a:pt x="511572" y="1158817"/>
                    <a:pt x="511572" y="1145525"/>
                    <a:pt x="511572" y="1132233"/>
                  </a:cubicBezTo>
                  <a:cubicBezTo>
                    <a:pt x="511572" y="1114510"/>
                    <a:pt x="538735" y="1110080"/>
                    <a:pt x="543262" y="1127802"/>
                  </a:cubicBezTo>
                  <a:cubicBezTo>
                    <a:pt x="547790" y="1141094"/>
                    <a:pt x="547790" y="1158817"/>
                    <a:pt x="552317" y="1167678"/>
                  </a:cubicBezTo>
                  <a:cubicBezTo>
                    <a:pt x="552317" y="1172109"/>
                    <a:pt x="552317" y="1176540"/>
                    <a:pt x="552317" y="1180970"/>
                  </a:cubicBezTo>
                  <a:cubicBezTo>
                    <a:pt x="552317" y="1185401"/>
                    <a:pt x="552317" y="1189832"/>
                    <a:pt x="552317" y="1194262"/>
                  </a:cubicBezTo>
                  <a:cubicBezTo>
                    <a:pt x="556843" y="1220846"/>
                    <a:pt x="584007" y="1296169"/>
                    <a:pt x="543262" y="1371491"/>
                  </a:cubicBezTo>
                  <a:cubicBezTo>
                    <a:pt x="507044" y="1437951"/>
                    <a:pt x="393865" y="1460104"/>
                    <a:pt x="307849" y="1433520"/>
                  </a:cubicBezTo>
                  <a:cubicBezTo>
                    <a:pt x="208250" y="1402505"/>
                    <a:pt x="162978" y="1305031"/>
                    <a:pt x="172033" y="1216416"/>
                  </a:cubicBezTo>
                  <a:cubicBezTo>
                    <a:pt x="176561" y="1180970"/>
                    <a:pt x="190142" y="1141094"/>
                    <a:pt x="203723" y="1110080"/>
                  </a:cubicBezTo>
                  <a:cubicBezTo>
                    <a:pt x="190142" y="1101218"/>
                    <a:pt x="176561" y="1087926"/>
                    <a:pt x="167506" y="1074634"/>
                  </a:cubicBezTo>
                  <a:cubicBezTo>
                    <a:pt x="167506" y="1074634"/>
                    <a:pt x="167506" y="1074634"/>
                    <a:pt x="27163" y="879683"/>
                  </a:cubicBezTo>
                  <a:cubicBezTo>
                    <a:pt x="9055" y="853098"/>
                    <a:pt x="0" y="826514"/>
                    <a:pt x="0" y="799930"/>
                  </a:cubicBezTo>
                  <a:cubicBezTo>
                    <a:pt x="0" y="799930"/>
                    <a:pt x="0" y="799930"/>
                    <a:pt x="0" y="627132"/>
                  </a:cubicBezTo>
                  <a:cubicBezTo>
                    <a:pt x="0" y="596117"/>
                    <a:pt x="13581" y="560672"/>
                    <a:pt x="36217" y="538518"/>
                  </a:cubicBezTo>
                  <a:cubicBezTo>
                    <a:pt x="36217" y="538518"/>
                    <a:pt x="36217" y="538518"/>
                    <a:pt x="72435" y="498642"/>
                  </a:cubicBezTo>
                  <a:cubicBezTo>
                    <a:pt x="86016" y="485350"/>
                    <a:pt x="99598" y="472058"/>
                    <a:pt x="117707" y="463197"/>
                  </a:cubicBezTo>
                  <a:cubicBezTo>
                    <a:pt x="117707" y="463197"/>
                    <a:pt x="117707" y="463197"/>
                    <a:pt x="106981" y="112974"/>
                  </a:cubicBezTo>
                  <a:close/>
                </a:path>
              </a:pathLst>
            </a:custGeom>
            <a:solidFill>
              <a:srgbClr val="0070C0"/>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9" name="Freeform: Shape 4">
              <a:extLst>
                <a:ext uri="{FF2B5EF4-FFF2-40B4-BE49-F238E27FC236}">
                  <a16:creationId xmlns:a16="http://schemas.microsoft.com/office/drawing/2014/main" id="{AB9703CB-1D56-4F6C-B7CC-4FF1B7709C04}"/>
                </a:ext>
              </a:extLst>
            </p:cNvPr>
            <p:cNvSpPr>
              <a:spLocks/>
            </p:cNvSpPr>
            <p:nvPr/>
          </p:nvSpPr>
          <p:spPr bwMode="auto">
            <a:xfrm>
              <a:off x="2290340" y="459941"/>
              <a:ext cx="588535" cy="646443"/>
            </a:xfrm>
            <a:custGeom>
              <a:avLst/>
              <a:gdLst>
                <a:gd name="connsiteX0" fmla="*/ 585399 w 588535"/>
                <a:gd name="connsiteY0" fmla="*/ 162132 h 646443"/>
                <a:gd name="connsiteX1" fmla="*/ 588535 w 588535"/>
                <a:gd name="connsiteY1" fmla="*/ 177655 h 646443"/>
                <a:gd name="connsiteX2" fmla="*/ 588535 w 588535"/>
                <a:gd name="connsiteY2" fmla="*/ 350453 h 646443"/>
                <a:gd name="connsiteX3" fmla="*/ 561372 w 588535"/>
                <a:gd name="connsiteY3" fmla="*/ 430206 h 646443"/>
                <a:gd name="connsiteX4" fmla="*/ 421028 w 588535"/>
                <a:gd name="connsiteY4" fmla="*/ 625157 h 646443"/>
                <a:gd name="connsiteX5" fmla="*/ 396172 w 588535"/>
                <a:gd name="connsiteY5" fmla="*/ 646443 h 646443"/>
                <a:gd name="connsiteX6" fmla="*/ 332115 w 588535"/>
                <a:gd name="connsiteY6" fmla="*/ 646443 h 646443"/>
                <a:gd name="connsiteX7" fmla="*/ 369805 w 588535"/>
                <a:gd name="connsiteY7" fmla="*/ 272 h 646443"/>
                <a:gd name="connsiteX8" fmla="*/ 380285 w 588535"/>
                <a:gd name="connsiteY8" fmla="*/ 428 h 646443"/>
                <a:gd name="connsiteX9" fmla="*/ 457246 w 588535"/>
                <a:gd name="connsiteY9" fmla="*/ 9289 h 646443"/>
                <a:gd name="connsiteX10" fmla="*/ 502665 w 588535"/>
                <a:gd name="connsiteY10" fmla="*/ 40063 h 646443"/>
                <a:gd name="connsiteX11" fmla="*/ 186799 w 588535"/>
                <a:gd name="connsiteY11" fmla="*/ 644039 h 646443"/>
                <a:gd name="connsiteX12" fmla="*/ 167507 w 588535"/>
                <a:gd name="connsiteY12" fmla="*/ 625157 h 646443"/>
                <a:gd name="connsiteX13" fmla="*/ 95391 w 588535"/>
                <a:gd name="connsiteY13" fmla="*/ 524981 h 646443"/>
                <a:gd name="connsiteX14" fmla="*/ 223372 w 588535"/>
                <a:gd name="connsiteY14" fmla="*/ 0 h 646443"/>
                <a:gd name="connsiteX15" fmla="*/ 15812 w 588535"/>
                <a:gd name="connsiteY15" fmla="*/ 396878 h 646443"/>
                <a:gd name="connsiteX16" fmla="*/ 0 w 588535"/>
                <a:gd name="connsiteY16" fmla="*/ 350453 h 646443"/>
                <a:gd name="connsiteX17" fmla="*/ 0 w 588535"/>
                <a:gd name="connsiteY17" fmla="*/ 177655 h 646443"/>
                <a:gd name="connsiteX18" fmla="*/ 36217 w 588535"/>
                <a:gd name="connsiteY18" fmla="*/ 89041 h 646443"/>
                <a:gd name="connsiteX19" fmla="*/ 72436 w 588535"/>
                <a:gd name="connsiteY19" fmla="*/ 49165 h 646443"/>
                <a:gd name="connsiteX20" fmla="*/ 117707 w 588535"/>
                <a:gd name="connsiteY20" fmla="*/ 13720 h 646443"/>
                <a:gd name="connsiteX21" fmla="*/ 194670 w 588535"/>
                <a:gd name="connsiteY21" fmla="*/ 428 h 646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8535" h="646443">
                  <a:moveTo>
                    <a:pt x="585399" y="162132"/>
                  </a:moveTo>
                  <a:lnTo>
                    <a:pt x="588535" y="177655"/>
                  </a:lnTo>
                  <a:lnTo>
                    <a:pt x="588535" y="350453"/>
                  </a:lnTo>
                  <a:cubicBezTo>
                    <a:pt x="588535" y="377037"/>
                    <a:pt x="579479" y="403621"/>
                    <a:pt x="561372" y="430206"/>
                  </a:cubicBezTo>
                  <a:lnTo>
                    <a:pt x="421028" y="625157"/>
                  </a:lnTo>
                  <a:lnTo>
                    <a:pt x="396172" y="646443"/>
                  </a:lnTo>
                  <a:lnTo>
                    <a:pt x="332115" y="646443"/>
                  </a:lnTo>
                  <a:close/>
                  <a:moveTo>
                    <a:pt x="369805" y="272"/>
                  </a:moveTo>
                  <a:lnTo>
                    <a:pt x="380285" y="428"/>
                  </a:lnTo>
                  <a:cubicBezTo>
                    <a:pt x="424047" y="1905"/>
                    <a:pt x="434611" y="1166"/>
                    <a:pt x="457246" y="9289"/>
                  </a:cubicBezTo>
                  <a:lnTo>
                    <a:pt x="502665" y="40063"/>
                  </a:lnTo>
                  <a:lnTo>
                    <a:pt x="186799" y="644039"/>
                  </a:lnTo>
                  <a:lnTo>
                    <a:pt x="167507" y="625157"/>
                  </a:lnTo>
                  <a:lnTo>
                    <a:pt x="95391" y="524981"/>
                  </a:lnTo>
                  <a:close/>
                  <a:moveTo>
                    <a:pt x="223372" y="0"/>
                  </a:moveTo>
                  <a:lnTo>
                    <a:pt x="15812" y="396878"/>
                  </a:lnTo>
                  <a:lnTo>
                    <a:pt x="0" y="350453"/>
                  </a:lnTo>
                  <a:lnTo>
                    <a:pt x="0" y="177655"/>
                  </a:lnTo>
                  <a:cubicBezTo>
                    <a:pt x="0" y="146640"/>
                    <a:pt x="13582" y="111195"/>
                    <a:pt x="36217" y="89041"/>
                  </a:cubicBezTo>
                  <a:lnTo>
                    <a:pt x="72436" y="49165"/>
                  </a:lnTo>
                  <a:cubicBezTo>
                    <a:pt x="86016" y="35873"/>
                    <a:pt x="99599" y="22581"/>
                    <a:pt x="117707" y="13720"/>
                  </a:cubicBezTo>
                  <a:cubicBezTo>
                    <a:pt x="138079" y="5597"/>
                    <a:pt x="150907" y="2643"/>
                    <a:pt x="194670" y="428"/>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6" name="Group 5">
            <a:extLst>
              <a:ext uri="{FF2B5EF4-FFF2-40B4-BE49-F238E27FC236}">
                <a16:creationId xmlns:a16="http://schemas.microsoft.com/office/drawing/2014/main" id="{954B4107-0FAF-457C-A464-90BDA2B16233}"/>
              </a:ext>
            </a:extLst>
          </p:cNvPr>
          <p:cNvGrpSpPr/>
          <p:nvPr/>
        </p:nvGrpSpPr>
        <p:grpSpPr>
          <a:xfrm>
            <a:off x="1719643" y="2918710"/>
            <a:ext cx="2194885" cy="1726314"/>
            <a:chOff x="3949542" y="701675"/>
            <a:chExt cx="4292917" cy="3376452"/>
          </a:xfrm>
        </p:grpSpPr>
        <p:grpSp>
          <p:nvGrpSpPr>
            <p:cNvPr id="7" name="Graphic 14">
              <a:extLst>
                <a:ext uri="{FF2B5EF4-FFF2-40B4-BE49-F238E27FC236}">
                  <a16:creationId xmlns:a16="http://schemas.microsoft.com/office/drawing/2014/main" id="{20753222-C853-46B3-9628-0BFC07FA46C5}"/>
                </a:ext>
              </a:extLst>
            </p:cNvPr>
            <p:cNvGrpSpPr/>
            <p:nvPr/>
          </p:nvGrpSpPr>
          <p:grpSpPr>
            <a:xfrm>
              <a:off x="3949542" y="701675"/>
              <a:ext cx="4292917" cy="3376452"/>
              <a:chOff x="2444748" y="555045"/>
              <a:chExt cx="7282048" cy="5727454"/>
            </a:xfrm>
            <a:effectLst>
              <a:outerShdw blurRad="50800" dist="38100" dir="5400000" algn="t" rotWithShape="0">
                <a:prstClr val="black">
                  <a:alpha val="40000"/>
                </a:prstClr>
              </a:outerShdw>
            </a:effectLst>
          </p:grpSpPr>
          <p:sp>
            <p:nvSpPr>
              <p:cNvPr id="24" name="Freeform: Shape 23">
                <a:extLst>
                  <a:ext uri="{FF2B5EF4-FFF2-40B4-BE49-F238E27FC236}">
                    <a16:creationId xmlns:a16="http://schemas.microsoft.com/office/drawing/2014/main" id="{5C7590C9-C51C-420E-8800-31BA2472AE0F}"/>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5" name="Freeform: Shape 24">
                <a:extLst>
                  <a:ext uri="{FF2B5EF4-FFF2-40B4-BE49-F238E27FC236}">
                    <a16:creationId xmlns:a16="http://schemas.microsoft.com/office/drawing/2014/main" id="{82EACBEF-6451-499A-97AB-D9B581CF9963}"/>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26" name="Freeform: Shape 25">
                <a:extLst>
                  <a:ext uri="{FF2B5EF4-FFF2-40B4-BE49-F238E27FC236}">
                    <a16:creationId xmlns:a16="http://schemas.microsoft.com/office/drawing/2014/main" id="{F1F86951-E898-4509-9D2F-8C7356329B1E}"/>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7" name="Freeform: Shape 26">
                <a:extLst>
                  <a:ext uri="{FF2B5EF4-FFF2-40B4-BE49-F238E27FC236}">
                    <a16:creationId xmlns:a16="http://schemas.microsoft.com/office/drawing/2014/main" id="{A8548381-7F46-49B2-905B-A1749C651C01}"/>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8" name="Freeform: Shape 27">
                <a:extLst>
                  <a:ext uri="{FF2B5EF4-FFF2-40B4-BE49-F238E27FC236}">
                    <a16:creationId xmlns:a16="http://schemas.microsoft.com/office/drawing/2014/main" id="{603DBCB6-AFBA-4C01-9FE1-115BAD48941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29" name="Freeform: Shape 28">
                <a:extLst>
                  <a:ext uri="{FF2B5EF4-FFF2-40B4-BE49-F238E27FC236}">
                    <a16:creationId xmlns:a16="http://schemas.microsoft.com/office/drawing/2014/main" id="{9E47199F-B6B7-4655-84F3-4816FF88B2E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30" name="Freeform: Shape 29">
                <a:extLst>
                  <a:ext uri="{FF2B5EF4-FFF2-40B4-BE49-F238E27FC236}">
                    <a16:creationId xmlns:a16="http://schemas.microsoft.com/office/drawing/2014/main" id="{AA7ACBA6-9684-44F3-81EB-F22E08FB30A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31" name="Freeform: Shape 30">
                <a:extLst>
                  <a:ext uri="{FF2B5EF4-FFF2-40B4-BE49-F238E27FC236}">
                    <a16:creationId xmlns:a16="http://schemas.microsoft.com/office/drawing/2014/main" id="{EDD08C04-BE7F-463C-A8A7-94E96EBF920D}"/>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grpSp>
        <p:sp>
          <p:nvSpPr>
            <p:cNvPr id="8" name="Freeform: Shape 7">
              <a:extLst>
                <a:ext uri="{FF2B5EF4-FFF2-40B4-BE49-F238E27FC236}">
                  <a16:creationId xmlns:a16="http://schemas.microsoft.com/office/drawing/2014/main" id="{41965955-DBA4-4D13-AB14-CEFFAEED9615}"/>
                </a:ext>
              </a:extLst>
            </p:cNvPr>
            <p:cNvSpPr/>
            <p:nvPr/>
          </p:nvSpPr>
          <p:spPr>
            <a:xfrm>
              <a:off x="5146727" y="1787904"/>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lumMod val="8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9" name="Freeform: Shape 8">
              <a:extLst>
                <a:ext uri="{FF2B5EF4-FFF2-40B4-BE49-F238E27FC236}">
                  <a16:creationId xmlns:a16="http://schemas.microsoft.com/office/drawing/2014/main" id="{6607F5C2-54DF-4256-A5D5-AF26D530E488}"/>
                </a:ext>
              </a:extLst>
            </p:cNvPr>
            <p:cNvSpPr/>
            <p:nvPr/>
          </p:nvSpPr>
          <p:spPr>
            <a:xfrm>
              <a:off x="5108346" y="980253"/>
              <a:ext cx="655101" cy="656741"/>
            </a:xfrm>
            <a:custGeom>
              <a:avLst/>
              <a:gdLst>
                <a:gd name="connsiteX0" fmla="*/ 327467 w 655101"/>
                <a:gd name="connsiteY0" fmla="*/ 256683 h 656741"/>
                <a:gd name="connsiteX1" fmla="*/ 256683 w 655101"/>
                <a:gd name="connsiteY1" fmla="*/ 327467 h 656741"/>
                <a:gd name="connsiteX2" fmla="*/ 327467 w 655101"/>
                <a:gd name="connsiteY2" fmla="*/ 398251 h 656741"/>
                <a:gd name="connsiteX3" fmla="*/ 398251 w 655101"/>
                <a:gd name="connsiteY3" fmla="*/ 327467 h 656741"/>
                <a:gd name="connsiteX4" fmla="*/ 327467 w 655101"/>
                <a:gd name="connsiteY4" fmla="*/ 256683 h 656741"/>
                <a:gd name="connsiteX5" fmla="*/ 327683 w 655101"/>
                <a:gd name="connsiteY5" fmla="*/ 173157 h 656741"/>
                <a:gd name="connsiteX6" fmla="*/ 481896 w 655101"/>
                <a:gd name="connsiteY6" fmla="*/ 327561 h 656741"/>
                <a:gd name="connsiteX7" fmla="*/ 327493 w 655101"/>
                <a:gd name="connsiteY7" fmla="*/ 481775 h 656741"/>
                <a:gd name="connsiteX8" fmla="*/ 173088 w 655101"/>
                <a:gd name="connsiteY8" fmla="*/ 327180 h 656741"/>
                <a:gd name="connsiteX9" fmla="*/ 327683 w 655101"/>
                <a:gd name="connsiteY9" fmla="*/ 173157 h 656741"/>
                <a:gd name="connsiteX10" fmla="*/ 325208 w 655101"/>
                <a:gd name="connsiteY10" fmla="*/ 118897 h 656741"/>
                <a:gd name="connsiteX11" fmla="*/ 118257 w 655101"/>
                <a:gd name="connsiteY11" fmla="*/ 329656 h 656741"/>
                <a:gd name="connsiteX12" fmla="*/ 328635 w 655101"/>
                <a:gd name="connsiteY12" fmla="*/ 536797 h 656741"/>
                <a:gd name="connsiteX13" fmla="*/ 535967 w 655101"/>
                <a:gd name="connsiteY13" fmla="*/ 326229 h 656741"/>
                <a:gd name="connsiteX14" fmla="*/ 325208 w 655101"/>
                <a:gd name="connsiteY14" fmla="*/ 118897 h 656741"/>
                <a:gd name="connsiteX15" fmla="*/ 341391 w 655101"/>
                <a:gd name="connsiteY15" fmla="*/ 286 h 656741"/>
                <a:gd name="connsiteX16" fmla="*/ 344818 w 655101"/>
                <a:gd name="connsiteY16" fmla="*/ 3713 h 656741"/>
                <a:gd name="connsiteX17" fmla="*/ 352053 w 655101"/>
                <a:gd name="connsiteY17" fmla="*/ 41029 h 656741"/>
                <a:gd name="connsiteX18" fmla="*/ 351291 w 655101"/>
                <a:gd name="connsiteY18" fmla="*/ 51881 h 656741"/>
                <a:gd name="connsiteX19" fmla="*/ 355099 w 655101"/>
                <a:gd name="connsiteY19" fmla="*/ 56450 h 656741"/>
                <a:gd name="connsiteX20" fmla="*/ 398126 w 655101"/>
                <a:gd name="connsiteY20" fmla="*/ 64446 h 656741"/>
                <a:gd name="connsiteX21" fmla="*/ 403457 w 655101"/>
                <a:gd name="connsiteY21" fmla="*/ 62162 h 656741"/>
                <a:gd name="connsiteX22" fmla="*/ 423257 w 655101"/>
                <a:gd name="connsiteY22" fmla="*/ 25607 h 656741"/>
                <a:gd name="connsiteX23" fmla="*/ 440011 w 655101"/>
                <a:gd name="connsiteY23" fmla="*/ 20086 h 656741"/>
                <a:gd name="connsiteX24" fmla="*/ 464190 w 655101"/>
                <a:gd name="connsiteY24" fmla="*/ 29986 h 656741"/>
                <a:gd name="connsiteX25" fmla="*/ 467618 w 655101"/>
                <a:gd name="connsiteY25" fmla="*/ 35698 h 656741"/>
                <a:gd name="connsiteX26" fmla="*/ 460383 w 655101"/>
                <a:gd name="connsiteY26" fmla="*/ 71110 h 656741"/>
                <a:gd name="connsiteX27" fmla="*/ 455052 w 655101"/>
                <a:gd name="connsiteY27" fmla="*/ 82723 h 656741"/>
                <a:gd name="connsiteX28" fmla="*/ 456575 w 655101"/>
                <a:gd name="connsiteY28" fmla="*/ 87674 h 656741"/>
                <a:gd name="connsiteX29" fmla="*/ 494462 w 655101"/>
                <a:gd name="connsiteY29" fmla="*/ 112234 h 656741"/>
                <a:gd name="connsiteX30" fmla="*/ 499793 w 655101"/>
                <a:gd name="connsiteY30" fmla="*/ 111662 h 656741"/>
                <a:gd name="connsiteX31" fmla="*/ 538632 w 655101"/>
                <a:gd name="connsiteY31" fmla="*/ 80629 h 656741"/>
                <a:gd name="connsiteX32" fmla="*/ 543201 w 655101"/>
                <a:gd name="connsiteY32" fmla="*/ 81200 h 656741"/>
                <a:gd name="connsiteX33" fmla="*/ 568713 w 655101"/>
                <a:gd name="connsiteY33" fmla="*/ 106141 h 656741"/>
                <a:gd name="connsiteX34" fmla="*/ 569094 w 655101"/>
                <a:gd name="connsiteY34" fmla="*/ 111091 h 656741"/>
                <a:gd name="connsiteX35" fmla="*/ 548151 w 655101"/>
                <a:gd name="connsiteY35" fmla="*/ 142315 h 656741"/>
                <a:gd name="connsiteX36" fmla="*/ 539775 w 655101"/>
                <a:gd name="connsiteY36" fmla="*/ 149930 h 656741"/>
                <a:gd name="connsiteX37" fmla="*/ 539013 w 655101"/>
                <a:gd name="connsiteY37" fmla="*/ 155832 h 656741"/>
                <a:gd name="connsiteX38" fmla="*/ 564334 w 655101"/>
                <a:gd name="connsiteY38" fmla="*/ 192767 h 656741"/>
                <a:gd name="connsiteX39" fmla="*/ 570046 w 655101"/>
                <a:gd name="connsiteY39" fmla="*/ 193719 h 656741"/>
                <a:gd name="connsiteX40" fmla="*/ 617262 w 655101"/>
                <a:gd name="connsiteY40" fmla="*/ 180202 h 656741"/>
                <a:gd name="connsiteX41" fmla="*/ 621260 w 655101"/>
                <a:gd name="connsiteY41" fmla="*/ 182677 h 656741"/>
                <a:gd name="connsiteX42" fmla="*/ 635349 w 655101"/>
                <a:gd name="connsiteY42" fmla="*/ 215423 h 656741"/>
                <a:gd name="connsiteX43" fmla="*/ 633635 w 655101"/>
                <a:gd name="connsiteY43" fmla="*/ 220183 h 656741"/>
                <a:gd name="connsiteX44" fmla="*/ 602602 w 655101"/>
                <a:gd name="connsiteY44" fmla="*/ 240745 h 656741"/>
                <a:gd name="connsiteX45" fmla="*/ 590988 w 655101"/>
                <a:gd name="connsiteY45" fmla="*/ 244933 h 656741"/>
                <a:gd name="connsiteX46" fmla="*/ 588514 w 655101"/>
                <a:gd name="connsiteY46" fmla="*/ 249502 h 656741"/>
                <a:gd name="connsiteX47" fmla="*/ 597843 w 655101"/>
                <a:gd name="connsiteY47" fmla="*/ 293672 h 656741"/>
                <a:gd name="connsiteX48" fmla="*/ 601841 w 655101"/>
                <a:gd name="connsiteY48" fmla="*/ 296909 h 656741"/>
                <a:gd name="connsiteX49" fmla="*/ 650770 w 655101"/>
                <a:gd name="connsiteY49" fmla="*/ 302430 h 656741"/>
                <a:gd name="connsiteX50" fmla="*/ 654387 w 655101"/>
                <a:gd name="connsiteY50" fmla="*/ 306238 h 656741"/>
                <a:gd name="connsiteX51" fmla="*/ 654959 w 655101"/>
                <a:gd name="connsiteY51" fmla="*/ 342411 h 656741"/>
                <a:gd name="connsiteX52" fmla="*/ 651722 w 655101"/>
                <a:gd name="connsiteY52" fmla="*/ 345839 h 656741"/>
                <a:gd name="connsiteX53" fmla="*/ 613835 w 655101"/>
                <a:gd name="connsiteY53" fmla="*/ 353264 h 656741"/>
                <a:gd name="connsiteX54" fmla="*/ 603935 w 655101"/>
                <a:gd name="connsiteY54" fmla="*/ 352502 h 656741"/>
                <a:gd name="connsiteX55" fmla="*/ 598604 w 655101"/>
                <a:gd name="connsiteY55" fmla="*/ 356691 h 656741"/>
                <a:gd name="connsiteX56" fmla="*/ 590798 w 655101"/>
                <a:gd name="connsiteY56" fmla="*/ 399147 h 656741"/>
                <a:gd name="connsiteX57" fmla="*/ 594225 w 655101"/>
                <a:gd name="connsiteY57" fmla="*/ 405049 h 656741"/>
                <a:gd name="connsiteX58" fmla="*/ 636872 w 655101"/>
                <a:gd name="connsiteY58" fmla="*/ 428657 h 656741"/>
                <a:gd name="connsiteX59" fmla="*/ 638014 w 655101"/>
                <a:gd name="connsiteY59" fmla="*/ 433226 h 656741"/>
                <a:gd name="connsiteX60" fmla="*/ 624877 w 655101"/>
                <a:gd name="connsiteY60" fmla="*/ 466354 h 656741"/>
                <a:gd name="connsiteX61" fmla="*/ 620308 w 655101"/>
                <a:gd name="connsiteY61" fmla="*/ 468638 h 656741"/>
                <a:gd name="connsiteX62" fmla="*/ 583563 w 655101"/>
                <a:gd name="connsiteY62" fmla="*/ 461213 h 656741"/>
                <a:gd name="connsiteX63" fmla="*/ 572901 w 655101"/>
                <a:gd name="connsiteY63" fmla="*/ 456073 h 656741"/>
                <a:gd name="connsiteX64" fmla="*/ 567571 w 655101"/>
                <a:gd name="connsiteY64" fmla="*/ 457596 h 656741"/>
                <a:gd name="connsiteX65" fmla="*/ 543582 w 655101"/>
                <a:gd name="connsiteY65" fmla="*/ 494721 h 656741"/>
                <a:gd name="connsiteX66" fmla="*/ 544344 w 655101"/>
                <a:gd name="connsiteY66" fmla="*/ 501194 h 656741"/>
                <a:gd name="connsiteX67" fmla="*/ 566428 w 655101"/>
                <a:gd name="connsiteY67" fmla="*/ 527658 h 656741"/>
                <a:gd name="connsiteX68" fmla="*/ 570236 w 655101"/>
                <a:gd name="connsiteY68" fmla="*/ 533180 h 656741"/>
                <a:gd name="connsiteX69" fmla="*/ 569284 w 655101"/>
                <a:gd name="connsiteY69" fmla="*/ 549743 h 656741"/>
                <a:gd name="connsiteX70" fmla="*/ 550246 w 655101"/>
                <a:gd name="connsiteY70" fmla="*/ 569163 h 656741"/>
                <a:gd name="connsiteX71" fmla="*/ 543201 w 655101"/>
                <a:gd name="connsiteY71" fmla="*/ 569734 h 656741"/>
                <a:gd name="connsiteX72" fmla="*/ 514262 w 655101"/>
                <a:gd name="connsiteY72" fmla="*/ 550505 h 656741"/>
                <a:gd name="connsiteX73" fmla="*/ 505505 w 655101"/>
                <a:gd name="connsiteY73" fmla="*/ 541176 h 656741"/>
                <a:gd name="connsiteX74" fmla="*/ 499222 w 655101"/>
                <a:gd name="connsiteY74" fmla="*/ 540414 h 656741"/>
                <a:gd name="connsiteX75" fmla="*/ 462858 w 655101"/>
                <a:gd name="connsiteY75" fmla="*/ 565545 h 656741"/>
                <a:gd name="connsiteX76" fmla="*/ 460764 w 655101"/>
                <a:gd name="connsiteY76" fmla="*/ 569924 h 656741"/>
                <a:gd name="connsiteX77" fmla="*/ 473900 w 655101"/>
                <a:gd name="connsiteY77" fmla="*/ 613333 h 656741"/>
                <a:gd name="connsiteX78" fmla="*/ 468189 w 655101"/>
                <a:gd name="connsiteY78" fmla="*/ 624756 h 656741"/>
                <a:gd name="connsiteX79" fmla="*/ 441154 w 655101"/>
                <a:gd name="connsiteY79" fmla="*/ 636369 h 656741"/>
                <a:gd name="connsiteX80" fmla="*/ 434871 w 655101"/>
                <a:gd name="connsiteY80" fmla="*/ 634466 h 656741"/>
                <a:gd name="connsiteX81" fmla="*/ 415261 w 655101"/>
                <a:gd name="connsiteY81" fmla="*/ 605146 h 656741"/>
                <a:gd name="connsiteX82" fmla="*/ 410692 w 655101"/>
                <a:gd name="connsiteY82" fmla="*/ 592771 h 656741"/>
                <a:gd name="connsiteX83" fmla="*/ 405742 w 655101"/>
                <a:gd name="connsiteY83" fmla="*/ 590105 h 656741"/>
                <a:gd name="connsiteX84" fmla="*/ 361572 w 655101"/>
                <a:gd name="connsiteY84" fmla="*/ 599434 h 656741"/>
                <a:gd name="connsiteX85" fmla="*/ 358716 w 655101"/>
                <a:gd name="connsiteY85" fmla="*/ 603242 h 656741"/>
                <a:gd name="connsiteX86" fmla="*/ 353385 w 655101"/>
                <a:gd name="connsiteY86" fmla="*/ 652172 h 656741"/>
                <a:gd name="connsiteX87" fmla="*/ 349006 w 655101"/>
                <a:gd name="connsiteY87" fmla="*/ 655979 h 656741"/>
                <a:gd name="connsiteX88" fmla="*/ 330539 w 655101"/>
                <a:gd name="connsiteY88" fmla="*/ 656741 h 656741"/>
                <a:gd name="connsiteX89" fmla="*/ 330158 w 655101"/>
                <a:gd name="connsiteY89" fmla="*/ 655218 h 656741"/>
                <a:gd name="connsiteX90" fmla="*/ 314546 w 655101"/>
                <a:gd name="connsiteY90" fmla="*/ 655218 h 656741"/>
                <a:gd name="connsiteX91" fmla="*/ 309787 w 655101"/>
                <a:gd name="connsiteY91" fmla="*/ 651220 h 656741"/>
                <a:gd name="connsiteX92" fmla="*/ 302552 w 655101"/>
                <a:gd name="connsiteY92" fmla="*/ 614856 h 656741"/>
                <a:gd name="connsiteX93" fmla="*/ 303314 w 655101"/>
                <a:gd name="connsiteY93" fmla="*/ 604004 h 656741"/>
                <a:gd name="connsiteX94" fmla="*/ 299506 w 655101"/>
                <a:gd name="connsiteY94" fmla="*/ 599054 h 656741"/>
                <a:gd name="connsiteX95" fmla="*/ 256478 w 655101"/>
                <a:gd name="connsiteY95" fmla="*/ 591057 h 656741"/>
                <a:gd name="connsiteX96" fmla="*/ 250957 w 655101"/>
                <a:gd name="connsiteY96" fmla="*/ 594294 h 656741"/>
                <a:gd name="connsiteX97" fmla="*/ 226968 w 655101"/>
                <a:gd name="connsiteY97" fmla="*/ 637321 h 656741"/>
                <a:gd name="connsiteX98" fmla="*/ 222779 w 655101"/>
                <a:gd name="connsiteY98" fmla="*/ 638464 h 656741"/>
                <a:gd name="connsiteX99" fmla="*/ 189271 w 655101"/>
                <a:gd name="connsiteY99" fmla="*/ 625137 h 656741"/>
                <a:gd name="connsiteX100" fmla="*/ 187177 w 655101"/>
                <a:gd name="connsiteY100" fmla="*/ 620567 h 656741"/>
                <a:gd name="connsiteX101" fmla="*/ 194602 w 655101"/>
                <a:gd name="connsiteY101" fmla="*/ 584204 h 656741"/>
                <a:gd name="connsiteX102" fmla="*/ 199933 w 655101"/>
                <a:gd name="connsiteY102" fmla="*/ 572971 h 656741"/>
                <a:gd name="connsiteX103" fmla="*/ 198410 w 655101"/>
                <a:gd name="connsiteY103" fmla="*/ 568020 h 656741"/>
                <a:gd name="connsiteX104" fmla="*/ 160523 w 655101"/>
                <a:gd name="connsiteY104" fmla="*/ 543460 h 656741"/>
                <a:gd name="connsiteX105" fmla="*/ 155192 w 655101"/>
                <a:gd name="connsiteY105" fmla="*/ 544222 h 656741"/>
                <a:gd name="connsiteX106" fmla="*/ 116353 w 655101"/>
                <a:gd name="connsiteY106" fmla="*/ 575255 h 656741"/>
                <a:gd name="connsiteX107" fmla="*/ 111784 w 655101"/>
                <a:gd name="connsiteY107" fmla="*/ 574684 h 656741"/>
                <a:gd name="connsiteX108" fmla="*/ 86272 w 655101"/>
                <a:gd name="connsiteY108" fmla="*/ 549934 h 656741"/>
                <a:gd name="connsiteX109" fmla="*/ 85891 w 655101"/>
                <a:gd name="connsiteY109" fmla="*/ 544984 h 656741"/>
                <a:gd name="connsiteX110" fmla="*/ 106643 w 655101"/>
                <a:gd name="connsiteY110" fmla="*/ 514141 h 656741"/>
                <a:gd name="connsiteX111" fmla="*/ 115401 w 655101"/>
                <a:gd name="connsiteY111" fmla="*/ 506145 h 656741"/>
                <a:gd name="connsiteX112" fmla="*/ 116163 w 655101"/>
                <a:gd name="connsiteY112" fmla="*/ 500243 h 656741"/>
                <a:gd name="connsiteX113" fmla="*/ 90841 w 655101"/>
                <a:gd name="connsiteY113" fmla="*/ 463307 h 656741"/>
                <a:gd name="connsiteX114" fmla="*/ 85129 w 655101"/>
                <a:gd name="connsiteY114" fmla="*/ 462356 h 656741"/>
                <a:gd name="connsiteX115" fmla="*/ 37914 w 655101"/>
                <a:gd name="connsiteY115" fmla="*/ 475873 h 656741"/>
                <a:gd name="connsiteX116" fmla="*/ 33916 w 655101"/>
                <a:gd name="connsiteY116" fmla="*/ 473398 h 656741"/>
                <a:gd name="connsiteX117" fmla="*/ 19827 w 655101"/>
                <a:gd name="connsiteY117" fmla="*/ 440652 h 656741"/>
                <a:gd name="connsiteX118" fmla="*/ 21540 w 655101"/>
                <a:gd name="connsiteY118" fmla="*/ 435892 h 656741"/>
                <a:gd name="connsiteX119" fmla="*/ 52573 w 655101"/>
                <a:gd name="connsiteY119" fmla="*/ 415330 h 656741"/>
                <a:gd name="connsiteX120" fmla="*/ 64187 w 655101"/>
                <a:gd name="connsiteY120" fmla="*/ 411141 h 656741"/>
                <a:gd name="connsiteX121" fmla="*/ 66662 w 655101"/>
                <a:gd name="connsiteY121" fmla="*/ 406572 h 656741"/>
                <a:gd name="connsiteX122" fmla="*/ 57143 w 655101"/>
                <a:gd name="connsiteY122" fmla="*/ 362021 h 656741"/>
                <a:gd name="connsiteX123" fmla="*/ 53144 w 655101"/>
                <a:gd name="connsiteY123" fmla="*/ 359166 h 656741"/>
                <a:gd name="connsiteX124" fmla="*/ 3834 w 655101"/>
                <a:gd name="connsiteY124" fmla="*/ 353644 h 656741"/>
                <a:gd name="connsiteX125" fmla="*/ 788 w 655101"/>
                <a:gd name="connsiteY125" fmla="*/ 350027 h 656741"/>
                <a:gd name="connsiteX126" fmla="*/ 217 w 655101"/>
                <a:gd name="connsiteY126" fmla="*/ 313854 h 656741"/>
                <a:gd name="connsiteX127" fmla="*/ 3834 w 655101"/>
                <a:gd name="connsiteY127" fmla="*/ 310236 h 656741"/>
                <a:gd name="connsiteX128" fmla="*/ 40769 w 655101"/>
                <a:gd name="connsiteY128" fmla="*/ 302811 h 656741"/>
                <a:gd name="connsiteX129" fmla="*/ 51621 w 655101"/>
                <a:gd name="connsiteY129" fmla="*/ 303573 h 656741"/>
                <a:gd name="connsiteX130" fmla="*/ 56572 w 655101"/>
                <a:gd name="connsiteY130" fmla="*/ 299574 h 656741"/>
                <a:gd name="connsiteX131" fmla="*/ 64377 w 655101"/>
                <a:gd name="connsiteY131" fmla="*/ 257118 h 656741"/>
                <a:gd name="connsiteX132" fmla="*/ 60569 w 655101"/>
                <a:gd name="connsiteY132" fmla="*/ 251026 h 656741"/>
                <a:gd name="connsiteX133" fmla="*/ 18113 w 655101"/>
                <a:gd name="connsiteY133" fmla="*/ 227227 h 656741"/>
                <a:gd name="connsiteX134" fmla="*/ 16971 w 655101"/>
                <a:gd name="connsiteY134" fmla="*/ 223610 h 656741"/>
                <a:gd name="connsiteX135" fmla="*/ 30488 w 655101"/>
                <a:gd name="connsiteY135" fmla="*/ 189530 h 656741"/>
                <a:gd name="connsiteX136" fmla="*/ 34677 w 655101"/>
                <a:gd name="connsiteY136" fmla="*/ 187627 h 656741"/>
                <a:gd name="connsiteX137" fmla="*/ 82655 w 655101"/>
                <a:gd name="connsiteY137" fmla="*/ 200383 h 656741"/>
                <a:gd name="connsiteX138" fmla="*/ 87414 w 655101"/>
                <a:gd name="connsiteY138" fmla="*/ 198859 h 656741"/>
                <a:gd name="connsiteX139" fmla="*/ 111593 w 655101"/>
                <a:gd name="connsiteY139" fmla="*/ 161353 h 656741"/>
                <a:gd name="connsiteX140" fmla="*/ 111784 w 655101"/>
                <a:gd name="connsiteY140" fmla="*/ 156213 h 656741"/>
                <a:gd name="connsiteX141" fmla="*/ 87985 w 655101"/>
                <a:gd name="connsiteY141" fmla="*/ 128036 h 656741"/>
                <a:gd name="connsiteX142" fmla="*/ 84368 w 655101"/>
                <a:gd name="connsiteY142" fmla="*/ 122895 h 656741"/>
                <a:gd name="connsiteX143" fmla="*/ 85129 w 655101"/>
                <a:gd name="connsiteY143" fmla="*/ 107093 h 656741"/>
                <a:gd name="connsiteX144" fmla="*/ 104739 w 655101"/>
                <a:gd name="connsiteY144" fmla="*/ 87102 h 656741"/>
                <a:gd name="connsiteX145" fmla="*/ 110832 w 655101"/>
                <a:gd name="connsiteY145" fmla="*/ 86531 h 656741"/>
                <a:gd name="connsiteX146" fmla="*/ 140532 w 655101"/>
                <a:gd name="connsiteY146" fmla="*/ 106331 h 656741"/>
                <a:gd name="connsiteX147" fmla="*/ 148719 w 655101"/>
                <a:gd name="connsiteY147" fmla="*/ 114899 h 656741"/>
                <a:gd name="connsiteX148" fmla="*/ 155763 w 655101"/>
                <a:gd name="connsiteY148" fmla="*/ 115851 h 656741"/>
                <a:gd name="connsiteX149" fmla="*/ 191746 w 655101"/>
                <a:gd name="connsiteY149" fmla="*/ 91100 h 656741"/>
                <a:gd name="connsiteX150" fmla="*/ 193650 w 655101"/>
                <a:gd name="connsiteY150" fmla="*/ 86341 h 656741"/>
                <a:gd name="connsiteX151" fmla="*/ 181656 w 655101"/>
                <a:gd name="connsiteY151" fmla="*/ 47121 h 656741"/>
                <a:gd name="connsiteX152" fmla="*/ 189843 w 655101"/>
                <a:gd name="connsiteY152" fmla="*/ 30367 h 656741"/>
                <a:gd name="connsiteX153" fmla="*/ 213450 w 655101"/>
                <a:gd name="connsiteY153" fmla="*/ 20467 h 656741"/>
                <a:gd name="connsiteX154" fmla="*/ 219733 w 655101"/>
                <a:gd name="connsiteY154" fmla="*/ 22180 h 656741"/>
                <a:gd name="connsiteX155" fmla="*/ 239343 w 655101"/>
                <a:gd name="connsiteY155" fmla="*/ 51500 h 656741"/>
                <a:gd name="connsiteX156" fmla="*/ 243913 w 655101"/>
                <a:gd name="connsiteY156" fmla="*/ 63494 h 656741"/>
                <a:gd name="connsiteX157" fmla="*/ 249243 w 655101"/>
                <a:gd name="connsiteY157" fmla="*/ 66540 h 656741"/>
                <a:gd name="connsiteX158" fmla="*/ 292461 w 655101"/>
                <a:gd name="connsiteY158" fmla="*/ 57402 h 656741"/>
                <a:gd name="connsiteX159" fmla="*/ 295888 w 655101"/>
                <a:gd name="connsiteY159" fmla="*/ 53023 h 656741"/>
                <a:gd name="connsiteX160" fmla="*/ 301410 w 655101"/>
                <a:gd name="connsiteY160" fmla="*/ 4094 h 656741"/>
                <a:gd name="connsiteX161" fmla="*/ 304836 w 655101"/>
                <a:gd name="connsiteY161" fmla="*/ 857 h 656741"/>
                <a:gd name="connsiteX162" fmla="*/ 341391 w 655101"/>
                <a:gd name="connsiteY162" fmla="*/ 286 h 65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655101" h="656741">
                  <a:moveTo>
                    <a:pt x="327467" y="256683"/>
                  </a:moveTo>
                  <a:cubicBezTo>
                    <a:pt x="288374" y="256683"/>
                    <a:pt x="256683" y="288374"/>
                    <a:pt x="256683" y="327467"/>
                  </a:cubicBezTo>
                  <a:cubicBezTo>
                    <a:pt x="256683" y="366560"/>
                    <a:pt x="288374" y="398251"/>
                    <a:pt x="327467" y="398251"/>
                  </a:cubicBezTo>
                  <a:cubicBezTo>
                    <a:pt x="366560" y="398251"/>
                    <a:pt x="398251" y="366560"/>
                    <a:pt x="398251" y="327467"/>
                  </a:cubicBezTo>
                  <a:cubicBezTo>
                    <a:pt x="398251" y="288374"/>
                    <a:pt x="366560" y="256683"/>
                    <a:pt x="327467" y="256683"/>
                  </a:cubicBezTo>
                  <a:close/>
                  <a:moveTo>
                    <a:pt x="327683" y="173157"/>
                  </a:moveTo>
                  <a:cubicBezTo>
                    <a:pt x="413547" y="173348"/>
                    <a:pt x="480754" y="241887"/>
                    <a:pt x="481896" y="327561"/>
                  </a:cubicBezTo>
                  <a:cubicBezTo>
                    <a:pt x="480754" y="413616"/>
                    <a:pt x="413357" y="481965"/>
                    <a:pt x="327493" y="481775"/>
                  </a:cubicBezTo>
                  <a:cubicBezTo>
                    <a:pt x="240485" y="481775"/>
                    <a:pt x="172898" y="412854"/>
                    <a:pt x="173088" y="327180"/>
                  </a:cubicBezTo>
                  <a:cubicBezTo>
                    <a:pt x="173279" y="240173"/>
                    <a:pt x="242199" y="173157"/>
                    <a:pt x="327683" y="173157"/>
                  </a:cubicBezTo>
                  <a:close/>
                  <a:moveTo>
                    <a:pt x="325208" y="118897"/>
                  </a:moveTo>
                  <a:cubicBezTo>
                    <a:pt x="210976" y="119659"/>
                    <a:pt x="117495" y="210664"/>
                    <a:pt x="118257" y="329656"/>
                  </a:cubicBezTo>
                  <a:cubicBezTo>
                    <a:pt x="119209" y="443697"/>
                    <a:pt x="210024" y="535845"/>
                    <a:pt x="328635" y="536797"/>
                  </a:cubicBezTo>
                  <a:cubicBezTo>
                    <a:pt x="442486" y="534893"/>
                    <a:pt x="536538" y="445601"/>
                    <a:pt x="535967" y="326229"/>
                  </a:cubicBezTo>
                  <a:cubicBezTo>
                    <a:pt x="535586" y="212187"/>
                    <a:pt x="444771" y="118135"/>
                    <a:pt x="325208" y="118897"/>
                  </a:cubicBezTo>
                  <a:close/>
                  <a:moveTo>
                    <a:pt x="341391" y="286"/>
                  </a:moveTo>
                  <a:cubicBezTo>
                    <a:pt x="343485" y="286"/>
                    <a:pt x="344437" y="1809"/>
                    <a:pt x="344818" y="3713"/>
                  </a:cubicBezTo>
                  <a:cubicBezTo>
                    <a:pt x="347293" y="16088"/>
                    <a:pt x="349958" y="28463"/>
                    <a:pt x="352053" y="41029"/>
                  </a:cubicBezTo>
                  <a:cubicBezTo>
                    <a:pt x="352624" y="44456"/>
                    <a:pt x="351672" y="48263"/>
                    <a:pt x="351291" y="51881"/>
                  </a:cubicBezTo>
                  <a:cubicBezTo>
                    <a:pt x="350910" y="54736"/>
                    <a:pt x="352053" y="56069"/>
                    <a:pt x="355099" y="56450"/>
                  </a:cubicBezTo>
                  <a:cubicBezTo>
                    <a:pt x="369568" y="57973"/>
                    <a:pt x="384038" y="60639"/>
                    <a:pt x="398126" y="64446"/>
                  </a:cubicBezTo>
                  <a:cubicBezTo>
                    <a:pt x="400411" y="65017"/>
                    <a:pt x="402696" y="65208"/>
                    <a:pt x="403457" y="62162"/>
                  </a:cubicBezTo>
                  <a:cubicBezTo>
                    <a:pt x="406503" y="48073"/>
                    <a:pt x="416023" y="37411"/>
                    <a:pt x="423257" y="25607"/>
                  </a:cubicBezTo>
                  <a:cubicBezTo>
                    <a:pt x="428969" y="15897"/>
                    <a:pt x="429350" y="16088"/>
                    <a:pt x="440011" y="20086"/>
                  </a:cubicBezTo>
                  <a:cubicBezTo>
                    <a:pt x="448198" y="23132"/>
                    <a:pt x="456194" y="26559"/>
                    <a:pt x="464190" y="29986"/>
                  </a:cubicBezTo>
                  <a:cubicBezTo>
                    <a:pt x="467046" y="31128"/>
                    <a:pt x="468189" y="32651"/>
                    <a:pt x="467618" y="35698"/>
                  </a:cubicBezTo>
                  <a:cubicBezTo>
                    <a:pt x="465142" y="47502"/>
                    <a:pt x="463048" y="59306"/>
                    <a:pt x="460383" y="71110"/>
                  </a:cubicBezTo>
                  <a:cubicBezTo>
                    <a:pt x="459431" y="75108"/>
                    <a:pt x="456956" y="78916"/>
                    <a:pt x="455052" y="82723"/>
                  </a:cubicBezTo>
                  <a:cubicBezTo>
                    <a:pt x="453719" y="85008"/>
                    <a:pt x="454100" y="86341"/>
                    <a:pt x="456575" y="87674"/>
                  </a:cubicBezTo>
                  <a:cubicBezTo>
                    <a:pt x="469902" y="94718"/>
                    <a:pt x="482468" y="103095"/>
                    <a:pt x="494462" y="112234"/>
                  </a:cubicBezTo>
                  <a:cubicBezTo>
                    <a:pt x="496557" y="113947"/>
                    <a:pt x="498079" y="114137"/>
                    <a:pt x="499793" y="111662"/>
                  </a:cubicBezTo>
                  <a:cubicBezTo>
                    <a:pt x="509693" y="97764"/>
                    <a:pt x="525495" y="90910"/>
                    <a:pt x="538632" y="80629"/>
                  </a:cubicBezTo>
                  <a:cubicBezTo>
                    <a:pt x="540345" y="79297"/>
                    <a:pt x="541678" y="79867"/>
                    <a:pt x="543201" y="81200"/>
                  </a:cubicBezTo>
                  <a:cubicBezTo>
                    <a:pt x="552149" y="89006"/>
                    <a:pt x="560527" y="97573"/>
                    <a:pt x="568713" y="106141"/>
                  </a:cubicBezTo>
                  <a:cubicBezTo>
                    <a:pt x="570236" y="107854"/>
                    <a:pt x="570427" y="109378"/>
                    <a:pt x="569094" y="111091"/>
                  </a:cubicBezTo>
                  <a:cubicBezTo>
                    <a:pt x="562050" y="121563"/>
                    <a:pt x="555386" y="132034"/>
                    <a:pt x="548151" y="142315"/>
                  </a:cubicBezTo>
                  <a:cubicBezTo>
                    <a:pt x="546057" y="145361"/>
                    <a:pt x="542630" y="147645"/>
                    <a:pt x="539775" y="149930"/>
                  </a:cubicBezTo>
                  <a:cubicBezTo>
                    <a:pt x="537490" y="151834"/>
                    <a:pt x="537109" y="153548"/>
                    <a:pt x="539013" y="155832"/>
                  </a:cubicBezTo>
                  <a:cubicBezTo>
                    <a:pt x="548342" y="167446"/>
                    <a:pt x="556909" y="179821"/>
                    <a:pt x="564334" y="192767"/>
                  </a:cubicBezTo>
                  <a:cubicBezTo>
                    <a:pt x="566048" y="195623"/>
                    <a:pt x="567761" y="195242"/>
                    <a:pt x="570046" y="193719"/>
                  </a:cubicBezTo>
                  <a:cubicBezTo>
                    <a:pt x="584515" y="184771"/>
                    <a:pt x="601460" y="184581"/>
                    <a:pt x="617262" y="180202"/>
                  </a:cubicBezTo>
                  <a:cubicBezTo>
                    <a:pt x="619356" y="179631"/>
                    <a:pt x="620499" y="180773"/>
                    <a:pt x="621260" y="182677"/>
                  </a:cubicBezTo>
                  <a:cubicBezTo>
                    <a:pt x="626400" y="193338"/>
                    <a:pt x="631160" y="204381"/>
                    <a:pt x="635349" y="215423"/>
                  </a:cubicBezTo>
                  <a:cubicBezTo>
                    <a:pt x="636110" y="217708"/>
                    <a:pt x="635539" y="219041"/>
                    <a:pt x="633635" y="220183"/>
                  </a:cubicBezTo>
                  <a:cubicBezTo>
                    <a:pt x="623354" y="227037"/>
                    <a:pt x="613264" y="234081"/>
                    <a:pt x="602602" y="240745"/>
                  </a:cubicBezTo>
                  <a:cubicBezTo>
                    <a:pt x="599175" y="242839"/>
                    <a:pt x="594987" y="243791"/>
                    <a:pt x="590988" y="244933"/>
                  </a:cubicBezTo>
                  <a:cubicBezTo>
                    <a:pt x="588514" y="245695"/>
                    <a:pt x="587752" y="246837"/>
                    <a:pt x="588514" y="249502"/>
                  </a:cubicBezTo>
                  <a:cubicBezTo>
                    <a:pt x="592702" y="263972"/>
                    <a:pt x="595939" y="278632"/>
                    <a:pt x="597843" y="293672"/>
                  </a:cubicBezTo>
                  <a:cubicBezTo>
                    <a:pt x="598223" y="296338"/>
                    <a:pt x="599365" y="297290"/>
                    <a:pt x="601841" y="296909"/>
                  </a:cubicBezTo>
                  <a:cubicBezTo>
                    <a:pt x="618595" y="294434"/>
                    <a:pt x="634397" y="300526"/>
                    <a:pt x="650770" y="302430"/>
                  </a:cubicBezTo>
                  <a:cubicBezTo>
                    <a:pt x="653055" y="302621"/>
                    <a:pt x="654007" y="303953"/>
                    <a:pt x="654387" y="306238"/>
                  </a:cubicBezTo>
                  <a:cubicBezTo>
                    <a:pt x="655530" y="318232"/>
                    <a:pt x="654959" y="330417"/>
                    <a:pt x="654959" y="342411"/>
                  </a:cubicBezTo>
                  <a:cubicBezTo>
                    <a:pt x="654959" y="344506"/>
                    <a:pt x="653626" y="345458"/>
                    <a:pt x="651722" y="345839"/>
                  </a:cubicBezTo>
                  <a:cubicBezTo>
                    <a:pt x="639156" y="348314"/>
                    <a:pt x="626591" y="350979"/>
                    <a:pt x="613835" y="353264"/>
                  </a:cubicBezTo>
                  <a:cubicBezTo>
                    <a:pt x="610598" y="353835"/>
                    <a:pt x="607171" y="352883"/>
                    <a:pt x="603935" y="352502"/>
                  </a:cubicBezTo>
                  <a:cubicBezTo>
                    <a:pt x="600698" y="352121"/>
                    <a:pt x="598985" y="352883"/>
                    <a:pt x="598604" y="356691"/>
                  </a:cubicBezTo>
                  <a:cubicBezTo>
                    <a:pt x="597081" y="370970"/>
                    <a:pt x="594415" y="385249"/>
                    <a:pt x="590798" y="399147"/>
                  </a:cubicBezTo>
                  <a:cubicBezTo>
                    <a:pt x="589846" y="402574"/>
                    <a:pt x="590988" y="404287"/>
                    <a:pt x="594225" y="405049"/>
                  </a:cubicBezTo>
                  <a:cubicBezTo>
                    <a:pt x="610598" y="409047"/>
                    <a:pt x="622593" y="420851"/>
                    <a:pt x="636872" y="428657"/>
                  </a:cubicBezTo>
                  <a:cubicBezTo>
                    <a:pt x="638776" y="429799"/>
                    <a:pt x="638776" y="431322"/>
                    <a:pt x="638014" y="433226"/>
                  </a:cubicBezTo>
                  <a:cubicBezTo>
                    <a:pt x="634206" y="444459"/>
                    <a:pt x="629637" y="455502"/>
                    <a:pt x="624877" y="466354"/>
                  </a:cubicBezTo>
                  <a:cubicBezTo>
                    <a:pt x="623925" y="468448"/>
                    <a:pt x="622593" y="469209"/>
                    <a:pt x="620308" y="468638"/>
                  </a:cubicBezTo>
                  <a:cubicBezTo>
                    <a:pt x="608123" y="466163"/>
                    <a:pt x="595748" y="463879"/>
                    <a:pt x="583563" y="461213"/>
                  </a:cubicBezTo>
                  <a:cubicBezTo>
                    <a:pt x="579756" y="460261"/>
                    <a:pt x="576329" y="457977"/>
                    <a:pt x="572901" y="456073"/>
                  </a:cubicBezTo>
                  <a:cubicBezTo>
                    <a:pt x="570427" y="454740"/>
                    <a:pt x="569094" y="454930"/>
                    <a:pt x="567571" y="457596"/>
                  </a:cubicBezTo>
                  <a:cubicBezTo>
                    <a:pt x="560527" y="470542"/>
                    <a:pt x="552721" y="483108"/>
                    <a:pt x="543582" y="494721"/>
                  </a:cubicBezTo>
                  <a:cubicBezTo>
                    <a:pt x="541488" y="497387"/>
                    <a:pt x="541107" y="499100"/>
                    <a:pt x="544344" y="501194"/>
                  </a:cubicBezTo>
                  <a:cubicBezTo>
                    <a:pt x="554434" y="507668"/>
                    <a:pt x="559384" y="518520"/>
                    <a:pt x="566428" y="527658"/>
                  </a:cubicBezTo>
                  <a:cubicBezTo>
                    <a:pt x="567761" y="529372"/>
                    <a:pt x="568904" y="531276"/>
                    <a:pt x="570236" y="533180"/>
                  </a:cubicBezTo>
                  <a:cubicBezTo>
                    <a:pt x="577852" y="544222"/>
                    <a:pt x="577471" y="540414"/>
                    <a:pt x="569284" y="549743"/>
                  </a:cubicBezTo>
                  <a:cubicBezTo>
                    <a:pt x="563382" y="556597"/>
                    <a:pt x="556528" y="562690"/>
                    <a:pt x="550246" y="569163"/>
                  </a:cubicBezTo>
                  <a:cubicBezTo>
                    <a:pt x="547961" y="571638"/>
                    <a:pt x="546057" y="571638"/>
                    <a:pt x="543201" y="569734"/>
                  </a:cubicBezTo>
                  <a:cubicBezTo>
                    <a:pt x="533682" y="563261"/>
                    <a:pt x="523972" y="556788"/>
                    <a:pt x="514262" y="550505"/>
                  </a:cubicBezTo>
                  <a:cubicBezTo>
                    <a:pt x="510645" y="548030"/>
                    <a:pt x="508170" y="544412"/>
                    <a:pt x="505505" y="541176"/>
                  </a:cubicBezTo>
                  <a:cubicBezTo>
                    <a:pt x="503410" y="538701"/>
                    <a:pt x="501697" y="538320"/>
                    <a:pt x="499222" y="540414"/>
                  </a:cubicBezTo>
                  <a:cubicBezTo>
                    <a:pt x="487798" y="549743"/>
                    <a:pt x="475614" y="558120"/>
                    <a:pt x="462858" y="565545"/>
                  </a:cubicBezTo>
                  <a:cubicBezTo>
                    <a:pt x="461144" y="566497"/>
                    <a:pt x="459240" y="567449"/>
                    <a:pt x="460764" y="569924"/>
                  </a:cubicBezTo>
                  <a:cubicBezTo>
                    <a:pt x="469521" y="583061"/>
                    <a:pt x="470093" y="598673"/>
                    <a:pt x="473900" y="613333"/>
                  </a:cubicBezTo>
                  <a:cubicBezTo>
                    <a:pt x="476185" y="621900"/>
                    <a:pt x="476756" y="620758"/>
                    <a:pt x="468189" y="624756"/>
                  </a:cubicBezTo>
                  <a:cubicBezTo>
                    <a:pt x="459240" y="628944"/>
                    <a:pt x="450102" y="632562"/>
                    <a:pt x="441154" y="636369"/>
                  </a:cubicBezTo>
                  <a:cubicBezTo>
                    <a:pt x="438298" y="637512"/>
                    <a:pt x="436585" y="637131"/>
                    <a:pt x="434871" y="634466"/>
                  </a:cubicBezTo>
                  <a:cubicBezTo>
                    <a:pt x="428398" y="624566"/>
                    <a:pt x="421734" y="615046"/>
                    <a:pt x="415261" y="605146"/>
                  </a:cubicBezTo>
                  <a:cubicBezTo>
                    <a:pt x="412786" y="601338"/>
                    <a:pt x="411834" y="596959"/>
                    <a:pt x="410692" y="592771"/>
                  </a:cubicBezTo>
                  <a:cubicBezTo>
                    <a:pt x="409930" y="590105"/>
                    <a:pt x="408597" y="589344"/>
                    <a:pt x="405742" y="590105"/>
                  </a:cubicBezTo>
                  <a:cubicBezTo>
                    <a:pt x="391272" y="594484"/>
                    <a:pt x="376612" y="597530"/>
                    <a:pt x="361572" y="599434"/>
                  </a:cubicBezTo>
                  <a:cubicBezTo>
                    <a:pt x="359097" y="599815"/>
                    <a:pt x="358335" y="600957"/>
                    <a:pt x="358716" y="603242"/>
                  </a:cubicBezTo>
                  <a:cubicBezTo>
                    <a:pt x="361382" y="619996"/>
                    <a:pt x="355289" y="635798"/>
                    <a:pt x="353385" y="652172"/>
                  </a:cubicBezTo>
                  <a:cubicBezTo>
                    <a:pt x="353005" y="655027"/>
                    <a:pt x="351481" y="655979"/>
                    <a:pt x="349006" y="655979"/>
                  </a:cubicBezTo>
                  <a:cubicBezTo>
                    <a:pt x="342914" y="656170"/>
                    <a:pt x="336631" y="656551"/>
                    <a:pt x="330539" y="656741"/>
                  </a:cubicBezTo>
                  <a:cubicBezTo>
                    <a:pt x="330158" y="655408"/>
                    <a:pt x="330158" y="655408"/>
                    <a:pt x="330158" y="655218"/>
                  </a:cubicBezTo>
                  <a:cubicBezTo>
                    <a:pt x="325018" y="655218"/>
                    <a:pt x="319686" y="655218"/>
                    <a:pt x="314546" y="655218"/>
                  </a:cubicBezTo>
                  <a:cubicBezTo>
                    <a:pt x="311690" y="655218"/>
                    <a:pt x="310167" y="654075"/>
                    <a:pt x="309787" y="651220"/>
                  </a:cubicBezTo>
                  <a:cubicBezTo>
                    <a:pt x="307502" y="639035"/>
                    <a:pt x="304836" y="627040"/>
                    <a:pt x="302552" y="614856"/>
                  </a:cubicBezTo>
                  <a:cubicBezTo>
                    <a:pt x="301790" y="611238"/>
                    <a:pt x="302933" y="607621"/>
                    <a:pt x="303314" y="604004"/>
                  </a:cubicBezTo>
                  <a:cubicBezTo>
                    <a:pt x="303694" y="600957"/>
                    <a:pt x="302933" y="599434"/>
                    <a:pt x="299506" y="599054"/>
                  </a:cubicBezTo>
                  <a:cubicBezTo>
                    <a:pt x="285036" y="597530"/>
                    <a:pt x="270567" y="594865"/>
                    <a:pt x="256478" y="591057"/>
                  </a:cubicBezTo>
                  <a:cubicBezTo>
                    <a:pt x="253432" y="590296"/>
                    <a:pt x="251719" y="591248"/>
                    <a:pt x="250957" y="594294"/>
                  </a:cubicBezTo>
                  <a:cubicBezTo>
                    <a:pt x="246959" y="610857"/>
                    <a:pt x="234964" y="622852"/>
                    <a:pt x="226968" y="637321"/>
                  </a:cubicBezTo>
                  <a:cubicBezTo>
                    <a:pt x="226016" y="639035"/>
                    <a:pt x="224493" y="639035"/>
                    <a:pt x="222779" y="638464"/>
                  </a:cubicBezTo>
                  <a:cubicBezTo>
                    <a:pt x="211357" y="634656"/>
                    <a:pt x="200124" y="630087"/>
                    <a:pt x="189271" y="625137"/>
                  </a:cubicBezTo>
                  <a:cubicBezTo>
                    <a:pt x="186987" y="624185"/>
                    <a:pt x="186796" y="622471"/>
                    <a:pt x="187177" y="620567"/>
                  </a:cubicBezTo>
                  <a:cubicBezTo>
                    <a:pt x="189652" y="608383"/>
                    <a:pt x="191746" y="596198"/>
                    <a:pt x="194602" y="584204"/>
                  </a:cubicBezTo>
                  <a:cubicBezTo>
                    <a:pt x="195554" y="580205"/>
                    <a:pt x="197839" y="576588"/>
                    <a:pt x="199933" y="572971"/>
                  </a:cubicBezTo>
                  <a:cubicBezTo>
                    <a:pt x="201266" y="570686"/>
                    <a:pt x="200885" y="569353"/>
                    <a:pt x="198410" y="568020"/>
                  </a:cubicBezTo>
                  <a:cubicBezTo>
                    <a:pt x="185083" y="560976"/>
                    <a:pt x="172517" y="552599"/>
                    <a:pt x="160523" y="543460"/>
                  </a:cubicBezTo>
                  <a:cubicBezTo>
                    <a:pt x="158429" y="541747"/>
                    <a:pt x="156906" y="541747"/>
                    <a:pt x="155192" y="544222"/>
                  </a:cubicBezTo>
                  <a:cubicBezTo>
                    <a:pt x="145292" y="558120"/>
                    <a:pt x="129490" y="564974"/>
                    <a:pt x="116353" y="575255"/>
                  </a:cubicBezTo>
                  <a:cubicBezTo>
                    <a:pt x="114640" y="576588"/>
                    <a:pt x="113307" y="576017"/>
                    <a:pt x="111784" y="574684"/>
                  </a:cubicBezTo>
                  <a:cubicBezTo>
                    <a:pt x="102835" y="566878"/>
                    <a:pt x="94458" y="558311"/>
                    <a:pt x="86272" y="549934"/>
                  </a:cubicBezTo>
                  <a:cubicBezTo>
                    <a:pt x="84749" y="548220"/>
                    <a:pt x="84558" y="546887"/>
                    <a:pt x="85891" y="544984"/>
                  </a:cubicBezTo>
                  <a:cubicBezTo>
                    <a:pt x="92745" y="534703"/>
                    <a:pt x="99599" y="524422"/>
                    <a:pt x="106643" y="514141"/>
                  </a:cubicBezTo>
                  <a:cubicBezTo>
                    <a:pt x="108928" y="510904"/>
                    <a:pt x="112355" y="508810"/>
                    <a:pt x="115401" y="506145"/>
                  </a:cubicBezTo>
                  <a:cubicBezTo>
                    <a:pt x="117686" y="504241"/>
                    <a:pt x="118067" y="502527"/>
                    <a:pt x="116163" y="500243"/>
                  </a:cubicBezTo>
                  <a:cubicBezTo>
                    <a:pt x="106834" y="488629"/>
                    <a:pt x="98266" y="476444"/>
                    <a:pt x="90841" y="463307"/>
                  </a:cubicBezTo>
                  <a:cubicBezTo>
                    <a:pt x="89128" y="460261"/>
                    <a:pt x="87414" y="460832"/>
                    <a:pt x="85129" y="462356"/>
                  </a:cubicBezTo>
                  <a:cubicBezTo>
                    <a:pt x="70660" y="471304"/>
                    <a:pt x="53716" y="471494"/>
                    <a:pt x="37914" y="475873"/>
                  </a:cubicBezTo>
                  <a:cubicBezTo>
                    <a:pt x="35819" y="476444"/>
                    <a:pt x="34677" y="475302"/>
                    <a:pt x="33916" y="473398"/>
                  </a:cubicBezTo>
                  <a:cubicBezTo>
                    <a:pt x="28775" y="462736"/>
                    <a:pt x="24015" y="451694"/>
                    <a:pt x="19827" y="440652"/>
                  </a:cubicBezTo>
                  <a:cubicBezTo>
                    <a:pt x="19065" y="438367"/>
                    <a:pt x="19636" y="437034"/>
                    <a:pt x="21540" y="435892"/>
                  </a:cubicBezTo>
                  <a:cubicBezTo>
                    <a:pt x="31821" y="429038"/>
                    <a:pt x="41912" y="421993"/>
                    <a:pt x="52573" y="415330"/>
                  </a:cubicBezTo>
                  <a:cubicBezTo>
                    <a:pt x="56000" y="413236"/>
                    <a:pt x="60189" y="412284"/>
                    <a:pt x="64187" y="411141"/>
                  </a:cubicBezTo>
                  <a:cubicBezTo>
                    <a:pt x="66662" y="410380"/>
                    <a:pt x="67423" y="409237"/>
                    <a:pt x="66662" y="406572"/>
                  </a:cubicBezTo>
                  <a:cubicBezTo>
                    <a:pt x="62283" y="391912"/>
                    <a:pt x="59237" y="377062"/>
                    <a:pt x="57143" y="362021"/>
                  </a:cubicBezTo>
                  <a:cubicBezTo>
                    <a:pt x="56762" y="359546"/>
                    <a:pt x="55620" y="358785"/>
                    <a:pt x="53144" y="359166"/>
                  </a:cubicBezTo>
                  <a:cubicBezTo>
                    <a:pt x="36200" y="362021"/>
                    <a:pt x="20207" y="355548"/>
                    <a:pt x="3834" y="353644"/>
                  </a:cubicBezTo>
                  <a:cubicBezTo>
                    <a:pt x="1740" y="353454"/>
                    <a:pt x="979" y="352121"/>
                    <a:pt x="788" y="350027"/>
                  </a:cubicBezTo>
                  <a:cubicBezTo>
                    <a:pt x="-354" y="338033"/>
                    <a:pt x="27" y="326038"/>
                    <a:pt x="217" y="313854"/>
                  </a:cubicBezTo>
                  <a:cubicBezTo>
                    <a:pt x="217" y="311569"/>
                    <a:pt x="1740" y="310617"/>
                    <a:pt x="3834" y="310236"/>
                  </a:cubicBezTo>
                  <a:cubicBezTo>
                    <a:pt x="16210" y="307761"/>
                    <a:pt x="28394" y="305286"/>
                    <a:pt x="40769" y="302811"/>
                  </a:cubicBezTo>
                  <a:cubicBezTo>
                    <a:pt x="44387" y="302049"/>
                    <a:pt x="48004" y="303192"/>
                    <a:pt x="51621" y="303573"/>
                  </a:cubicBezTo>
                  <a:cubicBezTo>
                    <a:pt x="54668" y="303953"/>
                    <a:pt x="56191" y="302811"/>
                    <a:pt x="56572" y="299574"/>
                  </a:cubicBezTo>
                  <a:cubicBezTo>
                    <a:pt x="58095" y="285295"/>
                    <a:pt x="60760" y="271016"/>
                    <a:pt x="64377" y="257118"/>
                  </a:cubicBezTo>
                  <a:cubicBezTo>
                    <a:pt x="65329" y="253501"/>
                    <a:pt x="63997" y="251787"/>
                    <a:pt x="60569" y="251026"/>
                  </a:cubicBezTo>
                  <a:cubicBezTo>
                    <a:pt x="44387" y="246837"/>
                    <a:pt x="32202" y="235033"/>
                    <a:pt x="18113" y="227227"/>
                  </a:cubicBezTo>
                  <a:cubicBezTo>
                    <a:pt x="16590" y="226466"/>
                    <a:pt x="16590" y="225133"/>
                    <a:pt x="16971" y="223610"/>
                  </a:cubicBezTo>
                  <a:cubicBezTo>
                    <a:pt x="20779" y="211996"/>
                    <a:pt x="25538" y="200763"/>
                    <a:pt x="30488" y="189530"/>
                  </a:cubicBezTo>
                  <a:cubicBezTo>
                    <a:pt x="31440" y="187436"/>
                    <a:pt x="32964" y="187056"/>
                    <a:pt x="34677" y="187627"/>
                  </a:cubicBezTo>
                  <a:cubicBezTo>
                    <a:pt x="50670" y="191815"/>
                    <a:pt x="67805" y="191434"/>
                    <a:pt x="82655" y="200383"/>
                  </a:cubicBezTo>
                  <a:cubicBezTo>
                    <a:pt x="85129" y="201906"/>
                    <a:pt x="86272" y="200954"/>
                    <a:pt x="87414" y="198859"/>
                  </a:cubicBezTo>
                  <a:cubicBezTo>
                    <a:pt x="94458" y="185723"/>
                    <a:pt x="102645" y="173157"/>
                    <a:pt x="111593" y="161353"/>
                  </a:cubicBezTo>
                  <a:cubicBezTo>
                    <a:pt x="112736" y="159830"/>
                    <a:pt x="114640" y="158117"/>
                    <a:pt x="111784" y="156213"/>
                  </a:cubicBezTo>
                  <a:cubicBezTo>
                    <a:pt x="100932" y="149168"/>
                    <a:pt x="95410" y="137936"/>
                    <a:pt x="87985" y="128036"/>
                  </a:cubicBezTo>
                  <a:cubicBezTo>
                    <a:pt x="86653" y="126322"/>
                    <a:pt x="85701" y="124608"/>
                    <a:pt x="84368" y="122895"/>
                  </a:cubicBezTo>
                  <a:cubicBezTo>
                    <a:pt x="78466" y="114518"/>
                    <a:pt x="78276" y="114328"/>
                    <a:pt x="85129" y="107093"/>
                  </a:cubicBezTo>
                  <a:cubicBezTo>
                    <a:pt x="91603" y="100239"/>
                    <a:pt x="98266" y="93766"/>
                    <a:pt x="104739" y="87102"/>
                  </a:cubicBezTo>
                  <a:cubicBezTo>
                    <a:pt x="106834" y="85008"/>
                    <a:pt x="108547" y="84818"/>
                    <a:pt x="110832" y="86531"/>
                  </a:cubicBezTo>
                  <a:cubicBezTo>
                    <a:pt x="120732" y="93195"/>
                    <a:pt x="130632" y="99668"/>
                    <a:pt x="140532" y="106331"/>
                  </a:cubicBezTo>
                  <a:cubicBezTo>
                    <a:pt x="143959" y="108616"/>
                    <a:pt x="146244" y="111853"/>
                    <a:pt x="148719" y="114899"/>
                  </a:cubicBezTo>
                  <a:cubicBezTo>
                    <a:pt x="150813" y="117755"/>
                    <a:pt x="152717" y="118326"/>
                    <a:pt x="155763" y="115851"/>
                  </a:cubicBezTo>
                  <a:cubicBezTo>
                    <a:pt x="166996" y="106522"/>
                    <a:pt x="179181" y="98335"/>
                    <a:pt x="191746" y="91100"/>
                  </a:cubicBezTo>
                  <a:cubicBezTo>
                    <a:pt x="193650" y="89958"/>
                    <a:pt x="195364" y="88816"/>
                    <a:pt x="193650" y="86341"/>
                  </a:cubicBezTo>
                  <a:cubicBezTo>
                    <a:pt x="185463" y="74537"/>
                    <a:pt x="184893" y="60448"/>
                    <a:pt x="181656" y="47121"/>
                  </a:cubicBezTo>
                  <a:cubicBezTo>
                    <a:pt x="178800" y="35507"/>
                    <a:pt x="179181" y="35698"/>
                    <a:pt x="189843" y="30367"/>
                  </a:cubicBezTo>
                  <a:cubicBezTo>
                    <a:pt x="197458" y="26559"/>
                    <a:pt x="205645" y="23703"/>
                    <a:pt x="213450" y="20467"/>
                  </a:cubicBezTo>
                  <a:cubicBezTo>
                    <a:pt x="216306" y="19325"/>
                    <a:pt x="218020" y="19515"/>
                    <a:pt x="219733" y="22180"/>
                  </a:cubicBezTo>
                  <a:cubicBezTo>
                    <a:pt x="226207" y="32080"/>
                    <a:pt x="232680" y="41790"/>
                    <a:pt x="239343" y="51500"/>
                  </a:cubicBezTo>
                  <a:cubicBezTo>
                    <a:pt x="241818" y="55117"/>
                    <a:pt x="242580" y="59306"/>
                    <a:pt x="243913" y="63494"/>
                  </a:cubicBezTo>
                  <a:cubicBezTo>
                    <a:pt x="244864" y="66540"/>
                    <a:pt x="246197" y="67492"/>
                    <a:pt x="249243" y="66540"/>
                  </a:cubicBezTo>
                  <a:cubicBezTo>
                    <a:pt x="263332" y="62352"/>
                    <a:pt x="277801" y="59306"/>
                    <a:pt x="292461" y="57402"/>
                  </a:cubicBezTo>
                  <a:cubicBezTo>
                    <a:pt x="295317" y="57021"/>
                    <a:pt x="296269" y="55879"/>
                    <a:pt x="295888" y="53023"/>
                  </a:cubicBezTo>
                  <a:cubicBezTo>
                    <a:pt x="293413" y="36269"/>
                    <a:pt x="299506" y="20467"/>
                    <a:pt x="301410" y="4094"/>
                  </a:cubicBezTo>
                  <a:cubicBezTo>
                    <a:pt x="301600" y="2190"/>
                    <a:pt x="302742" y="1047"/>
                    <a:pt x="304836" y="857"/>
                  </a:cubicBezTo>
                  <a:cubicBezTo>
                    <a:pt x="317021" y="-476"/>
                    <a:pt x="329206" y="95"/>
                    <a:pt x="341391" y="286"/>
                  </a:cubicBezTo>
                  <a:close/>
                </a:path>
              </a:pathLst>
            </a:custGeom>
            <a:solidFill>
              <a:schemeClr val="bg1">
                <a:lumMod val="85000"/>
              </a:schemeClr>
            </a:solidFill>
            <a:ln w="515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10" name="Freeform: Shape 9">
              <a:extLst>
                <a:ext uri="{FF2B5EF4-FFF2-40B4-BE49-F238E27FC236}">
                  <a16:creationId xmlns:a16="http://schemas.microsoft.com/office/drawing/2014/main" id="{BD66A82A-6870-4BF8-8811-9B2D368D28DC}"/>
                </a:ext>
              </a:extLst>
            </p:cNvPr>
            <p:cNvSpPr/>
            <p:nvPr/>
          </p:nvSpPr>
          <p:spPr>
            <a:xfrm>
              <a:off x="4180071" y="936397"/>
              <a:ext cx="817813" cy="454497"/>
            </a:xfrm>
            <a:custGeom>
              <a:avLst/>
              <a:gdLst>
                <a:gd name="connsiteX0" fmla="*/ 92656 w 817813"/>
                <a:gd name="connsiteY0" fmla="*/ 0 h 454497"/>
                <a:gd name="connsiteX1" fmla="*/ 318421 w 817813"/>
                <a:gd name="connsiteY1" fmla="*/ 0 h 454497"/>
                <a:gd name="connsiteX2" fmla="*/ 314604 w 817813"/>
                <a:gd name="connsiteY2" fmla="*/ 5722 h 454497"/>
                <a:gd name="connsiteX3" fmla="*/ 306715 w 817813"/>
                <a:gd name="connsiteY3" fmla="*/ 45837 h 454497"/>
                <a:gd name="connsiteX4" fmla="*/ 407782 w 817813"/>
                <a:gd name="connsiteY4" fmla="*/ 147782 h 454497"/>
                <a:gd name="connsiteX5" fmla="*/ 510386 w 817813"/>
                <a:gd name="connsiteY5" fmla="*/ 46496 h 454497"/>
                <a:gd name="connsiteX6" fmla="*/ 503414 w 817813"/>
                <a:gd name="connsiteY6" fmla="*/ 8534 h 454497"/>
                <a:gd name="connsiteX7" fmla="*/ 498035 w 817813"/>
                <a:gd name="connsiteY7" fmla="*/ 0 h 454497"/>
                <a:gd name="connsiteX8" fmla="*/ 811870 w 817813"/>
                <a:gd name="connsiteY8" fmla="*/ 0 h 454497"/>
                <a:gd name="connsiteX9" fmla="*/ 816881 w 817813"/>
                <a:gd name="connsiteY9" fmla="*/ 11781 h 454497"/>
                <a:gd name="connsiteX10" fmla="*/ 817540 w 817813"/>
                <a:gd name="connsiteY10" fmla="*/ 28919 h 454497"/>
                <a:gd name="connsiteX11" fmla="*/ 803479 w 817813"/>
                <a:gd name="connsiteY11" fmla="*/ 45397 h 454497"/>
                <a:gd name="connsiteX12" fmla="*/ 747233 w 817813"/>
                <a:gd name="connsiteY12" fmla="*/ 61436 h 454497"/>
                <a:gd name="connsiteX13" fmla="*/ 724384 w 817813"/>
                <a:gd name="connsiteY13" fmla="*/ 99446 h 454497"/>
                <a:gd name="connsiteX14" fmla="*/ 736028 w 817813"/>
                <a:gd name="connsiteY14" fmla="*/ 114825 h 454497"/>
                <a:gd name="connsiteX15" fmla="*/ 787660 w 817813"/>
                <a:gd name="connsiteY15" fmla="*/ 145145 h 454497"/>
                <a:gd name="connsiteX16" fmla="*/ 798865 w 817813"/>
                <a:gd name="connsiteY16" fmla="*/ 171291 h 454497"/>
                <a:gd name="connsiteX17" fmla="*/ 798426 w 817813"/>
                <a:gd name="connsiteY17" fmla="*/ 173927 h 454497"/>
                <a:gd name="connsiteX18" fmla="*/ 767446 w 817813"/>
                <a:gd name="connsiteY18" fmla="*/ 196118 h 454497"/>
                <a:gd name="connsiteX19" fmla="*/ 713398 w 817813"/>
                <a:gd name="connsiteY19" fmla="*/ 189307 h 454497"/>
                <a:gd name="connsiteX20" fmla="*/ 686154 w 817813"/>
                <a:gd name="connsiteY20" fmla="*/ 203368 h 454497"/>
                <a:gd name="connsiteX21" fmla="*/ 685714 w 817813"/>
                <a:gd name="connsiteY21" fmla="*/ 235885 h 454497"/>
                <a:gd name="connsiteX22" fmla="*/ 720648 w 817813"/>
                <a:gd name="connsiteY22" fmla="*/ 282024 h 454497"/>
                <a:gd name="connsiteX23" fmla="*/ 720648 w 817813"/>
                <a:gd name="connsiteY23" fmla="*/ 312125 h 454497"/>
                <a:gd name="connsiteX24" fmla="*/ 719330 w 817813"/>
                <a:gd name="connsiteY24" fmla="*/ 313663 h 454497"/>
                <a:gd name="connsiteX25" fmla="*/ 681540 w 817813"/>
                <a:gd name="connsiteY25" fmla="*/ 321133 h 454497"/>
                <a:gd name="connsiteX26" fmla="*/ 634742 w 817813"/>
                <a:gd name="connsiteY26" fmla="*/ 294768 h 454497"/>
                <a:gd name="connsiteX27" fmla="*/ 602664 w 817813"/>
                <a:gd name="connsiteY27" fmla="*/ 299382 h 454497"/>
                <a:gd name="connsiteX28" fmla="*/ 592338 w 817813"/>
                <a:gd name="connsiteY28" fmla="*/ 328383 h 454497"/>
                <a:gd name="connsiteX29" fmla="*/ 607498 w 817813"/>
                <a:gd name="connsiteY29" fmla="*/ 386826 h 454497"/>
                <a:gd name="connsiteX30" fmla="*/ 598929 w 817813"/>
                <a:gd name="connsiteY30" fmla="*/ 408797 h 454497"/>
                <a:gd name="connsiteX31" fmla="*/ 583549 w 817813"/>
                <a:gd name="connsiteY31" fmla="*/ 416706 h 454497"/>
                <a:gd name="connsiteX32" fmla="*/ 560480 w 817813"/>
                <a:gd name="connsiteY32" fmla="*/ 410335 h 454497"/>
                <a:gd name="connsiteX33" fmla="*/ 524228 w 817813"/>
                <a:gd name="connsiteY33" fmla="*/ 364416 h 454497"/>
                <a:gd name="connsiteX34" fmla="*/ 477430 w 817813"/>
                <a:gd name="connsiteY34" fmla="*/ 360461 h 454497"/>
                <a:gd name="connsiteX35" fmla="*/ 471277 w 817813"/>
                <a:gd name="connsiteY35" fmla="*/ 372765 h 454497"/>
                <a:gd name="connsiteX36" fmla="*/ 462929 w 817813"/>
                <a:gd name="connsiteY36" fmla="*/ 433185 h 454497"/>
                <a:gd name="connsiteX37" fmla="*/ 447110 w 817813"/>
                <a:gd name="connsiteY37" fmla="*/ 454497 h 454497"/>
                <a:gd name="connsiteX38" fmla="*/ 420525 w 817813"/>
                <a:gd name="connsiteY38" fmla="*/ 454497 h 454497"/>
                <a:gd name="connsiteX39" fmla="*/ 408880 w 817813"/>
                <a:gd name="connsiteY39" fmla="*/ 438238 h 454497"/>
                <a:gd name="connsiteX40" fmla="*/ 392402 w 817813"/>
                <a:gd name="connsiteY40" fmla="*/ 380015 h 454497"/>
                <a:gd name="connsiteX41" fmla="*/ 372848 w 817813"/>
                <a:gd name="connsiteY41" fmla="*/ 362878 h 454497"/>
                <a:gd name="connsiteX42" fmla="*/ 360983 w 817813"/>
                <a:gd name="connsiteY42" fmla="*/ 361559 h 454497"/>
                <a:gd name="connsiteX43" fmla="*/ 340770 w 817813"/>
                <a:gd name="connsiteY43" fmla="*/ 372765 h 454497"/>
                <a:gd name="connsiteX44" fmla="*/ 335717 w 817813"/>
                <a:gd name="connsiteY44" fmla="*/ 381333 h 454497"/>
                <a:gd name="connsiteX45" fmla="*/ 308034 w 817813"/>
                <a:gd name="connsiteY45" fmla="*/ 428131 h 454497"/>
                <a:gd name="connsiteX46" fmla="*/ 287161 w 817813"/>
                <a:gd name="connsiteY46" fmla="*/ 436700 h 454497"/>
                <a:gd name="connsiteX47" fmla="*/ 270243 w 817813"/>
                <a:gd name="connsiteY47" fmla="*/ 430988 h 454497"/>
                <a:gd name="connsiteX48" fmla="*/ 258819 w 817813"/>
                <a:gd name="connsiteY48" fmla="*/ 409676 h 454497"/>
                <a:gd name="connsiteX49" fmla="*/ 266069 w 817813"/>
                <a:gd name="connsiteY49" fmla="*/ 349695 h 454497"/>
                <a:gd name="connsiteX50" fmla="*/ 249590 w 817813"/>
                <a:gd name="connsiteY50" fmla="*/ 321792 h 454497"/>
                <a:gd name="connsiteX51" fmla="*/ 219051 w 817813"/>
                <a:gd name="connsiteY51" fmla="*/ 323330 h 454497"/>
                <a:gd name="connsiteX52" fmla="*/ 176208 w 817813"/>
                <a:gd name="connsiteY52" fmla="*/ 355847 h 454497"/>
                <a:gd name="connsiteX53" fmla="*/ 138198 w 817813"/>
                <a:gd name="connsiteY53" fmla="*/ 353650 h 454497"/>
                <a:gd name="connsiteX54" fmla="*/ 134902 w 817813"/>
                <a:gd name="connsiteY54" fmla="*/ 350354 h 454497"/>
                <a:gd name="connsiteX55" fmla="*/ 131607 w 817813"/>
                <a:gd name="connsiteY55" fmla="*/ 323989 h 454497"/>
                <a:gd name="connsiteX56" fmla="*/ 160169 w 817813"/>
                <a:gd name="connsiteY56" fmla="*/ 273016 h 454497"/>
                <a:gd name="connsiteX57" fmla="*/ 165002 w 817813"/>
                <a:gd name="connsiteY57" fmla="*/ 257417 h 454497"/>
                <a:gd name="connsiteX58" fmla="*/ 126553 w 817813"/>
                <a:gd name="connsiteY58" fmla="*/ 229953 h 454497"/>
                <a:gd name="connsiteX59" fmla="*/ 67451 w 817813"/>
                <a:gd name="connsiteY59" fmla="*/ 245333 h 454497"/>
                <a:gd name="connsiteX60" fmla="*/ 48556 w 817813"/>
                <a:gd name="connsiteY60" fmla="*/ 238962 h 454497"/>
                <a:gd name="connsiteX61" fmla="*/ 39109 w 817813"/>
                <a:gd name="connsiteY61" fmla="*/ 222263 h 454497"/>
                <a:gd name="connsiteX62" fmla="*/ 45480 w 817813"/>
                <a:gd name="connsiteY62" fmla="*/ 197656 h 454497"/>
                <a:gd name="connsiteX63" fmla="*/ 89202 w 817813"/>
                <a:gd name="connsiteY63" fmla="*/ 162942 h 454497"/>
                <a:gd name="connsiteX64" fmla="*/ 100847 w 817813"/>
                <a:gd name="connsiteY64" fmla="*/ 127568 h 454497"/>
                <a:gd name="connsiteX65" fmla="*/ 77338 w 817813"/>
                <a:gd name="connsiteY65" fmla="*/ 107794 h 454497"/>
                <a:gd name="connsiteX66" fmla="*/ 22191 w 817813"/>
                <a:gd name="connsiteY66" fmla="*/ 100324 h 454497"/>
                <a:gd name="connsiteX67" fmla="*/ 440 w 817813"/>
                <a:gd name="connsiteY67" fmla="*/ 84945 h 454497"/>
                <a:gd name="connsiteX68" fmla="*/ 0 w 817813"/>
                <a:gd name="connsiteY68" fmla="*/ 57701 h 454497"/>
                <a:gd name="connsiteX69" fmla="*/ 16039 w 817813"/>
                <a:gd name="connsiteY69" fmla="*/ 46056 h 454497"/>
                <a:gd name="connsiteX70" fmla="*/ 72285 w 817813"/>
                <a:gd name="connsiteY70" fmla="*/ 30237 h 454497"/>
                <a:gd name="connsiteX71" fmla="*/ 91619 w 817813"/>
                <a:gd name="connsiteY71" fmla="*/ 8705 h 4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17813" h="454497">
                  <a:moveTo>
                    <a:pt x="92656" y="0"/>
                  </a:moveTo>
                  <a:lnTo>
                    <a:pt x="318421" y="0"/>
                  </a:lnTo>
                  <a:lnTo>
                    <a:pt x="314604" y="5722"/>
                  </a:lnTo>
                  <a:cubicBezTo>
                    <a:pt x="309558" y="17920"/>
                    <a:pt x="306770" y="31446"/>
                    <a:pt x="306715" y="45837"/>
                  </a:cubicBezTo>
                  <a:cubicBezTo>
                    <a:pt x="306495" y="104279"/>
                    <a:pt x="352415" y="147342"/>
                    <a:pt x="407782" y="147782"/>
                  </a:cubicBezTo>
                  <a:cubicBezTo>
                    <a:pt x="464467" y="148221"/>
                    <a:pt x="510167" y="102741"/>
                    <a:pt x="510386" y="46496"/>
                  </a:cubicBezTo>
                  <a:cubicBezTo>
                    <a:pt x="510551" y="33478"/>
                    <a:pt x="508120" y="20570"/>
                    <a:pt x="503414" y="8534"/>
                  </a:cubicBezTo>
                  <a:lnTo>
                    <a:pt x="498035" y="0"/>
                  </a:lnTo>
                  <a:lnTo>
                    <a:pt x="811870" y="0"/>
                  </a:lnTo>
                  <a:lnTo>
                    <a:pt x="816881" y="11781"/>
                  </a:lnTo>
                  <a:cubicBezTo>
                    <a:pt x="817540" y="17494"/>
                    <a:pt x="818200" y="23206"/>
                    <a:pt x="817540" y="28919"/>
                  </a:cubicBezTo>
                  <a:cubicBezTo>
                    <a:pt x="816442" y="37927"/>
                    <a:pt x="811828" y="42980"/>
                    <a:pt x="803479" y="45397"/>
                  </a:cubicBezTo>
                  <a:cubicBezTo>
                    <a:pt x="784803" y="50670"/>
                    <a:pt x="765908" y="55943"/>
                    <a:pt x="747233" y="61436"/>
                  </a:cubicBezTo>
                  <a:cubicBezTo>
                    <a:pt x="728997" y="66709"/>
                    <a:pt x="720648" y="80551"/>
                    <a:pt x="724384" y="99446"/>
                  </a:cubicBezTo>
                  <a:cubicBezTo>
                    <a:pt x="725701" y="106696"/>
                    <a:pt x="729876" y="111310"/>
                    <a:pt x="736028" y="114825"/>
                  </a:cubicBezTo>
                  <a:cubicBezTo>
                    <a:pt x="753166" y="124932"/>
                    <a:pt x="770302" y="135038"/>
                    <a:pt x="787660" y="145145"/>
                  </a:cubicBezTo>
                  <a:cubicBezTo>
                    <a:pt x="800403" y="152616"/>
                    <a:pt x="802381" y="157010"/>
                    <a:pt x="798865" y="171291"/>
                  </a:cubicBezTo>
                  <a:cubicBezTo>
                    <a:pt x="798645" y="172170"/>
                    <a:pt x="798645" y="173049"/>
                    <a:pt x="798426" y="173927"/>
                  </a:cubicBezTo>
                  <a:cubicBezTo>
                    <a:pt x="793152" y="191285"/>
                    <a:pt x="787220" y="199853"/>
                    <a:pt x="767446" y="196118"/>
                  </a:cubicBezTo>
                  <a:cubicBezTo>
                    <a:pt x="749650" y="192602"/>
                    <a:pt x="731414" y="191944"/>
                    <a:pt x="713398" y="189307"/>
                  </a:cubicBezTo>
                  <a:cubicBezTo>
                    <a:pt x="700655" y="187549"/>
                    <a:pt x="692306" y="192602"/>
                    <a:pt x="686154" y="203368"/>
                  </a:cubicBezTo>
                  <a:cubicBezTo>
                    <a:pt x="679782" y="214354"/>
                    <a:pt x="676926" y="224680"/>
                    <a:pt x="685714" y="235885"/>
                  </a:cubicBezTo>
                  <a:cubicBezTo>
                    <a:pt x="697579" y="251046"/>
                    <a:pt x="709004" y="266645"/>
                    <a:pt x="720648" y="282024"/>
                  </a:cubicBezTo>
                  <a:cubicBezTo>
                    <a:pt x="730316" y="294548"/>
                    <a:pt x="730316" y="299602"/>
                    <a:pt x="720648" y="312125"/>
                  </a:cubicBezTo>
                  <a:cubicBezTo>
                    <a:pt x="720209" y="312564"/>
                    <a:pt x="719769" y="313223"/>
                    <a:pt x="719330" y="313663"/>
                  </a:cubicBezTo>
                  <a:cubicBezTo>
                    <a:pt x="706587" y="327285"/>
                    <a:pt x="701534" y="333217"/>
                    <a:pt x="681540" y="321133"/>
                  </a:cubicBezTo>
                  <a:cubicBezTo>
                    <a:pt x="666161" y="311905"/>
                    <a:pt x="649902" y="303995"/>
                    <a:pt x="634742" y="294768"/>
                  </a:cubicBezTo>
                  <a:cubicBezTo>
                    <a:pt x="622218" y="287298"/>
                    <a:pt x="612551" y="291692"/>
                    <a:pt x="602664" y="299382"/>
                  </a:cubicBezTo>
                  <a:cubicBezTo>
                    <a:pt x="592777" y="306852"/>
                    <a:pt x="588822" y="315860"/>
                    <a:pt x="592338" y="328383"/>
                  </a:cubicBezTo>
                  <a:cubicBezTo>
                    <a:pt x="597830" y="347718"/>
                    <a:pt x="602664" y="367272"/>
                    <a:pt x="607498" y="386826"/>
                  </a:cubicBezTo>
                  <a:cubicBezTo>
                    <a:pt x="610135" y="397372"/>
                    <a:pt x="607937" y="403085"/>
                    <a:pt x="598929" y="408797"/>
                  </a:cubicBezTo>
                  <a:cubicBezTo>
                    <a:pt x="594096" y="411873"/>
                    <a:pt x="589042" y="414729"/>
                    <a:pt x="583549" y="416706"/>
                  </a:cubicBezTo>
                  <a:cubicBezTo>
                    <a:pt x="573882" y="420222"/>
                    <a:pt x="566852" y="418464"/>
                    <a:pt x="560480" y="410335"/>
                  </a:cubicBezTo>
                  <a:cubicBezTo>
                    <a:pt x="548396" y="395175"/>
                    <a:pt x="536312" y="379795"/>
                    <a:pt x="524228" y="364416"/>
                  </a:cubicBezTo>
                  <a:cubicBezTo>
                    <a:pt x="512583" y="349915"/>
                    <a:pt x="491491" y="347938"/>
                    <a:pt x="477430" y="360461"/>
                  </a:cubicBezTo>
                  <a:cubicBezTo>
                    <a:pt x="473694" y="363757"/>
                    <a:pt x="471937" y="367931"/>
                    <a:pt x="471277" y="372765"/>
                  </a:cubicBezTo>
                  <a:cubicBezTo>
                    <a:pt x="468422" y="392978"/>
                    <a:pt x="465126" y="412972"/>
                    <a:pt x="462929" y="433185"/>
                  </a:cubicBezTo>
                  <a:cubicBezTo>
                    <a:pt x="461610" y="443731"/>
                    <a:pt x="457436" y="451201"/>
                    <a:pt x="447110" y="454497"/>
                  </a:cubicBezTo>
                  <a:cubicBezTo>
                    <a:pt x="438321" y="454497"/>
                    <a:pt x="429313" y="454497"/>
                    <a:pt x="420525" y="454497"/>
                  </a:cubicBezTo>
                  <a:cubicBezTo>
                    <a:pt x="414373" y="450762"/>
                    <a:pt x="410858" y="445269"/>
                    <a:pt x="408880" y="438238"/>
                  </a:cubicBezTo>
                  <a:cubicBezTo>
                    <a:pt x="403607" y="418904"/>
                    <a:pt x="397675" y="399569"/>
                    <a:pt x="392402" y="380015"/>
                  </a:cubicBezTo>
                  <a:cubicBezTo>
                    <a:pt x="389546" y="369689"/>
                    <a:pt x="383174" y="364196"/>
                    <a:pt x="372848" y="362878"/>
                  </a:cubicBezTo>
                  <a:cubicBezTo>
                    <a:pt x="368893" y="362438"/>
                    <a:pt x="364938" y="361779"/>
                    <a:pt x="360983" y="361559"/>
                  </a:cubicBezTo>
                  <a:cubicBezTo>
                    <a:pt x="351756" y="360900"/>
                    <a:pt x="345384" y="365075"/>
                    <a:pt x="340770" y="372765"/>
                  </a:cubicBezTo>
                  <a:cubicBezTo>
                    <a:pt x="339012" y="375621"/>
                    <a:pt x="337474" y="378477"/>
                    <a:pt x="335717" y="381333"/>
                  </a:cubicBezTo>
                  <a:cubicBezTo>
                    <a:pt x="326489" y="396933"/>
                    <a:pt x="317481" y="412752"/>
                    <a:pt x="308034" y="428131"/>
                  </a:cubicBezTo>
                  <a:cubicBezTo>
                    <a:pt x="302980" y="436700"/>
                    <a:pt x="296828" y="438897"/>
                    <a:pt x="287161" y="436700"/>
                  </a:cubicBezTo>
                  <a:cubicBezTo>
                    <a:pt x="281229" y="435382"/>
                    <a:pt x="275736" y="433405"/>
                    <a:pt x="270243" y="430988"/>
                  </a:cubicBezTo>
                  <a:cubicBezTo>
                    <a:pt x="260576" y="426374"/>
                    <a:pt x="257500" y="420442"/>
                    <a:pt x="258819" y="409676"/>
                  </a:cubicBezTo>
                  <a:cubicBezTo>
                    <a:pt x="261235" y="389682"/>
                    <a:pt x="263213" y="369689"/>
                    <a:pt x="266069" y="349695"/>
                  </a:cubicBezTo>
                  <a:cubicBezTo>
                    <a:pt x="268046" y="335634"/>
                    <a:pt x="260576" y="327944"/>
                    <a:pt x="249590" y="321792"/>
                  </a:cubicBezTo>
                  <a:cubicBezTo>
                    <a:pt x="238825" y="315860"/>
                    <a:pt x="229158" y="314981"/>
                    <a:pt x="219051" y="323330"/>
                  </a:cubicBezTo>
                  <a:cubicBezTo>
                    <a:pt x="204990" y="334535"/>
                    <a:pt x="190269" y="344862"/>
                    <a:pt x="176208" y="355847"/>
                  </a:cubicBezTo>
                  <a:cubicBezTo>
                    <a:pt x="161927" y="367052"/>
                    <a:pt x="155774" y="369469"/>
                    <a:pt x="138198" y="353650"/>
                  </a:cubicBezTo>
                  <a:cubicBezTo>
                    <a:pt x="137099" y="352551"/>
                    <a:pt x="136001" y="351453"/>
                    <a:pt x="134902" y="350354"/>
                  </a:cubicBezTo>
                  <a:cubicBezTo>
                    <a:pt x="126333" y="341566"/>
                    <a:pt x="125454" y="334755"/>
                    <a:pt x="131607" y="323989"/>
                  </a:cubicBezTo>
                  <a:cubicBezTo>
                    <a:pt x="141054" y="307072"/>
                    <a:pt x="150721" y="289934"/>
                    <a:pt x="160169" y="273016"/>
                  </a:cubicBezTo>
                  <a:cubicBezTo>
                    <a:pt x="162805" y="268183"/>
                    <a:pt x="165661" y="263349"/>
                    <a:pt x="165002" y="257417"/>
                  </a:cubicBezTo>
                  <a:cubicBezTo>
                    <a:pt x="163464" y="239621"/>
                    <a:pt x="143690" y="225559"/>
                    <a:pt x="126553" y="229953"/>
                  </a:cubicBezTo>
                  <a:cubicBezTo>
                    <a:pt x="106779" y="235007"/>
                    <a:pt x="87005" y="240060"/>
                    <a:pt x="67451" y="245333"/>
                  </a:cubicBezTo>
                  <a:cubicBezTo>
                    <a:pt x="59542" y="247530"/>
                    <a:pt x="53610" y="245113"/>
                    <a:pt x="48556" y="238962"/>
                  </a:cubicBezTo>
                  <a:cubicBezTo>
                    <a:pt x="44382" y="233908"/>
                    <a:pt x="41745" y="228196"/>
                    <a:pt x="39109" y="222263"/>
                  </a:cubicBezTo>
                  <a:cubicBezTo>
                    <a:pt x="34715" y="211937"/>
                    <a:pt x="36692" y="204467"/>
                    <a:pt x="45480" y="197656"/>
                  </a:cubicBezTo>
                  <a:cubicBezTo>
                    <a:pt x="59981" y="186011"/>
                    <a:pt x="74701" y="174586"/>
                    <a:pt x="89202" y="162942"/>
                  </a:cubicBezTo>
                  <a:cubicBezTo>
                    <a:pt x="104582" y="151078"/>
                    <a:pt x="105900" y="146024"/>
                    <a:pt x="100847" y="127568"/>
                  </a:cubicBezTo>
                  <a:cubicBezTo>
                    <a:pt x="97332" y="115485"/>
                    <a:pt x="90081" y="109113"/>
                    <a:pt x="77338" y="107794"/>
                  </a:cubicBezTo>
                  <a:cubicBezTo>
                    <a:pt x="58882" y="105817"/>
                    <a:pt x="40647" y="102302"/>
                    <a:pt x="22191" y="100324"/>
                  </a:cubicBezTo>
                  <a:cubicBezTo>
                    <a:pt x="11645" y="99226"/>
                    <a:pt x="4175" y="95052"/>
                    <a:pt x="440" y="84945"/>
                  </a:cubicBezTo>
                  <a:cubicBezTo>
                    <a:pt x="0" y="75497"/>
                    <a:pt x="0" y="66709"/>
                    <a:pt x="0" y="57701"/>
                  </a:cubicBezTo>
                  <a:cubicBezTo>
                    <a:pt x="3516" y="51109"/>
                    <a:pt x="9008" y="47814"/>
                    <a:pt x="16039" y="46056"/>
                  </a:cubicBezTo>
                  <a:cubicBezTo>
                    <a:pt x="34934" y="41003"/>
                    <a:pt x="53390" y="35290"/>
                    <a:pt x="72285" y="30237"/>
                  </a:cubicBezTo>
                  <a:cubicBezTo>
                    <a:pt x="83710" y="27161"/>
                    <a:pt x="90521" y="20789"/>
                    <a:pt x="91619" y="8705"/>
                  </a:cubicBezTo>
                  <a:close/>
                </a:path>
              </a:pathLst>
            </a:custGeom>
            <a:solidFill>
              <a:schemeClr val="bg1">
                <a:lumMod val="85000"/>
              </a:schemeClr>
            </a:solidFill>
            <a:ln w="515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11" name="Freeform: Shape 10">
              <a:extLst>
                <a:ext uri="{FF2B5EF4-FFF2-40B4-BE49-F238E27FC236}">
                  <a16:creationId xmlns:a16="http://schemas.microsoft.com/office/drawing/2014/main" id="{F80C4A3C-10D8-469B-80A9-7B6FC7E24A31}"/>
                </a:ext>
              </a:extLst>
            </p:cNvPr>
            <p:cNvSpPr/>
            <p:nvPr/>
          </p:nvSpPr>
          <p:spPr>
            <a:xfrm>
              <a:off x="6836307" y="1307990"/>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lumMod val="85000"/>
              </a:schemeClr>
            </a:solidFill>
            <a:ln w="515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12" name="Freeform: Shape 11">
              <a:extLst>
                <a:ext uri="{FF2B5EF4-FFF2-40B4-BE49-F238E27FC236}">
                  <a16:creationId xmlns:a16="http://schemas.microsoft.com/office/drawing/2014/main" id="{489CC29D-759A-4AF9-9B85-B691ABB324C9}"/>
                </a:ext>
              </a:extLst>
            </p:cNvPr>
            <p:cNvSpPr/>
            <p:nvPr/>
          </p:nvSpPr>
          <p:spPr>
            <a:xfrm>
              <a:off x="5869583" y="1545282"/>
              <a:ext cx="685579" cy="683455"/>
            </a:xfrm>
            <a:custGeom>
              <a:avLst/>
              <a:gdLst>
                <a:gd name="connsiteX0" fmla="*/ 342697 w 685579"/>
                <a:gd name="connsiteY0" fmla="*/ 242720 h 683455"/>
                <a:gd name="connsiteX1" fmla="*/ 244624 w 685579"/>
                <a:gd name="connsiteY1" fmla="*/ 340793 h 683455"/>
                <a:gd name="connsiteX2" fmla="*/ 342697 w 685579"/>
                <a:gd name="connsiteY2" fmla="*/ 438866 h 683455"/>
                <a:gd name="connsiteX3" fmla="*/ 440770 w 685579"/>
                <a:gd name="connsiteY3" fmla="*/ 340793 h 683455"/>
                <a:gd name="connsiteX4" fmla="*/ 342697 w 685579"/>
                <a:gd name="connsiteY4" fmla="*/ 242720 h 683455"/>
                <a:gd name="connsiteX5" fmla="*/ 342697 w 685579"/>
                <a:gd name="connsiteY5" fmla="*/ 179817 h 683455"/>
                <a:gd name="connsiteX6" fmla="*/ 503673 w 685579"/>
                <a:gd name="connsiteY6" fmla="*/ 340793 h 683455"/>
                <a:gd name="connsiteX7" fmla="*/ 342697 w 685579"/>
                <a:gd name="connsiteY7" fmla="*/ 501769 h 683455"/>
                <a:gd name="connsiteX8" fmla="*/ 181721 w 685579"/>
                <a:gd name="connsiteY8" fmla="*/ 340793 h 683455"/>
                <a:gd name="connsiteX9" fmla="*/ 342697 w 685579"/>
                <a:gd name="connsiteY9" fmla="*/ 179817 h 683455"/>
                <a:gd name="connsiteX10" fmla="*/ 342697 w 685579"/>
                <a:gd name="connsiteY10" fmla="*/ 141042 h 683455"/>
                <a:gd name="connsiteX11" fmla="*/ 142791 w 685579"/>
                <a:gd name="connsiteY11" fmla="*/ 340187 h 683455"/>
                <a:gd name="connsiteX12" fmla="*/ 341936 w 685579"/>
                <a:gd name="connsiteY12" fmla="*/ 540855 h 683455"/>
                <a:gd name="connsiteX13" fmla="*/ 542604 w 685579"/>
                <a:gd name="connsiteY13" fmla="*/ 341139 h 683455"/>
                <a:gd name="connsiteX14" fmla="*/ 342697 w 685579"/>
                <a:gd name="connsiteY14" fmla="*/ 141042 h 683455"/>
                <a:gd name="connsiteX15" fmla="*/ 393531 w 685579"/>
                <a:gd name="connsiteY15" fmla="*/ 346 h 683455"/>
                <a:gd name="connsiteX16" fmla="*/ 455216 w 685579"/>
                <a:gd name="connsiteY16" fmla="*/ 15006 h 683455"/>
                <a:gd name="connsiteX17" fmla="*/ 462451 w 685579"/>
                <a:gd name="connsiteY17" fmla="*/ 23954 h 683455"/>
                <a:gd name="connsiteX18" fmla="*/ 462832 w 685579"/>
                <a:gd name="connsiteY18" fmla="*/ 31379 h 683455"/>
                <a:gd name="connsiteX19" fmla="*/ 464354 w 685579"/>
                <a:gd name="connsiteY19" fmla="*/ 77453 h 683455"/>
                <a:gd name="connsiteX20" fmla="*/ 464926 w 685579"/>
                <a:gd name="connsiteY20" fmla="*/ 90209 h 683455"/>
                <a:gd name="connsiteX21" fmla="*/ 470828 w 685579"/>
                <a:gd name="connsiteY21" fmla="*/ 99728 h 683455"/>
                <a:gd name="connsiteX22" fmla="*/ 484726 w 685579"/>
                <a:gd name="connsiteY22" fmla="*/ 107724 h 683455"/>
                <a:gd name="connsiteX23" fmla="*/ 498053 w 685579"/>
                <a:gd name="connsiteY23" fmla="*/ 107724 h 683455"/>
                <a:gd name="connsiteX24" fmla="*/ 554408 w 685579"/>
                <a:gd name="connsiteY24" fmla="*/ 76310 h 683455"/>
                <a:gd name="connsiteX25" fmla="*/ 566402 w 685579"/>
                <a:gd name="connsiteY25" fmla="*/ 78024 h 683455"/>
                <a:gd name="connsiteX26" fmla="*/ 610191 w 685579"/>
                <a:gd name="connsiteY26" fmla="*/ 122765 h 683455"/>
                <a:gd name="connsiteX27" fmla="*/ 611714 w 685579"/>
                <a:gd name="connsiteY27" fmla="*/ 135140 h 683455"/>
                <a:gd name="connsiteX28" fmla="*/ 578968 w 685579"/>
                <a:gd name="connsiteY28" fmla="*/ 190353 h 683455"/>
                <a:gd name="connsiteX29" fmla="*/ 578777 w 685579"/>
                <a:gd name="connsiteY29" fmla="*/ 203108 h 683455"/>
                <a:gd name="connsiteX30" fmla="*/ 587154 w 685579"/>
                <a:gd name="connsiteY30" fmla="*/ 218530 h 683455"/>
                <a:gd name="connsiteX31" fmla="*/ 596864 w 685579"/>
                <a:gd name="connsiteY31" fmla="*/ 224622 h 683455"/>
                <a:gd name="connsiteX32" fmla="*/ 618759 w 685579"/>
                <a:gd name="connsiteY32" fmla="*/ 226145 h 683455"/>
                <a:gd name="connsiteX33" fmla="*/ 663309 w 685579"/>
                <a:gd name="connsiteY33" fmla="*/ 229001 h 683455"/>
                <a:gd name="connsiteX34" fmla="*/ 671877 w 685579"/>
                <a:gd name="connsiteY34" fmla="*/ 236236 h 683455"/>
                <a:gd name="connsiteX35" fmla="*/ 685394 w 685579"/>
                <a:gd name="connsiteY35" fmla="*/ 298302 h 683455"/>
                <a:gd name="connsiteX36" fmla="*/ 683300 w 685579"/>
                <a:gd name="connsiteY36" fmla="*/ 305918 h 683455"/>
                <a:gd name="connsiteX37" fmla="*/ 679492 w 685579"/>
                <a:gd name="connsiteY37" fmla="*/ 308583 h 683455"/>
                <a:gd name="connsiteX38" fmla="*/ 622186 w 685579"/>
                <a:gd name="connsiteY38" fmla="*/ 337141 h 683455"/>
                <a:gd name="connsiteX39" fmla="*/ 615712 w 685579"/>
                <a:gd name="connsiteY39" fmla="*/ 346851 h 683455"/>
                <a:gd name="connsiteX40" fmla="*/ 614380 w 685579"/>
                <a:gd name="connsiteY40" fmla="*/ 368365 h 683455"/>
                <a:gd name="connsiteX41" fmla="*/ 619330 w 685579"/>
                <a:gd name="connsiteY41" fmla="*/ 378645 h 683455"/>
                <a:gd name="connsiteX42" fmla="*/ 672258 w 685579"/>
                <a:gd name="connsiteY42" fmla="*/ 417675 h 683455"/>
                <a:gd name="connsiteX43" fmla="*/ 675875 w 685579"/>
                <a:gd name="connsiteY43" fmla="*/ 429479 h 683455"/>
                <a:gd name="connsiteX44" fmla="*/ 666165 w 685579"/>
                <a:gd name="connsiteY44" fmla="*/ 456324 h 683455"/>
                <a:gd name="connsiteX45" fmla="*/ 655123 w 685579"/>
                <a:gd name="connsiteY45" fmla="*/ 486214 h 683455"/>
                <a:gd name="connsiteX46" fmla="*/ 645794 w 685579"/>
                <a:gd name="connsiteY46" fmla="*/ 492307 h 683455"/>
                <a:gd name="connsiteX47" fmla="*/ 621995 w 685579"/>
                <a:gd name="connsiteY47" fmla="*/ 489832 h 683455"/>
                <a:gd name="connsiteX48" fmla="*/ 580872 w 685579"/>
                <a:gd name="connsiteY48" fmla="*/ 485453 h 683455"/>
                <a:gd name="connsiteX49" fmla="*/ 570400 w 685579"/>
                <a:gd name="connsiteY49" fmla="*/ 490212 h 683455"/>
                <a:gd name="connsiteX50" fmla="*/ 555550 w 685579"/>
                <a:gd name="connsiteY50" fmla="*/ 510394 h 683455"/>
                <a:gd name="connsiteX51" fmla="*/ 553837 w 685579"/>
                <a:gd name="connsiteY51" fmla="*/ 523149 h 683455"/>
                <a:gd name="connsiteX52" fmla="*/ 576873 w 685579"/>
                <a:gd name="connsiteY52" fmla="*/ 583693 h 683455"/>
                <a:gd name="connsiteX53" fmla="*/ 573447 w 685579"/>
                <a:gd name="connsiteY53" fmla="*/ 596068 h 683455"/>
                <a:gd name="connsiteX54" fmla="*/ 527944 w 685579"/>
                <a:gd name="connsiteY54" fmla="*/ 630528 h 683455"/>
                <a:gd name="connsiteX55" fmla="*/ 515569 w 685579"/>
                <a:gd name="connsiteY55" fmla="*/ 630337 h 683455"/>
                <a:gd name="connsiteX56" fmla="*/ 466258 w 685579"/>
                <a:gd name="connsiteY56" fmla="*/ 590546 h 683455"/>
                <a:gd name="connsiteX57" fmla="*/ 454645 w 685579"/>
                <a:gd name="connsiteY57" fmla="*/ 588262 h 683455"/>
                <a:gd name="connsiteX58" fmla="*/ 425706 w 685579"/>
                <a:gd name="connsiteY58" fmla="*/ 599304 h 683455"/>
                <a:gd name="connsiteX59" fmla="*/ 418662 w 685579"/>
                <a:gd name="connsiteY59" fmla="*/ 607681 h 683455"/>
                <a:gd name="connsiteX60" fmla="*/ 414663 w 685579"/>
                <a:gd name="connsiteY60" fmla="*/ 626720 h 683455"/>
                <a:gd name="connsiteX61" fmla="*/ 405144 w 685579"/>
                <a:gd name="connsiteY61" fmla="*/ 672223 h 683455"/>
                <a:gd name="connsiteX62" fmla="*/ 397148 w 685579"/>
                <a:gd name="connsiteY62" fmla="*/ 679838 h 683455"/>
                <a:gd name="connsiteX63" fmla="*/ 366876 w 685579"/>
                <a:gd name="connsiteY63" fmla="*/ 683075 h 683455"/>
                <a:gd name="connsiteX64" fmla="*/ 353930 w 685579"/>
                <a:gd name="connsiteY64" fmla="*/ 683455 h 683455"/>
                <a:gd name="connsiteX65" fmla="*/ 336034 w 685579"/>
                <a:gd name="connsiteY65" fmla="*/ 683455 h 683455"/>
                <a:gd name="connsiteX66" fmla="*/ 328989 w 685579"/>
                <a:gd name="connsiteY66" fmla="*/ 675459 h 683455"/>
                <a:gd name="connsiteX67" fmla="*/ 309379 w 685579"/>
                <a:gd name="connsiteY67" fmla="*/ 616058 h 683455"/>
                <a:gd name="connsiteX68" fmla="*/ 300050 w 685579"/>
                <a:gd name="connsiteY68" fmla="*/ 607681 h 683455"/>
                <a:gd name="connsiteX69" fmla="*/ 269588 w 685579"/>
                <a:gd name="connsiteY69" fmla="*/ 600827 h 683455"/>
                <a:gd name="connsiteX70" fmla="*/ 256071 w 685579"/>
                <a:gd name="connsiteY70" fmla="*/ 604825 h 683455"/>
                <a:gd name="connsiteX71" fmla="*/ 211520 w 685579"/>
                <a:gd name="connsiteY71" fmla="*/ 649947 h 683455"/>
                <a:gd name="connsiteX72" fmla="*/ 200097 w 685579"/>
                <a:gd name="connsiteY72" fmla="*/ 651851 h 683455"/>
                <a:gd name="connsiteX73" fmla="*/ 152310 w 685579"/>
                <a:gd name="connsiteY73" fmla="*/ 625007 h 683455"/>
                <a:gd name="connsiteX74" fmla="*/ 146979 w 685579"/>
                <a:gd name="connsiteY74" fmla="*/ 612822 h 683455"/>
                <a:gd name="connsiteX75" fmla="*/ 162591 w 685579"/>
                <a:gd name="connsiteY75" fmla="*/ 551327 h 683455"/>
                <a:gd name="connsiteX76" fmla="*/ 159735 w 685579"/>
                <a:gd name="connsiteY76" fmla="*/ 539523 h 683455"/>
                <a:gd name="connsiteX77" fmla="*/ 136698 w 685579"/>
                <a:gd name="connsiteY77" fmla="*/ 515534 h 683455"/>
                <a:gd name="connsiteX78" fmla="*/ 125656 w 685579"/>
                <a:gd name="connsiteY78" fmla="*/ 512297 h 683455"/>
                <a:gd name="connsiteX79" fmla="*/ 114613 w 685579"/>
                <a:gd name="connsiteY79" fmla="*/ 514772 h 683455"/>
                <a:gd name="connsiteX80" fmla="*/ 62828 w 685579"/>
                <a:gd name="connsiteY80" fmla="*/ 526386 h 683455"/>
                <a:gd name="connsiteX81" fmla="*/ 52166 w 685579"/>
                <a:gd name="connsiteY81" fmla="*/ 521626 h 683455"/>
                <a:gd name="connsiteX82" fmla="*/ 26083 w 685579"/>
                <a:gd name="connsiteY82" fmla="*/ 471174 h 683455"/>
                <a:gd name="connsiteX83" fmla="*/ 27987 w 685579"/>
                <a:gd name="connsiteY83" fmla="*/ 460322 h 683455"/>
                <a:gd name="connsiteX84" fmla="*/ 76155 w 685579"/>
                <a:gd name="connsiteY84" fmla="*/ 415581 h 683455"/>
                <a:gd name="connsiteX85" fmla="*/ 79963 w 685579"/>
                <a:gd name="connsiteY85" fmla="*/ 404729 h 683455"/>
                <a:gd name="connsiteX86" fmla="*/ 74251 w 685579"/>
                <a:gd name="connsiteY86" fmla="*/ 373696 h 683455"/>
                <a:gd name="connsiteX87" fmla="*/ 66826 w 685579"/>
                <a:gd name="connsiteY87" fmla="*/ 364938 h 683455"/>
                <a:gd name="connsiteX88" fmla="*/ 24750 w 685579"/>
                <a:gd name="connsiteY88" fmla="*/ 349516 h 683455"/>
                <a:gd name="connsiteX89" fmla="*/ 0 w 685579"/>
                <a:gd name="connsiteY89" fmla="*/ 340187 h 683455"/>
                <a:gd name="connsiteX90" fmla="*/ 0 w 685579"/>
                <a:gd name="connsiteY90" fmla="*/ 329526 h 683455"/>
                <a:gd name="connsiteX91" fmla="*/ 1713 w 685579"/>
                <a:gd name="connsiteY91" fmla="*/ 310868 h 683455"/>
                <a:gd name="connsiteX92" fmla="*/ 6473 w 685579"/>
                <a:gd name="connsiteY92" fmla="*/ 274504 h 683455"/>
                <a:gd name="connsiteX93" fmla="*/ 14089 w 685579"/>
                <a:gd name="connsiteY93" fmla="*/ 266888 h 683455"/>
                <a:gd name="connsiteX94" fmla="*/ 79011 w 685579"/>
                <a:gd name="connsiteY94" fmla="*/ 255084 h 683455"/>
                <a:gd name="connsiteX95" fmla="*/ 88530 w 685579"/>
                <a:gd name="connsiteY95" fmla="*/ 247659 h 683455"/>
                <a:gd name="connsiteX96" fmla="*/ 98430 w 685579"/>
                <a:gd name="connsiteY96" fmla="*/ 223861 h 683455"/>
                <a:gd name="connsiteX97" fmla="*/ 96717 w 685579"/>
                <a:gd name="connsiteY97" fmla="*/ 210343 h 683455"/>
                <a:gd name="connsiteX98" fmla="*/ 58830 w 685579"/>
                <a:gd name="connsiteY98" fmla="*/ 160462 h 683455"/>
                <a:gd name="connsiteX99" fmla="*/ 59020 w 685579"/>
                <a:gd name="connsiteY99" fmla="*/ 148087 h 683455"/>
                <a:gd name="connsiteX100" fmla="*/ 95765 w 685579"/>
                <a:gd name="connsiteY100" fmla="*/ 102584 h 683455"/>
                <a:gd name="connsiteX101" fmla="*/ 108711 w 685579"/>
                <a:gd name="connsiteY101" fmla="*/ 99157 h 683455"/>
                <a:gd name="connsiteX102" fmla="*/ 168874 w 685579"/>
                <a:gd name="connsiteY102" fmla="*/ 124097 h 683455"/>
                <a:gd name="connsiteX103" fmla="*/ 180487 w 685579"/>
                <a:gd name="connsiteY103" fmla="*/ 123146 h 683455"/>
                <a:gd name="connsiteX104" fmla="*/ 199526 w 685579"/>
                <a:gd name="connsiteY104" fmla="*/ 110009 h 683455"/>
                <a:gd name="connsiteX105" fmla="*/ 204095 w 685579"/>
                <a:gd name="connsiteY105" fmla="*/ 101061 h 683455"/>
                <a:gd name="connsiteX106" fmla="*/ 203715 w 685579"/>
                <a:gd name="connsiteY106" fmla="*/ 94397 h 683455"/>
                <a:gd name="connsiteX107" fmla="*/ 201430 w 685579"/>
                <a:gd name="connsiteY107" fmla="*/ 64887 h 683455"/>
                <a:gd name="connsiteX108" fmla="*/ 199145 w 685579"/>
                <a:gd name="connsiteY108" fmla="*/ 35377 h 683455"/>
                <a:gd name="connsiteX109" fmla="*/ 205428 w 685579"/>
                <a:gd name="connsiteY109" fmla="*/ 25667 h 683455"/>
                <a:gd name="connsiteX110" fmla="*/ 264257 w 685579"/>
                <a:gd name="connsiteY110" fmla="*/ 5867 h 683455"/>
                <a:gd name="connsiteX111" fmla="*/ 268065 w 685579"/>
                <a:gd name="connsiteY111" fmla="*/ 5296 h 683455"/>
                <a:gd name="connsiteX112" fmla="*/ 276062 w 685579"/>
                <a:gd name="connsiteY112" fmla="*/ 10627 h 683455"/>
                <a:gd name="connsiteX113" fmla="*/ 312806 w 685579"/>
                <a:gd name="connsiteY113" fmla="*/ 63745 h 683455"/>
                <a:gd name="connsiteX114" fmla="*/ 324230 w 685579"/>
                <a:gd name="connsiteY114" fmla="*/ 69266 h 683455"/>
                <a:gd name="connsiteX115" fmla="*/ 343840 w 685579"/>
                <a:gd name="connsiteY115" fmla="*/ 68505 h 683455"/>
                <a:gd name="connsiteX116" fmla="*/ 349932 w 685579"/>
                <a:gd name="connsiteY116" fmla="*/ 65458 h 683455"/>
                <a:gd name="connsiteX117" fmla="*/ 352026 w 685579"/>
                <a:gd name="connsiteY117" fmla="*/ 62412 h 683455"/>
                <a:gd name="connsiteX118" fmla="*/ 361545 w 685579"/>
                <a:gd name="connsiteY118" fmla="*/ 44897 h 683455"/>
                <a:gd name="connsiteX119" fmla="*/ 382869 w 685579"/>
                <a:gd name="connsiteY119" fmla="*/ 5106 h 683455"/>
                <a:gd name="connsiteX120" fmla="*/ 393531 w 685579"/>
                <a:gd name="connsiteY120" fmla="*/ 346 h 68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85579" h="683455">
                  <a:moveTo>
                    <a:pt x="342697" y="242720"/>
                  </a:moveTo>
                  <a:cubicBezTo>
                    <a:pt x="288533" y="242720"/>
                    <a:pt x="244624" y="286629"/>
                    <a:pt x="244624" y="340793"/>
                  </a:cubicBezTo>
                  <a:cubicBezTo>
                    <a:pt x="244624" y="394957"/>
                    <a:pt x="288533" y="438866"/>
                    <a:pt x="342697" y="438866"/>
                  </a:cubicBezTo>
                  <a:cubicBezTo>
                    <a:pt x="396861" y="438866"/>
                    <a:pt x="440770" y="394957"/>
                    <a:pt x="440770" y="340793"/>
                  </a:cubicBezTo>
                  <a:cubicBezTo>
                    <a:pt x="440770" y="286629"/>
                    <a:pt x="396861" y="242720"/>
                    <a:pt x="342697" y="242720"/>
                  </a:cubicBezTo>
                  <a:close/>
                  <a:moveTo>
                    <a:pt x="342697" y="179817"/>
                  </a:moveTo>
                  <a:cubicBezTo>
                    <a:pt x="431602" y="179817"/>
                    <a:pt x="503673" y="251888"/>
                    <a:pt x="503673" y="340793"/>
                  </a:cubicBezTo>
                  <a:cubicBezTo>
                    <a:pt x="503673" y="429698"/>
                    <a:pt x="431602" y="501769"/>
                    <a:pt x="342697" y="501769"/>
                  </a:cubicBezTo>
                  <a:cubicBezTo>
                    <a:pt x="253792" y="501769"/>
                    <a:pt x="181721" y="429698"/>
                    <a:pt x="181721" y="340793"/>
                  </a:cubicBezTo>
                  <a:cubicBezTo>
                    <a:pt x="181721" y="251888"/>
                    <a:pt x="253792" y="179817"/>
                    <a:pt x="342697" y="179817"/>
                  </a:cubicBezTo>
                  <a:close/>
                  <a:moveTo>
                    <a:pt x="342697" y="141042"/>
                  </a:moveTo>
                  <a:cubicBezTo>
                    <a:pt x="233796" y="140852"/>
                    <a:pt x="143171" y="228620"/>
                    <a:pt x="142791" y="340187"/>
                  </a:cubicBezTo>
                  <a:cubicBezTo>
                    <a:pt x="142410" y="451183"/>
                    <a:pt x="231511" y="540475"/>
                    <a:pt x="341936" y="540855"/>
                  </a:cubicBezTo>
                  <a:cubicBezTo>
                    <a:pt x="453503" y="541236"/>
                    <a:pt x="542413" y="451183"/>
                    <a:pt x="542604" y="341139"/>
                  </a:cubicBezTo>
                  <a:cubicBezTo>
                    <a:pt x="542604" y="230715"/>
                    <a:pt x="453122" y="140852"/>
                    <a:pt x="342697" y="141042"/>
                  </a:cubicBezTo>
                  <a:close/>
                  <a:moveTo>
                    <a:pt x="393531" y="346"/>
                  </a:moveTo>
                  <a:cubicBezTo>
                    <a:pt x="414093" y="5296"/>
                    <a:pt x="434654" y="10056"/>
                    <a:pt x="455216" y="15006"/>
                  </a:cubicBezTo>
                  <a:cubicBezTo>
                    <a:pt x="459595" y="16148"/>
                    <a:pt x="462260" y="19385"/>
                    <a:pt x="462451" y="23954"/>
                  </a:cubicBezTo>
                  <a:cubicBezTo>
                    <a:pt x="462641" y="26429"/>
                    <a:pt x="462641" y="28904"/>
                    <a:pt x="462832" y="31379"/>
                  </a:cubicBezTo>
                  <a:cubicBezTo>
                    <a:pt x="463402" y="46801"/>
                    <a:pt x="463784" y="62222"/>
                    <a:pt x="464354" y="77453"/>
                  </a:cubicBezTo>
                  <a:cubicBezTo>
                    <a:pt x="464545" y="81641"/>
                    <a:pt x="464736" y="86020"/>
                    <a:pt x="464926" y="90209"/>
                  </a:cubicBezTo>
                  <a:cubicBezTo>
                    <a:pt x="465116" y="94397"/>
                    <a:pt x="467210" y="97634"/>
                    <a:pt x="470828" y="99728"/>
                  </a:cubicBezTo>
                  <a:cubicBezTo>
                    <a:pt x="475397" y="102393"/>
                    <a:pt x="480157" y="104869"/>
                    <a:pt x="484726" y="107724"/>
                  </a:cubicBezTo>
                  <a:cubicBezTo>
                    <a:pt x="489296" y="110390"/>
                    <a:pt x="493484" y="110199"/>
                    <a:pt x="498053" y="107724"/>
                  </a:cubicBezTo>
                  <a:cubicBezTo>
                    <a:pt x="516902" y="97253"/>
                    <a:pt x="535559" y="86782"/>
                    <a:pt x="554408" y="76310"/>
                  </a:cubicBezTo>
                  <a:cubicBezTo>
                    <a:pt x="558787" y="73836"/>
                    <a:pt x="562975" y="74597"/>
                    <a:pt x="566402" y="78024"/>
                  </a:cubicBezTo>
                  <a:cubicBezTo>
                    <a:pt x="581062" y="92874"/>
                    <a:pt x="595531" y="107915"/>
                    <a:pt x="610191" y="122765"/>
                  </a:cubicBezTo>
                  <a:cubicBezTo>
                    <a:pt x="613999" y="126763"/>
                    <a:pt x="614570" y="130381"/>
                    <a:pt x="611714" y="135140"/>
                  </a:cubicBezTo>
                  <a:cubicBezTo>
                    <a:pt x="600862" y="153608"/>
                    <a:pt x="589820" y="171885"/>
                    <a:pt x="578968" y="190353"/>
                  </a:cubicBezTo>
                  <a:cubicBezTo>
                    <a:pt x="576493" y="194541"/>
                    <a:pt x="576302" y="198920"/>
                    <a:pt x="578777" y="203108"/>
                  </a:cubicBezTo>
                  <a:cubicBezTo>
                    <a:pt x="581633" y="208249"/>
                    <a:pt x="584299" y="213389"/>
                    <a:pt x="587154" y="218530"/>
                  </a:cubicBezTo>
                  <a:cubicBezTo>
                    <a:pt x="589249" y="222338"/>
                    <a:pt x="592485" y="224432"/>
                    <a:pt x="596864" y="224622"/>
                  </a:cubicBezTo>
                  <a:cubicBezTo>
                    <a:pt x="604099" y="225194"/>
                    <a:pt x="611524" y="225574"/>
                    <a:pt x="618759" y="226145"/>
                  </a:cubicBezTo>
                  <a:cubicBezTo>
                    <a:pt x="633609" y="227097"/>
                    <a:pt x="648459" y="228049"/>
                    <a:pt x="663309" y="229001"/>
                  </a:cubicBezTo>
                  <a:cubicBezTo>
                    <a:pt x="667498" y="229192"/>
                    <a:pt x="670925" y="232047"/>
                    <a:pt x="671877" y="236236"/>
                  </a:cubicBezTo>
                  <a:cubicBezTo>
                    <a:pt x="676446" y="256798"/>
                    <a:pt x="680825" y="277550"/>
                    <a:pt x="685394" y="298302"/>
                  </a:cubicBezTo>
                  <a:cubicBezTo>
                    <a:pt x="685965" y="301158"/>
                    <a:pt x="685204" y="303633"/>
                    <a:pt x="683300" y="305918"/>
                  </a:cubicBezTo>
                  <a:cubicBezTo>
                    <a:pt x="682348" y="307060"/>
                    <a:pt x="680825" y="307822"/>
                    <a:pt x="679492" y="308583"/>
                  </a:cubicBezTo>
                  <a:cubicBezTo>
                    <a:pt x="660453" y="318102"/>
                    <a:pt x="641415" y="327622"/>
                    <a:pt x="622186" y="337141"/>
                  </a:cubicBezTo>
                  <a:cubicBezTo>
                    <a:pt x="618187" y="339235"/>
                    <a:pt x="615903" y="342282"/>
                    <a:pt x="615712" y="346851"/>
                  </a:cubicBezTo>
                  <a:cubicBezTo>
                    <a:pt x="615332" y="354086"/>
                    <a:pt x="614760" y="361130"/>
                    <a:pt x="614380" y="368365"/>
                  </a:cubicBezTo>
                  <a:cubicBezTo>
                    <a:pt x="614190" y="372553"/>
                    <a:pt x="615712" y="376171"/>
                    <a:pt x="619330" y="378645"/>
                  </a:cubicBezTo>
                  <a:cubicBezTo>
                    <a:pt x="637036" y="391592"/>
                    <a:pt x="654552" y="404729"/>
                    <a:pt x="672258" y="417675"/>
                  </a:cubicBezTo>
                  <a:cubicBezTo>
                    <a:pt x="676446" y="420721"/>
                    <a:pt x="677779" y="424529"/>
                    <a:pt x="675875" y="429479"/>
                  </a:cubicBezTo>
                  <a:cubicBezTo>
                    <a:pt x="672638" y="438427"/>
                    <a:pt x="669402" y="447375"/>
                    <a:pt x="666165" y="456324"/>
                  </a:cubicBezTo>
                  <a:cubicBezTo>
                    <a:pt x="662548" y="466224"/>
                    <a:pt x="658931" y="476314"/>
                    <a:pt x="655123" y="486214"/>
                  </a:cubicBezTo>
                  <a:cubicBezTo>
                    <a:pt x="653600" y="490403"/>
                    <a:pt x="649982" y="492688"/>
                    <a:pt x="645794" y="492307"/>
                  </a:cubicBezTo>
                  <a:cubicBezTo>
                    <a:pt x="637797" y="491545"/>
                    <a:pt x="629992" y="490593"/>
                    <a:pt x="621995" y="489832"/>
                  </a:cubicBezTo>
                  <a:cubicBezTo>
                    <a:pt x="608288" y="488309"/>
                    <a:pt x="594580" y="486785"/>
                    <a:pt x="580872" y="485453"/>
                  </a:cubicBezTo>
                  <a:cubicBezTo>
                    <a:pt x="576493" y="485072"/>
                    <a:pt x="573066" y="486595"/>
                    <a:pt x="570400" y="490212"/>
                  </a:cubicBezTo>
                  <a:cubicBezTo>
                    <a:pt x="565450" y="496876"/>
                    <a:pt x="560691" y="503730"/>
                    <a:pt x="555550" y="510394"/>
                  </a:cubicBezTo>
                  <a:cubicBezTo>
                    <a:pt x="552504" y="514392"/>
                    <a:pt x="552123" y="518580"/>
                    <a:pt x="553837" y="523149"/>
                  </a:cubicBezTo>
                  <a:cubicBezTo>
                    <a:pt x="561452" y="543331"/>
                    <a:pt x="569258" y="563511"/>
                    <a:pt x="576873" y="583693"/>
                  </a:cubicBezTo>
                  <a:cubicBezTo>
                    <a:pt x="578968" y="589023"/>
                    <a:pt x="577825" y="592641"/>
                    <a:pt x="573447" y="596068"/>
                  </a:cubicBezTo>
                  <a:cubicBezTo>
                    <a:pt x="558215" y="607491"/>
                    <a:pt x="543175" y="619105"/>
                    <a:pt x="527944" y="630528"/>
                  </a:cubicBezTo>
                  <a:cubicBezTo>
                    <a:pt x="523565" y="633764"/>
                    <a:pt x="519757" y="633764"/>
                    <a:pt x="515569" y="630337"/>
                  </a:cubicBezTo>
                  <a:cubicBezTo>
                    <a:pt x="499195" y="617201"/>
                    <a:pt x="482632" y="603873"/>
                    <a:pt x="466258" y="590546"/>
                  </a:cubicBezTo>
                  <a:cubicBezTo>
                    <a:pt x="462641" y="587691"/>
                    <a:pt x="458833" y="586739"/>
                    <a:pt x="454645" y="588262"/>
                  </a:cubicBezTo>
                  <a:cubicBezTo>
                    <a:pt x="444935" y="591879"/>
                    <a:pt x="435225" y="595497"/>
                    <a:pt x="425706" y="599304"/>
                  </a:cubicBezTo>
                  <a:cubicBezTo>
                    <a:pt x="421898" y="600827"/>
                    <a:pt x="419614" y="603683"/>
                    <a:pt x="418662" y="607681"/>
                  </a:cubicBezTo>
                  <a:cubicBezTo>
                    <a:pt x="417329" y="613964"/>
                    <a:pt x="415997" y="620437"/>
                    <a:pt x="414663" y="626720"/>
                  </a:cubicBezTo>
                  <a:cubicBezTo>
                    <a:pt x="411427" y="641951"/>
                    <a:pt x="408381" y="656992"/>
                    <a:pt x="405144" y="672223"/>
                  </a:cubicBezTo>
                  <a:cubicBezTo>
                    <a:pt x="404192" y="676602"/>
                    <a:pt x="401527" y="679267"/>
                    <a:pt x="397148" y="679838"/>
                  </a:cubicBezTo>
                  <a:cubicBezTo>
                    <a:pt x="387057" y="681171"/>
                    <a:pt x="376967" y="682123"/>
                    <a:pt x="366876" y="683075"/>
                  </a:cubicBezTo>
                  <a:cubicBezTo>
                    <a:pt x="361926" y="682694"/>
                    <a:pt x="357928" y="683075"/>
                    <a:pt x="353930" y="683455"/>
                  </a:cubicBezTo>
                  <a:cubicBezTo>
                    <a:pt x="348028" y="683455"/>
                    <a:pt x="342126" y="683455"/>
                    <a:pt x="336034" y="683455"/>
                  </a:cubicBezTo>
                  <a:cubicBezTo>
                    <a:pt x="332226" y="682123"/>
                    <a:pt x="330131" y="679267"/>
                    <a:pt x="328989" y="675459"/>
                  </a:cubicBezTo>
                  <a:cubicBezTo>
                    <a:pt x="322516" y="655659"/>
                    <a:pt x="315852" y="635859"/>
                    <a:pt x="309379" y="616058"/>
                  </a:cubicBezTo>
                  <a:cubicBezTo>
                    <a:pt x="307856" y="611489"/>
                    <a:pt x="304810" y="608633"/>
                    <a:pt x="300050" y="607681"/>
                  </a:cubicBezTo>
                  <a:cubicBezTo>
                    <a:pt x="289960" y="605397"/>
                    <a:pt x="279679" y="603302"/>
                    <a:pt x="269588" y="600827"/>
                  </a:cubicBezTo>
                  <a:cubicBezTo>
                    <a:pt x="264257" y="599495"/>
                    <a:pt x="259879" y="600827"/>
                    <a:pt x="256071" y="604825"/>
                  </a:cubicBezTo>
                  <a:cubicBezTo>
                    <a:pt x="241411" y="620056"/>
                    <a:pt x="226371" y="634907"/>
                    <a:pt x="211520" y="649947"/>
                  </a:cubicBezTo>
                  <a:cubicBezTo>
                    <a:pt x="208093" y="653374"/>
                    <a:pt x="204095" y="654136"/>
                    <a:pt x="200097" y="651851"/>
                  </a:cubicBezTo>
                  <a:cubicBezTo>
                    <a:pt x="184105" y="642903"/>
                    <a:pt x="168302" y="633955"/>
                    <a:pt x="152310" y="625007"/>
                  </a:cubicBezTo>
                  <a:cubicBezTo>
                    <a:pt x="146788" y="621960"/>
                    <a:pt x="145456" y="618724"/>
                    <a:pt x="146979" y="612822"/>
                  </a:cubicBezTo>
                  <a:cubicBezTo>
                    <a:pt x="152119" y="592260"/>
                    <a:pt x="157450" y="571888"/>
                    <a:pt x="162591" y="551327"/>
                  </a:cubicBezTo>
                  <a:cubicBezTo>
                    <a:pt x="163733" y="546948"/>
                    <a:pt x="162971" y="542950"/>
                    <a:pt x="159735" y="539523"/>
                  </a:cubicBezTo>
                  <a:cubicBezTo>
                    <a:pt x="152119" y="531526"/>
                    <a:pt x="144313" y="523530"/>
                    <a:pt x="136698" y="515534"/>
                  </a:cubicBezTo>
                  <a:cubicBezTo>
                    <a:pt x="133652" y="512297"/>
                    <a:pt x="129844" y="511345"/>
                    <a:pt x="125656" y="512297"/>
                  </a:cubicBezTo>
                  <a:cubicBezTo>
                    <a:pt x="121848" y="513059"/>
                    <a:pt x="118231" y="514011"/>
                    <a:pt x="114613" y="514772"/>
                  </a:cubicBezTo>
                  <a:cubicBezTo>
                    <a:pt x="97288" y="518580"/>
                    <a:pt x="80153" y="522578"/>
                    <a:pt x="62828" y="526386"/>
                  </a:cubicBezTo>
                  <a:cubicBezTo>
                    <a:pt x="58068" y="527529"/>
                    <a:pt x="54261" y="525815"/>
                    <a:pt x="52166" y="521626"/>
                  </a:cubicBezTo>
                  <a:cubicBezTo>
                    <a:pt x="43408" y="504872"/>
                    <a:pt x="34841" y="487928"/>
                    <a:pt x="26083" y="471174"/>
                  </a:cubicBezTo>
                  <a:cubicBezTo>
                    <a:pt x="24179" y="467366"/>
                    <a:pt x="24941" y="463177"/>
                    <a:pt x="27987" y="460322"/>
                  </a:cubicBezTo>
                  <a:cubicBezTo>
                    <a:pt x="43980" y="445471"/>
                    <a:pt x="60162" y="430431"/>
                    <a:pt x="76155" y="415581"/>
                  </a:cubicBezTo>
                  <a:cubicBezTo>
                    <a:pt x="79391" y="412725"/>
                    <a:pt x="80534" y="408917"/>
                    <a:pt x="79963" y="404729"/>
                  </a:cubicBezTo>
                  <a:cubicBezTo>
                    <a:pt x="78059" y="394448"/>
                    <a:pt x="76155" y="383976"/>
                    <a:pt x="74251" y="373696"/>
                  </a:cubicBezTo>
                  <a:cubicBezTo>
                    <a:pt x="73489" y="369316"/>
                    <a:pt x="71014" y="366461"/>
                    <a:pt x="66826" y="364938"/>
                  </a:cubicBezTo>
                  <a:cubicBezTo>
                    <a:pt x="52737" y="359797"/>
                    <a:pt x="38649" y="354657"/>
                    <a:pt x="24750" y="349516"/>
                  </a:cubicBezTo>
                  <a:cubicBezTo>
                    <a:pt x="16564" y="346470"/>
                    <a:pt x="8187" y="343805"/>
                    <a:pt x="0" y="340187"/>
                  </a:cubicBezTo>
                  <a:cubicBezTo>
                    <a:pt x="0" y="336570"/>
                    <a:pt x="0" y="333143"/>
                    <a:pt x="0" y="329526"/>
                  </a:cubicBezTo>
                  <a:cubicBezTo>
                    <a:pt x="571" y="323243"/>
                    <a:pt x="1142" y="317151"/>
                    <a:pt x="1713" y="310868"/>
                  </a:cubicBezTo>
                  <a:cubicBezTo>
                    <a:pt x="2856" y="298683"/>
                    <a:pt x="4569" y="286498"/>
                    <a:pt x="6473" y="274504"/>
                  </a:cubicBezTo>
                  <a:cubicBezTo>
                    <a:pt x="7044" y="270506"/>
                    <a:pt x="9900" y="267650"/>
                    <a:pt x="14089" y="266888"/>
                  </a:cubicBezTo>
                  <a:cubicBezTo>
                    <a:pt x="35793" y="262890"/>
                    <a:pt x="57307" y="259082"/>
                    <a:pt x="79011" y="255084"/>
                  </a:cubicBezTo>
                  <a:cubicBezTo>
                    <a:pt x="83580" y="254323"/>
                    <a:pt x="86626" y="251848"/>
                    <a:pt x="88530" y="247659"/>
                  </a:cubicBezTo>
                  <a:cubicBezTo>
                    <a:pt x="91767" y="239663"/>
                    <a:pt x="95194" y="231667"/>
                    <a:pt x="98430" y="223861"/>
                  </a:cubicBezTo>
                  <a:cubicBezTo>
                    <a:pt x="100525" y="218911"/>
                    <a:pt x="99953" y="214722"/>
                    <a:pt x="96717" y="210343"/>
                  </a:cubicBezTo>
                  <a:cubicBezTo>
                    <a:pt x="83961" y="193779"/>
                    <a:pt x="71395" y="177025"/>
                    <a:pt x="58830" y="160462"/>
                  </a:cubicBezTo>
                  <a:cubicBezTo>
                    <a:pt x="55593" y="156083"/>
                    <a:pt x="55593" y="152275"/>
                    <a:pt x="59020" y="148087"/>
                  </a:cubicBezTo>
                  <a:cubicBezTo>
                    <a:pt x="71205" y="132856"/>
                    <a:pt x="83390" y="117815"/>
                    <a:pt x="95765" y="102584"/>
                  </a:cubicBezTo>
                  <a:cubicBezTo>
                    <a:pt x="99763" y="97824"/>
                    <a:pt x="103000" y="96872"/>
                    <a:pt x="108711" y="99157"/>
                  </a:cubicBezTo>
                  <a:cubicBezTo>
                    <a:pt x="128702" y="107534"/>
                    <a:pt x="148692" y="115721"/>
                    <a:pt x="168874" y="124097"/>
                  </a:cubicBezTo>
                  <a:cubicBezTo>
                    <a:pt x="172872" y="125811"/>
                    <a:pt x="176869" y="125621"/>
                    <a:pt x="180487" y="123146"/>
                  </a:cubicBezTo>
                  <a:cubicBezTo>
                    <a:pt x="186960" y="118767"/>
                    <a:pt x="193243" y="114388"/>
                    <a:pt x="199526" y="110009"/>
                  </a:cubicBezTo>
                  <a:cubicBezTo>
                    <a:pt x="202572" y="107915"/>
                    <a:pt x="204095" y="104869"/>
                    <a:pt x="204095" y="101061"/>
                  </a:cubicBezTo>
                  <a:cubicBezTo>
                    <a:pt x="204095" y="98776"/>
                    <a:pt x="203905" y="96492"/>
                    <a:pt x="203715" y="94397"/>
                  </a:cubicBezTo>
                  <a:cubicBezTo>
                    <a:pt x="202953" y="84497"/>
                    <a:pt x="202191" y="74787"/>
                    <a:pt x="201430" y="64887"/>
                  </a:cubicBezTo>
                  <a:cubicBezTo>
                    <a:pt x="200668" y="54987"/>
                    <a:pt x="199907" y="45277"/>
                    <a:pt x="199145" y="35377"/>
                  </a:cubicBezTo>
                  <a:cubicBezTo>
                    <a:pt x="198764" y="30808"/>
                    <a:pt x="201049" y="27191"/>
                    <a:pt x="205428" y="25667"/>
                  </a:cubicBezTo>
                  <a:cubicBezTo>
                    <a:pt x="225038" y="19004"/>
                    <a:pt x="244648" y="12340"/>
                    <a:pt x="264257" y="5867"/>
                  </a:cubicBezTo>
                  <a:cubicBezTo>
                    <a:pt x="265590" y="5487"/>
                    <a:pt x="266733" y="5296"/>
                    <a:pt x="268065" y="5296"/>
                  </a:cubicBezTo>
                  <a:cubicBezTo>
                    <a:pt x="271682" y="5487"/>
                    <a:pt x="273967" y="7771"/>
                    <a:pt x="276062" y="10627"/>
                  </a:cubicBezTo>
                  <a:cubicBezTo>
                    <a:pt x="288246" y="28333"/>
                    <a:pt x="300622" y="46039"/>
                    <a:pt x="312806" y="63745"/>
                  </a:cubicBezTo>
                  <a:cubicBezTo>
                    <a:pt x="315662" y="67743"/>
                    <a:pt x="319470" y="69647"/>
                    <a:pt x="324230" y="69266"/>
                  </a:cubicBezTo>
                  <a:cubicBezTo>
                    <a:pt x="330703" y="68695"/>
                    <a:pt x="337366" y="68505"/>
                    <a:pt x="343840" y="68505"/>
                  </a:cubicBezTo>
                  <a:cubicBezTo>
                    <a:pt x="346505" y="68505"/>
                    <a:pt x="348409" y="67553"/>
                    <a:pt x="349932" y="65458"/>
                  </a:cubicBezTo>
                  <a:cubicBezTo>
                    <a:pt x="350693" y="64507"/>
                    <a:pt x="351455" y="63364"/>
                    <a:pt x="352026" y="62412"/>
                  </a:cubicBezTo>
                  <a:cubicBezTo>
                    <a:pt x="355263" y="56510"/>
                    <a:pt x="358309" y="50608"/>
                    <a:pt x="361545" y="44897"/>
                  </a:cubicBezTo>
                  <a:cubicBezTo>
                    <a:pt x="368590" y="31570"/>
                    <a:pt x="375825" y="18433"/>
                    <a:pt x="382869" y="5106"/>
                  </a:cubicBezTo>
                  <a:cubicBezTo>
                    <a:pt x="385154" y="917"/>
                    <a:pt x="388771" y="-797"/>
                    <a:pt x="393531" y="346"/>
                  </a:cubicBezTo>
                  <a:close/>
                </a:path>
              </a:pathLst>
            </a:custGeom>
            <a:solidFill>
              <a:schemeClr val="bg1">
                <a:lumMod val="85000"/>
              </a:schemeClr>
            </a:solidFill>
            <a:ln w="515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13" name="Oval 21">
              <a:extLst>
                <a:ext uri="{FF2B5EF4-FFF2-40B4-BE49-F238E27FC236}">
                  <a16:creationId xmlns:a16="http://schemas.microsoft.com/office/drawing/2014/main" id="{37630820-D597-417D-BFA4-F23950BCABF6}"/>
                </a:ext>
              </a:extLst>
            </p:cNvPr>
            <p:cNvSpPr>
              <a:spLocks noChangeAspect="1"/>
            </p:cNvSpPr>
            <p:nvPr/>
          </p:nvSpPr>
          <p:spPr>
            <a:xfrm>
              <a:off x="5910591" y="2271108"/>
              <a:ext cx="580059" cy="581429"/>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4" name="Freeform: Shape 13">
              <a:extLst>
                <a:ext uri="{FF2B5EF4-FFF2-40B4-BE49-F238E27FC236}">
                  <a16:creationId xmlns:a16="http://schemas.microsoft.com/office/drawing/2014/main" id="{C744915F-9C83-422B-A6B8-4907EA7DBFA4}"/>
                </a:ext>
              </a:extLst>
            </p:cNvPr>
            <p:cNvSpPr/>
            <p:nvPr/>
          </p:nvSpPr>
          <p:spPr>
            <a:xfrm>
              <a:off x="4199330" y="1952531"/>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lumMod val="85000"/>
              </a:schemeClr>
            </a:solidFill>
            <a:ln w="515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15" name="Oval 21">
              <a:extLst>
                <a:ext uri="{FF2B5EF4-FFF2-40B4-BE49-F238E27FC236}">
                  <a16:creationId xmlns:a16="http://schemas.microsoft.com/office/drawing/2014/main" id="{06A75627-6B2A-47B1-9C25-BB760CFD77AD}"/>
                </a:ext>
              </a:extLst>
            </p:cNvPr>
            <p:cNvSpPr>
              <a:spLocks noChangeAspect="1"/>
            </p:cNvSpPr>
            <p:nvPr/>
          </p:nvSpPr>
          <p:spPr>
            <a:xfrm>
              <a:off x="4530508" y="1473200"/>
              <a:ext cx="453155" cy="454225"/>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6" name="Freeform: Shape 15">
              <a:extLst>
                <a:ext uri="{FF2B5EF4-FFF2-40B4-BE49-F238E27FC236}">
                  <a16:creationId xmlns:a16="http://schemas.microsoft.com/office/drawing/2014/main" id="{5FE85E02-99D5-4615-8168-8FB6DD822E2B}"/>
                </a:ext>
              </a:extLst>
            </p:cNvPr>
            <p:cNvSpPr/>
            <p:nvPr/>
          </p:nvSpPr>
          <p:spPr>
            <a:xfrm>
              <a:off x="4910846" y="2596250"/>
              <a:ext cx="1177267" cy="513761"/>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bg1">
                <a:lumMod val="85000"/>
              </a:schemeClr>
            </a:solidFill>
            <a:ln w="515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17" name="Oval 21">
              <a:extLst>
                <a:ext uri="{FF2B5EF4-FFF2-40B4-BE49-F238E27FC236}">
                  <a16:creationId xmlns:a16="http://schemas.microsoft.com/office/drawing/2014/main" id="{EDD5C135-2A92-489D-AA4E-8AA9E00BA638}"/>
                </a:ext>
              </a:extLst>
            </p:cNvPr>
            <p:cNvSpPr>
              <a:spLocks noChangeAspect="1"/>
            </p:cNvSpPr>
            <p:nvPr/>
          </p:nvSpPr>
          <p:spPr>
            <a:xfrm>
              <a:off x="6401942" y="1297395"/>
              <a:ext cx="363588" cy="364447"/>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8" name="Freeform: Shape 17">
              <a:extLst>
                <a:ext uri="{FF2B5EF4-FFF2-40B4-BE49-F238E27FC236}">
                  <a16:creationId xmlns:a16="http://schemas.microsoft.com/office/drawing/2014/main" id="{80A8CF27-61A1-4226-82CA-1E692B1AF4C1}"/>
                </a:ext>
              </a:extLst>
            </p:cNvPr>
            <p:cNvSpPr/>
            <p:nvPr/>
          </p:nvSpPr>
          <p:spPr>
            <a:xfrm>
              <a:off x="6713329" y="989049"/>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lumMod val="8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19" name="Freeform: Shape 18">
              <a:extLst>
                <a:ext uri="{FF2B5EF4-FFF2-40B4-BE49-F238E27FC236}">
                  <a16:creationId xmlns:a16="http://schemas.microsoft.com/office/drawing/2014/main" id="{EC02F338-C77B-40D4-A941-4F3B25CDA201}"/>
                </a:ext>
              </a:extLst>
            </p:cNvPr>
            <p:cNvSpPr/>
            <p:nvPr/>
          </p:nvSpPr>
          <p:spPr>
            <a:xfrm>
              <a:off x="6501725" y="2082243"/>
              <a:ext cx="470192" cy="468928"/>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lumMod val="8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0" name="Freeform: Shape 19">
              <a:extLst>
                <a:ext uri="{FF2B5EF4-FFF2-40B4-BE49-F238E27FC236}">
                  <a16:creationId xmlns:a16="http://schemas.microsoft.com/office/drawing/2014/main" id="{0EE02638-5E4E-4AAB-BBEE-E7DFCDCA419B}"/>
                </a:ext>
              </a:extLst>
            </p:cNvPr>
            <p:cNvSpPr/>
            <p:nvPr/>
          </p:nvSpPr>
          <p:spPr>
            <a:xfrm>
              <a:off x="7038554" y="2404538"/>
              <a:ext cx="1005802" cy="716980"/>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bg1">
                <a:lumMod val="85000"/>
              </a:schemeClr>
            </a:solidFill>
            <a:ln w="515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21" name="Freeform: Shape 20">
              <a:extLst>
                <a:ext uri="{FF2B5EF4-FFF2-40B4-BE49-F238E27FC236}">
                  <a16:creationId xmlns:a16="http://schemas.microsoft.com/office/drawing/2014/main" id="{23004D72-59B7-482B-8A13-068E00729A45}"/>
                </a:ext>
              </a:extLst>
            </p:cNvPr>
            <p:cNvSpPr/>
            <p:nvPr/>
          </p:nvSpPr>
          <p:spPr>
            <a:xfrm>
              <a:off x="6726396" y="2609788"/>
              <a:ext cx="391774" cy="39177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lumMod val="8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Arial Unicode MS"/>
                <a:cs typeface="+mn-cs"/>
              </a:endParaRPr>
            </a:p>
          </p:txBody>
        </p:sp>
        <p:sp>
          <p:nvSpPr>
            <p:cNvPr id="22" name="Freeform: Shape 21">
              <a:extLst>
                <a:ext uri="{FF2B5EF4-FFF2-40B4-BE49-F238E27FC236}">
                  <a16:creationId xmlns:a16="http://schemas.microsoft.com/office/drawing/2014/main" id="{40B69E76-6ABA-481F-BB2A-59CF15EEFAAA}"/>
                </a:ext>
              </a:extLst>
            </p:cNvPr>
            <p:cNvSpPr/>
            <p:nvPr/>
          </p:nvSpPr>
          <p:spPr>
            <a:xfrm rot="16200000">
              <a:off x="7498068" y="1027994"/>
              <a:ext cx="641151" cy="457041"/>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bg1">
                <a:lumMod val="85000"/>
              </a:schemeClr>
            </a:solidFill>
            <a:ln w="515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23" name="Freeform: Shape 22">
              <a:extLst>
                <a:ext uri="{FF2B5EF4-FFF2-40B4-BE49-F238E27FC236}">
                  <a16:creationId xmlns:a16="http://schemas.microsoft.com/office/drawing/2014/main" id="{95B722F6-6958-46C8-9808-EB8D964E2C43}"/>
                </a:ext>
              </a:extLst>
            </p:cNvPr>
            <p:cNvSpPr/>
            <p:nvPr/>
          </p:nvSpPr>
          <p:spPr>
            <a:xfrm rot="10800000">
              <a:off x="5897822" y="928688"/>
              <a:ext cx="839355" cy="366296"/>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bg1">
                <a:lumMod val="85000"/>
              </a:schemeClr>
            </a:solidFill>
            <a:ln w="515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grpSp>
      <p:sp>
        <p:nvSpPr>
          <p:cNvPr id="40" name="Freeform: Shape 39">
            <a:extLst>
              <a:ext uri="{FF2B5EF4-FFF2-40B4-BE49-F238E27FC236}">
                <a16:creationId xmlns:a16="http://schemas.microsoft.com/office/drawing/2014/main" id="{C9985CE0-E4DD-4949-880D-7DE14FC4C922}"/>
              </a:ext>
            </a:extLst>
          </p:cNvPr>
          <p:cNvSpPr/>
          <p:nvPr/>
        </p:nvSpPr>
        <p:spPr>
          <a:xfrm>
            <a:off x="1958006" y="1391479"/>
            <a:ext cx="765313" cy="934278"/>
          </a:xfrm>
          <a:custGeom>
            <a:avLst/>
            <a:gdLst>
              <a:gd name="connsiteX0" fmla="*/ 0 w 765313"/>
              <a:gd name="connsiteY0" fmla="*/ 904461 h 904461"/>
              <a:gd name="connsiteX1" fmla="*/ 765313 w 765313"/>
              <a:gd name="connsiteY1" fmla="*/ 0 h 904461"/>
            </a:gdLst>
            <a:ahLst/>
            <a:cxnLst>
              <a:cxn ang="0">
                <a:pos x="connsiteX0" y="connsiteY0"/>
              </a:cxn>
              <a:cxn ang="0">
                <a:pos x="connsiteX1" y="connsiteY1"/>
              </a:cxn>
            </a:cxnLst>
            <a:rect l="l" t="t" r="r" b="b"/>
            <a:pathLst>
              <a:path w="765313" h="904461">
                <a:moveTo>
                  <a:pt x="0" y="904461"/>
                </a:moveTo>
                <a:lnTo>
                  <a:pt x="765313"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1" name="Freeform: Shape 40">
            <a:extLst>
              <a:ext uri="{FF2B5EF4-FFF2-40B4-BE49-F238E27FC236}">
                <a16:creationId xmlns:a16="http://schemas.microsoft.com/office/drawing/2014/main" id="{38507A1C-6AB6-4852-A4DD-84C38283DF47}"/>
              </a:ext>
            </a:extLst>
          </p:cNvPr>
          <p:cNvSpPr/>
          <p:nvPr/>
        </p:nvSpPr>
        <p:spPr>
          <a:xfrm flipH="1">
            <a:off x="2867351" y="1296607"/>
            <a:ext cx="887648" cy="1049039"/>
          </a:xfrm>
          <a:custGeom>
            <a:avLst/>
            <a:gdLst>
              <a:gd name="connsiteX0" fmla="*/ 0 w 765313"/>
              <a:gd name="connsiteY0" fmla="*/ 904461 h 904461"/>
              <a:gd name="connsiteX1" fmla="*/ 765313 w 765313"/>
              <a:gd name="connsiteY1" fmla="*/ 0 h 904461"/>
            </a:gdLst>
            <a:ahLst/>
            <a:cxnLst>
              <a:cxn ang="0">
                <a:pos x="connsiteX0" y="connsiteY0"/>
              </a:cxn>
              <a:cxn ang="0">
                <a:pos x="connsiteX1" y="connsiteY1"/>
              </a:cxn>
            </a:cxnLst>
            <a:rect l="l" t="t" r="r" b="b"/>
            <a:pathLst>
              <a:path w="765313" h="904461">
                <a:moveTo>
                  <a:pt x="0" y="904461"/>
                </a:moveTo>
                <a:lnTo>
                  <a:pt x="765313"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9" name="Freeform: Shape 38">
            <a:extLst>
              <a:ext uri="{FF2B5EF4-FFF2-40B4-BE49-F238E27FC236}">
                <a16:creationId xmlns:a16="http://schemas.microsoft.com/office/drawing/2014/main" id="{6D036DCC-2B79-4141-9FEA-521215284776}"/>
              </a:ext>
            </a:extLst>
          </p:cNvPr>
          <p:cNvSpPr/>
          <p:nvPr/>
        </p:nvSpPr>
        <p:spPr>
          <a:xfrm>
            <a:off x="882044" y="1779271"/>
            <a:ext cx="3847806" cy="3840392"/>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0070C0"/>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5" name="TextBox 44">
            <a:extLst>
              <a:ext uri="{FF2B5EF4-FFF2-40B4-BE49-F238E27FC236}">
                <a16:creationId xmlns:a16="http://schemas.microsoft.com/office/drawing/2014/main" id="{A8E9A573-F123-4D17-996D-4D9A4F0A3F4A}"/>
              </a:ext>
            </a:extLst>
          </p:cNvPr>
          <p:cNvSpPr txBox="1"/>
          <p:nvPr/>
        </p:nvSpPr>
        <p:spPr>
          <a:xfrm>
            <a:off x="5387636" y="603199"/>
            <a:ext cx="6191673" cy="830997"/>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4800" dirty="0">
                <a:solidFill>
                  <a:srgbClr val="0070C0"/>
                </a:solidFill>
                <a:latin typeface="Arial"/>
                <a:ea typeface="Arial Unicode MS"/>
                <a:cs typeface="Arial" pitchFamily="34" charset="0"/>
              </a:rPr>
              <a:t>Presentation</a:t>
            </a:r>
            <a:r>
              <a:rPr kumimoji="0" lang="en-US" altLang="ko-KR" sz="4800" b="0"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 Outline</a:t>
            </a:r>
            <a:endParaRPr kumimoji="0" lang="ko-KR" altLang="en-US" sz="4800" b="0"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grpSp>
        <p:nvGrpSpPr>
          <p:cNvPr id="46" name="Group 45">
            <a:extLst>
              <a:ext uri="{FF2B5EF4-FFF2-40B4-BE49-F238E27FC236}">
                <a16:creationId xmlns:a16="http://schemas.microsoft.com/office/drawing/2014/main" id="{9E443BEA-881E-4A4F-AA20-F48C26757ADC}"/>
              </a:ext>
            </a:extLst>
          </p:cNvPr>
          <p:cNvGrpSpPr/>
          <p:nvPr/>
        </p:nvGrpSpPr>
        <p:grpSpPr>
          <a:xfrm>
            <a:off x="5809284" y="1637203"/>
            <a:ext cx="5591928" cy="523220"/>
            <a:chOff x="5610479" y="1770064"/>
            <a:chExt cx="5591928" cy="523220"/>
          </a:xfrm>
        </p:grpSpPr>
        <p:sp>
          <p:nvSpPr>
            <p:cNvPr id="50" name="TextBox 49">
              <a:extLst>
                <a:ext uri="{FF2B5EF4-FFF2-40B4-BE49-F238E27FC236}">
                  <a16:creationId xmlns:a16="http://schemas.microsoft.com/office/drawing/2014/main" id="{CE124B32-4858-428C-9A34-701444E28795}"/>
                </a:ext>
              </a:extLst>
            </p:cNvPr>
            <p:cNvSpPr txBox="1"/>
            <p:nvPr/>
          </p:nvSpPr>
          <p:spPr>
            <a:xfrm>
              <a:off x="6694715" y="1770064"/>
              <a:ext cx="4507692" cy="523220"/>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Introduction</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sp>
          <p:nvSpPr>
            <p:cNvPr id="48" name="TextBox 47">
              <a:extLst>
                <a:ext uri="{FF2B5EF4-FFF2-40B4-BE49-F238E27FC236}">
                  <a16:creationId xmlns:a16="http://schemas.microsoft.com/office/drawing/2014/main" id="{17416C41-E6AA-4CDF-99F5-AB46DE385603}"/>
                </a:ext>
              </a:extLst>
            </p:cNvPr>
            <p:cNvSpPr txBox="1"/>
            <p:nvPr/>
          </p:nvSpPr>
          <p:spPr>
            <a:xfrm>
              <a:off x="5610479" y="1770064"/>
              <a:ext cx="1077420" cy="523220"/>
            </a:xfrm>
            <a:prstGeom prst="rect">
              <a:avLst/>
            </a:prstGeom>
            <a:noFill/>
          </p:spPr>
          <p:txBody>
            <a:bodyPr wrap="square" lIns="108000" rIns="10800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01</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grpSp>
      <p:grpSp>
        <p:nvGrpSpPr>
          <p:cNvPr id="51" name="Group 50">
            <a:extLst>
              <a:ext uri="{FF2B5EF4-FFF2-40B4-BE49-F238E27FC236}">
                <a16:creationId xmlns:a16="http://schemas.microsoft.com/office/drawing/2014/main" id="{B1C42425-BC7A-4106-8DEC-A9D16E71C06C}"/>
              </a:ext>
            </a:extLst>
          </p:cNvPr>
          <p:cNvGrpSpPr/>
          <p:nvPr/>
        </p:nvGrpSpPr>
        <p:grpSpPr>
          <a:xfrm>
            <a:off x="5809284" y="2271811"/>
            <a:ext cx="5638096" cy="523325"/>
            <a:chOff x="5610479" y="1769959"/>
            <a:chExt cx="5638096" cy="523325"/>
          </a:xfrm>
        </p:grpSpPr>
        <p:sp>
          <p:nvSpPr>
            <p:cNvPr id="55" name="TextBox 54">
              <a:extLst>
                <a:ext uri="{FF2B5EF4-FFF2-40B4-BE49-F238E27FC236}">
                  <a16:creationId xmlns:a16="http://schemas.microsoft.com/office/drawing/2014/main" id="{BC1072BD-93AB-47AD-80AC-80E24069278B}"/>
                </a:ext>
              </a:extLst>
            </p:cNvPr>
            <p:cNvSpPr txBox="1"/>
            <p:nvPr/>
          </p:nvSpPr>
          <p:spPr>
            <a:xfrm>
              <a:off x="6740883" y="1769959"/>
              <a:ext cx="4507692" cy="523220"/>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Objective</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sp>
          <p:nvSpPr>
            <p:cNvPr id="53" name="TextBox 52">
              <a:extLst>
                <a:ext uri="{FF2B5EF4-FFF2-40B4-BE49-F238E27FC236}">
                  <a16:creationId xmlns:a16="http://schemas.microsoft.com/office/drawing/2014/main" id="{6174513F-639E-499F-9BBA-1951519C5957}"/>
                </a:ext>
              </a:extLst>
            </p:cNvPr>
            <p:cNvSpPr txBox="1"/>
            <p:nvPr/>
          </p:nvSpPr>
          <p:spPr>
            <a:xfrm>
              <a:off x="5610479" y="1770064"/>
              <a:ext cx="1077420" cy="523220"/>
            </a:xfrm>
            <a:prstGeom prst="rect">
              <a:avLst/>
            </a:prstGeom>
            <a:noFill/>
          </p:spPr>
          <p:txBody>
            <a:bodyPr wrap="square" lIns="108000" rIns="10800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02</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grpSp>
      <p:grpSp>
        <p:nvGrpSpPr>
          <p:cNvPr id="56" name="Group 55">
            <a:extLst>
              <a:ext uri="{FF2B5EF4-FFF2-40B4-BE49-F238E27FC236}">
                <a16:creationId xmlns:a16="http://schemas.microsoft.com/office/drawing/2014/main" id="{03717409-36EA-41C8-8829-D061E52BB8F3}"/>
              </a:ext>
            </a:extLst>
          </p:cNvPr>
          <p:cNvGrpSpPr/>
          <p:nvPr/>
        </p:nvGrpSpPr>
        <p:grpSpPr>
          <a:xfrm>
            <a:off x="5809284" y="2906524"/>
            <a:ext cx="5642640" cy="550874"/>
            <a:chOff x="5610479" y="1742410"/>
            <a:chExt cx="5642640" cy="550874"/>
          </a:xfrm>
        </p:grpSpPr>
        <p:sp>
          <p:nvSpPr>
            <p:cNvPr id="60" name="TextBox 59">
              <a:extLst>
                <a:ext uri="{FF2B5EF4-FFF2-40B4-BE49-F238E27FC236}">
                  <a16:creationId xmlns:a16="http://schemas.microsoft.com/office/drawing/2014/main" id="{A6C0177E-7B3C-45C8-8FD5-085919565912}"/>
                </a:ext>
              </a:extLst>
            </p:cNvPr>
            <p:cNvSpPr txBox="1"/>
            <p:nvPr/>
          </p:nvSpPr>
          <p:spPr>
            <a:xfrm>
              <a:off x="6745427" y="1742410"/>
              <a:ext cx="4507692" cy="523220"/>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Scope</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sp>
          <p:nvSpPr>
            <p:cNvPr id="58" name="TextBox 57">
              <a:extLst>
                <a:ext uri="{FF2B5EF4-FFF2-40B4-BE49-F238E27FC236}">
                  <a16:creationId xmlns:a16="http://schemas.microsoft.com/office/drawing/2014/main" id="{4FFBB609-FA30-46EF-A8FD-318D7CEAAD3F}"/>
                </a:ext>
              </a:extLst>
            </p:cNvPr>
            <p:cNvSpPr txBox="1"/>
            <p:nvPr/>
          </p:nvSpPr>
          <p:spPr>
            <a:xfrm>
              <a:off x="5610479" y="1770064"/>
              <a:ext cx="1077420" cy="523220"/>
            </a:xfrm>
            <a:prstGeom prst="rect">
              <a:avLst/>
            </a:prstGeom>
            <a:noFill/>
          </p:spPr>
          <p:txBody>
            <a:bodyPr wrap="square" lIns="108000" rIns="10800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03</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grpSp>
      <p:grpSp>
        <p:nvGrpSpPr>
          <p:cNvPr id="61" name="Group 60">
            <a:extLst>
              <a:ext uri="{FF2B5EF4-FFF2-40B4-BE49-F238E27FC236}">
                <a16:creationId xmlns:a16="http://schemas.microsoft.com/office/drawing/2014/main" id="{FE492A24-1110-423A-8CF7-EA1B85A0C28A}"/>
              </a:ext>
            </a:extLst>
          </p:cNvPr>
          <p:cNvGrpSpPr/>
          <p:nvPr/>
        </p:nvGrpSpPr>
        <p:grpSpPr>
          <a:xfrm>
            <a:off x="5809284" y="3568786"/>
            <a:ext cx="5640368" cy="523220"/>
            <a:chOff x="5610479" y="1770064"/>
            <a:chExt cx="5640368" cy="523220"/>
          </a:xfrm>
        </p:grpSpPr>
        <p:sp>
          <p:nvSpPr>
            <p:cNvPr id="65" name="TextBox 64">
              <a:extLst>
                <a:ext uri="{FF2B5EF4-FFF2-40B4-BE49-F238E27FC236}">
                  <a16:creationId xmlns:a16="http://schemas.microsoft.com/office/drawing/2014/main" id="{13FF301A-9181-4DDE-93E9-38BE5D26A069}"/>
                </a:ext>
              </a:extLst>
            </p:cNvPr>
            <p:cNvSpPr txBox="1"/>
            <p:nvPr/>
          </p:nvSpPr>
          <p:spPr>
            <a:xfrm>
              <a:off x="6743155" y="1770064"/>
              <a:ext cx="4507692" cy="523220"/>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Methodology</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sp>
          <p:nvSpPr>
            <p:cNvPr id="63" name="TextBox 62">
              <a:extLst>
                <a:ext uri="{FF2B5EF4-FFF2-40B4-BE49-F238E27FC236}">
                  <a16:creationId xmlns:a16="http://schemas.microsoft.com/office/drawing/2014/main" id="{796AFA27-7B22-4AF3-BB2C-4E7B5226B978}"/>
                </a:ext>
              </a:extLst>
            </p:cNvPr>
            <p:cNvSpPr txBox="1"/>
            <p:nvPr/>
          </p:nvSpPr>
          <p:spPr>
            <a:xfrm>
              <a:off x="5610479" y="1770064"/>
              <a:ext cx="1077420" cy="523220"/>
            </a:xfrm>
            <a:prstGeom prst="rect">
              <a:avLst/>
            </a:prstGeom>
            <a:noFill/>
          </p:spPr>
          <p:txBody>
            <a:bodyPr wrap="square" lIns="108000" rIns="10800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04</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grpSp>
      <p:grpSp>
        <p:nvGrpSpPr>
          <p:cNvPr id="70" name="Group 69">
            <a:extLst>
              <a:ext uri="{FF2B5EF4-FFF2-40B4-BE49-F238E27FC236}">
                <a16:creationId xmlns:a16="http://schemas.microsoft.com/office/drawing/2014/main" id="{5A412EB5-7FBD-4FB6-AFC6-02B28B4DDC9C}"/>
              </a:ext>
            </a:extLst>
          </p:cNvPr>
          <p:cNvGrpSpPr/>
          <p:nvPr/>
        </p:nvGrpSpPr>
        <p:grpSpPr>
          <a:xfrm>
            <a:off x="-30456" y="6705945"/>
            <a:ext cx="12240040" cy="170806"/>
            <a:chOff x="-48040" y="6512575"/>
            <a:chExt cx="12240040" cy="364176"/>
          </a:xfrm>
        </p:grpSpPr>
        <p:sp>
          <p:nvSpPr>
            <p:cNvPr id="71" name="Rectangle 70">
              <a:extLst>
                <a:ext uri="{FF2B5EF4-FFF2-40B4-BE49-F238E27FC236}">
                  <a16:creationId xmlns:a16="http://schemas.microsoft.com/office/drawing/2014/main" id="{268E4950-C53F-4548-BD3E-2DEB4402EB8E}"/>
                </a:ext>
              </a:extLst>
            </p:cNvPr>
            <p:cNvSpPr/>
            <p:nvPr/>
          </p:nvSpPr>
          <p:spPr>
            <a:xfrm>
              <a:off x="-17584" y="6512575"/>
              <a:ext cx="12192000" cy="364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a:ln>
                  <a:noFill/>
                </a:ln>
                <a:solidFill>
                  <a:prstClr val="white"/>
                </a:solidFill>
                <a:effectLst/>
                <a:uLnTx/>
                <a:uFillTx/>
                <a:latin typeface="Arial"/>
                <a:ea typeface="Arial Unicode MS"/>
                <a:cs typeface="+mn-cs"/>
              </a:endParaRPr>
            </a:p>
          </p:txBody>
        </p:sp>
        <p:sp>
          <p:nvSpPr>
            <p:cNvPr id="72" name="Freeform: Shape 71">
              <a:extLst>
                <a:ext uri="{FF2B5EF4-FFF2-40B4-BE49-F238E27FC236}">
                  <a16:creationId xmlns:a16="http://schemas.microsoft.com/office/drawing/2014/main" id="{796A721B-7F76-4C8E-9A10-2CB56718CFED}"/>
                </a:ext>
              </a:extLst>
            </p:cNvPr>
            <p:cNvSpPr/>
            <p:nvPr/>
          </p:nvSpPr>
          <p:spPr>
            <a:xfrm>
              <a:off x="-48040" y="6526705"/>
              <a:ext cx="12240040" cy="347675"/>
            </a:xfrm>
            <a:custGeom>
              <a:avLst/>
              <a:gdLst>
                <a:gd name="connsiteX0" fmla="*/ 12135116 w 12240040"/>
                <a:gd name="connsiteY0" fmla="*/ 0 h 347675"/>
                <a:gd name="connsiteX1" fmla="*/ 12240040 w 12240040"/>
                <a:gd name="connsiteY1" fmla="*/ 0 h 347675"/>
                <a:gd name="connsiteX2" fmla="*/ 12075846 w 12240040"/>
                <a:gd name="connsiteY2" fmla="*/ 347675 h 347675"/>
                <a:gd name="connsiteX3" fmla="*/ 11970922 w 12240040"/>
                <a:gd name="connsiteY3" fmla="*/ 347675 h 347675"/>
                <a:gd name="connsiteX4" fmla="*/ 11930117 w 12240040"/>
                <a:gd name="connsiteY4" fmla="*/ 0 h 347675"/>
                <a:gd name="connsiteX5" fmla="*/ 12035041 w 12240040"/>
                <a:gd name="connsiteY5" fmla="*/ 0 h 347675"/>
                <a:gd name="connsiteX6" fmla="*/ 11870847 w 12240040"/>
                <a:gd name="connsiteY6" fmla="*/ 347675 h 347675"/>
                <a:gd name="connsiteX7" fmla="*/ 11765923 w 12240040"/>
                <a:gd name="connsiteY7" fmla="*/ 347675 h 347675"/>
                <a:gd name="connsiteX8" fmla="*/ 11725116 w 12240040"/>
                <a:gd name="connsiteY8" fmla="*/ 0 h 347675"/>
                <a:gd name="connsiteX9" fmla="*/ 11830040 w 12240040"/>
                <a:gd name="connsiteY9" fmla="*/ 0 h 347675"/>
                <a:gd name="connsiteX10" fmla="*/ 11665846 w 12240040"/>
                <a:gd name="connsiteY10" fmla="*/ 347675 h 347675"/>
                <a:gd name="connsiteX11" fmla="*/ 11560922 w 12240040"/>
                <a:gd name="connsiteY11" fmla="*/ 347675 h 347675"/>
                <a:gd name="connsiteX12" fmla="*/ 11520115 w 12240040"/>
                <a:gd name="connsiteY12" fmla="*/ 0 h 347675"/>
                <a:gd name="connsiteX13" fmla="*/ 11625039 w 12240040"/>
                <a:gd name="connsiteY13" fmla="*/ 0 h 347675"/>
                <a:gd name="connsiteX14" fmla="*/ 11460845 w 12240040"/>
                <a:gd name="connsiteY14" fmla="*/ 347675 h 347675"/>
                <a:gd name="connsiteX15" fmla="*/ 11355921 w 12240040"/>
                <a:gd name="connsiteY15" fmla="*/ 347675 h 347675"/>
                <a:gd name="connsiteX16" fmla="*/ 11315114 w 12240040"/>
                <a:gd name="connsiteY16" fmla="*/ 0 h 347675"/>
                <a:gd name="connsiteX17" fmla="*/ 11420038 w 12240040"/>
                <a:gd name="connsiteY17" fmla="*/ 0 h 347675"/>
                <a:gd name="connsiteX18" fmla="*/ 11255844 w 12240040"/>
                <a:gd name="connsiteY18" fmla="*/ 347675 h 347675"/>
                <a:gd name="connsiteX19" fmla="*/ 11150920 w 12240040"/>
                <a:gd name="connsiteY19" fmla="*/ 347675 h 347675"/>
                <a:gd name="connsiteX20" fmla="*/ 11110113 w 12240040"/>
                <a:gd name="connsiteY20" fmla="*/ 0 h 347675"/>
                <a:gd name="connsiteX21" fmla="*/ 11215037 w 12240040"/>
                <a:gd name="connsiteY21" fmla="*/ 0 h 347675"/>
                <a:gd name="connsiteX22" fmla="*/ 11050843 w 12240040"/>
                <a:gd name="connsiteY22" fmla="*/ 347675 h 347675"/>
                <a:gd name="connsiteX23" fmla="*/ 10945919 w 12240040"/>
                <a:gd name="connsiteY23" fmla="*/ 347675 h 347675"/>
                <a:gd name="connsiteX24" fmla="*/ 10905112 w 12240040"/>
                <a:gd name="connsiteY24" fmla="*/ 0 h 347675"/>
                <a:gd name="connsiteX25" fmla="*/ 11010036 w 12240040"/>
                <a:gd name="connsiteY25" fmla="*/ 0 h 347675"/>
                <a:gd name="connsiteX26" fmla="*/ 10845842 w 12240040"/>
                <a:gd name="connsiteY26" fmla="*/ 347675 h 347675"/>
                <a:gd name="connsiteX27" fmla="*/ 10740918 w 12240040"/>
                <a:gd name="connsiteY27" fmla="*/ 347675 h 347675"/>
                <a:gd name="connsiteX28" fmla="*/ 10700111 w 12240040"/>
                <a:gd name="connsiteY28" fmla="*/ 0 h 347675"/>
                <a:gd name="connsiteX29" fmla="*/ 10805035 w 12240040"/>
                <a:gd name="connsiteY29" fmla="*/ 0 h 347675"/>
                <a:gd name="connsiteX30" fmla="*/ 10640841 w 12240040"/>
                <a:gd name="connsiteY30" fmla="*/ 347675 h 347675"/>
                <a:gd name="connsiteX31" fmla="*/ 10535917 w 12240040"/>
                <a:gd name="connsiteY31" fmla="*/ 347675 h 347675"/>
                <a:gd name="connsiteX32" fmla="*/ 10495110 w 12240040"/>
                <a:gd name="connsiteY32" fmla="*/ 0 h 347675"/>
                <a:gd name="connsiteX33" fmla="*/ 10600034 w 12240040"/>
                <a:gd name="connsiteY33" fmla="*/ 0 h 347675"/>
                <a:gd name="connsiteX34" fmla="*/ 10435840 w 12240040"/>
                <a:gd name="connsiteY34" fmla="*/ 347675 h 347675"/>
                <a:gd name="connsiteX35" fmla="*/ 10330916 w 12240040"/>
                <a:gd name="connsiteY35" fmla="*/ 347675 h 347675"/>
                <a:gd name="connsiteX36" fmla="*/ 10290109 w 12240040"/>
                <a:gd name="connsiteY36" fmla="*/ 0 h 347675"/>
                <a:gd name="connsiteX37" fmla="*/ 10395033 w 12240040"/>
                <a:gd name="connsiteY37" fmla="*/ 0 h 347675"/>
                <a:gd name="connsiteX38" fmla="*/ 10230839 w 12240040"/>
                <a:gd name="connsiteY38" fmla="*/ 347675 h 347675"/>
                <a:gd name="connsiteX39" fmla="*/ 10125915 w 12240040"/>
                <a:gd name="connsiteY39" fmla="*/ 347675 h 347675"/>
                <a:gd name="connsiteX40" fmla="*/ 10085108 w 12240040"/>
                <a:gd name="connsiteY40" fmla="*/ 0 h 347675"/>
                <a:gd name="connsiteX41" fmla="*/ 10190032 w 12240040"/>
                <a:gd name="connsiteY41" fmla="*/ 0 h 347675"/>
                <a:gd name="connsiteX42" fmla="*/ 10025838 w 12240040"/>
                <a:gd name="connsiteY42" fmla="*/ 347675 h 347675"/>
                <a:gd name="connsiteX43" fmla="*/ 9920914 w 12240040"/>
                <a:gd name="connsiteY43" fmla="*/ 347675 h 347675"/>
                <a:gd name="connsiteX44" fmla="*/ 9893895 w 12240040"/>
                <a:gd name="connsiteY44" fmla="*/ 0 h 347675"/>
                <a:gd name="connsiteX45" fmla="*/ 9998819 w 12240040"/>
                <a:gd name="connsiteY45" fmla="*/ 0 h 347675"/>
                <a:gd name="connsiteX46" fmla="*/ 9834625 w 12240040"/>
                <a:gd name="connsiteY46" fmla="*/ 347675 h 347675"/>
                <a:gd name="connsiteX47" fmla="*/ 9729701 w 12240040"/>
                <a:gd name="connsiteY47" fmla="*/ 347675 h 347675"/>
                <a:gd name="connsiteX48" fmla="*/ 9688896 w 12240040"/>
                <a:gd name="connsiteY48" fmla="*/ 0 h 347675"/>
                <a:gd name="connsiteX49" fmla="*/ 9793820 w 12240040"/>
                <a:gd name="connsiteY49" fmla="*/ 0 h 347675"/>
                <a:gd name="connsiteX50" fmla="*/ 9629626 w 12240040"/>
                <a:gd name="connsiteY50" fmla="*/ 347675 h 347675"/>
                <a:gd name="connsiteX51" fmla="*/ 9524702 w 12240040"/>
                <a:gd name="connsiteY51" fmla="*/ 347675 h 347675"/>
                <a:gd name="connsiteX52" fmla="*/ 9483895 w 12240040"/>
                <a:gd name="connsiteY52" fmla="*/ 0 h 347675"/>
                <a:gd name="connsiteX53" fmla="*/ 9588819 w 12240040"/>
                <a:gd name="connsiteY53" fmla="*/ 0 h 347675"/>
                <a:gd name="connsiteX54" fmla="*/ 9424625 w 12240040"/>
                <a:gd name="connsiteY54" fmla="*/ 347675 h 347675"/>
                <a:gd name="connsiteX55" fmla="*/ 9319701 w 12240040"/>
                <a:gd name="connsiteY55" fmla="*/ 347675 h 347675"/>
                <a:gd name="connsiteX56" fmla="*/ 9278894 w 12240040"/>
                <a:gd name="connsiteY56" fmla="*/ 0 h 347675"/>
                <a:gd name="connsiteX57" fmla="*/ 9383818 w 12240040"/>
                <a:gd name="connsiteY57" fmla="*/ 0 h 347675"/>
                <a:gd name="connsiteX58" fmla="*/ 9219624 w 12240040"/>
                <a:gd name="connsiteY58" fmla="*/ 347675 h 347675"/>
                <a:gd name="connsiteX59" fmla="*/ 9114700 w 12240040"/>
                <a:gd name="connsiteY59" fmla="*/ 347675 h 347675"/>
                <a:gd name="connsiteX60" fmla="*/ 9073893 w 12240040"/>
                <a:gd name="connsiteY60" fmla="*/ 0 h 347675"/>
                <a:gd name="connsiteX61" fmla="*/ 9178817 w 12240040"/>
                <a:gd name="connsiteY61" fmla="*/ 0 h 347675"/>
                <a:gd name="connsiteX62" fmla="*/ 9014623 w 12240040"/>
                <a:gd name="connsiteY62" fmla="*/ 347675 h 347675"/>
                <a:gd name="connsiteX63" fmla="*/ 8909699 w 12240040"/>
                <a:gd name="connsiteY63" fmla="*/ 347675 h 347675"/>
                <a:gd name="connsiteX64" fmla="*/ 8868892 w 12240040"/>
                <a:gd name="connsiteY64" fmla="*/ 0 h 347675"/>
                <a:gd name="connsiteX65" fmla="*/ 8973816 w 12240040"/>
                <a:gd name="connsiteY65" fmla="*/ 0 h 347675"/>
                <a:gd name="connsiteX66" fmla="*/ 8809622 w 12240040"/>
                <a:gd name="connsiteY66" fmla="*/ 347675 h 347675"/>
                <a:gd name="connsiteX67" fmla="*/ 8704698 w 12240040"/>
                <a:gd name="connsiteY67" fmla="*/ 347675 h 347675"/>
                <a:gd name="connsiteX68" fmla="*/ 8663891 w 12240040"/>
                <a:gd name="connsiteY68" fmla="*/ 0 h 347675"/>
                <a:gd name="connsiteX69" fmla="*/ 8768815 w 12240040"/>
                <a:gd name="connsiteY69" fmla="*/ 0 h 347675"/>
                <a:gd name="connsiteX70" fmla="*/ 8604621 w 12240040"/>
                <a:gd name="connsiteY70" fmla="*/ 347675 h 347675"/>
                <a:gd name="connsiteX71" fmla="*/ 8499697 w 12240040"/>
                <a:gd name="connsiteY71" fmla="*/ 347675 h 347675"/>
                <a:gd name="connsiteX72" fmla="*/ 8458890 w 12240040"/>
                <a:gd name="connsiteY72" fmla="*/ 0 h 347675"/>
                <a:gd name="connsiteX73" fmla="*/ 8563814 w 12240040"/>
                <a:gd name="connsiteY73" fmla="*/ 0 h 347675"/>
                <a:gd name="connsiteX74" fmla="*/ 8399620 w 12240040"/>
                <a:gd name="connsiteY74" fmla="*/ 347675 h 347675"/>
                <a:gd name="connsiteX75" fmla="*/ 8294696 w 12240040"/>
                <a:gd name="connsiteY75" fmla="*/ 347675 h 347675"/>
                <a:gd name="connsiteX76" fmla="*/ 8253889 w 12240040"/>
                <a:gd name="connsiteY76" fmla="*/ 0 h 347675"/>
                <a:gd name="connsiteX77" fmla="*/ 8358813 w 12240040"/>
                <a:gd name="connsiteY77" fmla="*/ 0 h 347675"/>
                <a:gd name="connsiteX78" fmla="*/ 8194619 w 12240040"/>
                <a:gd name="connsiteY78" fmla="*/ 347675 h 347675"/>
                <a:gd name="connsiteX79" fmla="*/ 8089695 w 12240040"/>
                <a:gd name="connsiteY79" fmla="*/ 347675 h 347675"/>
                <a:gd name="connsiteX80" fmla="*/ 8048888 w 12240040"/>
                <a:gd name="connsiteY80" fmla="*/ 0 h 347675"/>
                <a:gd name="connsiteX81" fmla="*/ 8153812 w 12240040"/>
                <a:gd name="connsiteY81" fmla="*/ 0 h 347675"/>
                <a:gd name="connsiteX82" fmla="*/ 7989618 w 12240040"/>
                <a:gd name="connsiteY82" fmla="*/ 347675 h 347675"/>
                <a:gd name="connsiteX83" fmla="*/ 7884694 w 12240040"/>
                <a:gd name="connsiteY83" fmla="*/ 347675 h 347675"/>
                <a:gd name="connsiteX84" fmla="*/ 7843887 w 12240040"/>
                <a:gd name="connsiteY84" fmla="*/ 0 h 347675"/>
                <a:gd name="connsiteX85" fmla="*/ 7948811 w 12240040"/>
                <a:gd name="connsiteY85" fmla="*/ 0 h 347675"/>
                <a:gd name="connsiteX86" fmla="*/ 7784617 w 12240040"/>
                <a:gd name="connsiteY86" fmla="*/ 347675 h 347675"/>
                <a:gd name="connsiteX87" fmla="*/ 7679693 w 12240040"/>
                <a:gd name="connsiteY87" fmla="*/ 347675 h 347675"/>
                <a:gd name="connsiteX88" fmla="*/ 7652677 w 12240040"/>
                <a:gd name="connsiteY88" fmla="*/ 0 h 347675"/>
                <a:gd name="connsiteX89" fmla="*/ 7757601 w 12240040"/>
                <a:gd name="connsiteY89" fmla="*/ 0 h 347675"/>
                <a:gd name="connsiteX90" fmla="*/ 7593407 w 12240040"/>
                <a:gd name="connsiteY90" fmla="*/ 347675 h 347675"/>
                <a:gd name="connsiteX91" fmla="*/ 7488483 w 12240040"/>
                <a:gd name="connsiteY91" fmla="*/ 347675 h 347675"/>
                <a:gd name="connsiteX92" fmla="*/ 7447678 w 12240040"/>
                <a:gd name="connsiteY92" fmla="*/ 0 h 347675"/>
                <a:gd name="connsiteX93" fmla="*/ 7552602 w 12240040"/>
                <a:gd name="connsiteY93" fmla="*/ 0 h 347675"/>
                <a:gd name="connsiteX94" fmla="*/ 7388408 w 12240040"/>
                <a:gd name="connsiteY94" fmla="*/ 347675 h 347675"/>
                <a:gd name="connsiteX95" fmla="*/ 7283484 w 12240040"/>
                <a:gd name="connsiteY95" fmla="*/ 347675 h 347675"/>
                <a:gd name="connsiteX96" fmla="*/ 7242677 w 12240040"/>
                <a:gd name="connsiteY96" fmla="*/ 0 h 347675"/>
                <a:gd name="connsiteX97" fmla="*/ 7347601 w 12240040"/>
                <a:gd name="connsiteY97" fmla="*/ 0 h 347675"/>
                <a:gd name="connsiteX98" fmla="*/ 7183407 w 12240040"/>
                <a:gd name="connsiteY98" fmla="*/ 347675 h 347675"/>
                <a:gd name="connsiteX99" fmla="*/ 7078483 w 12240040"/>
                <a:gd name="connsiteY99" fmla="*/ 347675 h 347675"/>
                <a:gd name="connsiteX100" fmla="*/ 7037676 w 12240040"/>
                <a:gd name="connsiteY100" fmla="*/ 0 h 347675"/>
                <a:gd name="connsiteX101" fmla="*/ 7142600 w 12240040"/>
                <a:gd name="connsiteY101" fmla="*/ 0 h 347675"/>
                <a:gd name="connsiteX102" fmla="*/ 6978406 w 12240040"/>
                <a:gd name="connsiteY102" fmla="*/ 347675 h 347675"/>
                <a:gd name="connsiteX103" fmla="*/ 6873482 w 12240040"/>
                <a:gd name="connsiteY103" fmla="*/ 347675 h 347675"/>
                <a:gd name="connsiteX104" fmla="*/ 6832675 w 12240040"/>
                <a:gd name="connsiteY104" fmla="*/ 0 h 347675"/>
                <a:gd name="connsiteX105" fmla="*/ 6937599 w 12240040"/>
                <a:gd name="connsiteY105" fmla="*/ 0 h 347675"/>
                <a:gd name="connsiteX106" fmla="*/ 6773405 w 12240040"/>
                <a:gd name="connsiteY106" fmla="*/ 347675 h 347675"/>
                <a:gd name="connsiteX107" fmla="*/ 6668481 w 12240040"/>
                <a:gd name="connsiteY107" fmla="*/ 347675 h 347675"/>
                <a:gd name="connsiteX108" fmla="*/ 6627674 w 12240040"/>
                <a:gd name="connsiteY108" fmla="*/ 0 h 347675"/>
                <a:gd name="connsiteX109" fmla="*/ 6732598 w 12240040"/>
                <a:gd name="connsiteY109" fmla="*/ 0 h 347675"/>
                <a:gd name="connsiteX110" fmla="*/ 6568404 w 12240040"/>
                <a:gd name="connsiteY110" fmla="*/ 347675 h 347675"/>
                <a:gd name="connsiteX111" fmla="*/ 6463480 w 12240040"/>
                <a:gd name="connsiteY111" fmla="*/ 347675 h 347675"/>
                <a:gd name="connsiteX112" fmla="*/ 6422673 w 12240040"/>
                <a:gd name="connsiteY112" fmla="*/ 0 h 347675"/>
                <a:gd name="connsiteX113" fmla="*/ 6527597 w 12240040"/>
                <a:gd name="connsiteY113" fmla="*/ 0 h 347675"/>
                <a:gd name="connsiteX114" fmla="*/ 6363403 w 12240040"/>
                <a:gd name="connsiteY114" fmla="*/ 347675 h 347675"/>
                <a:gd name="connsiteX115" fmla="*/ 6258479 w 12240040"/>
                <a:gd name="connsiteY115" fmla="*/ 347675 h 347675"/>
                <a:gd name="connsiteX116" fmla="*/ 6217672 w 12240040"/>
                <a:gd name="connsiteY116" fmla="*/ 0 h 347675"/>
                <a:gd name="connsiteX117" fmla="*/ 6322596 w 12240040"/>
                <a:gd name="connsiteY117" fmla="*/ 0 h 347675"/>
                <a:gd name="connsiteX118" fmla="*/ 6158402 w 12240040"/>
                <a:gd name="connsiteY118" fmla="*/ 347675 h 347675"/>
                <a:gd name="connsiteX119" fmla="*/ 6053478 w 12240040"/>
                <a:gd name="connsiteY119" fmla="*/ 347675 h 347675"/>
                <a:gd name="connsiteX120" fmla="*/ 6012672 w 12240040"/>
                <a:gd name="connsiteY120" fmla="*/ 0 h 347675"/>
                <a:gd name="connsiteX121" fmla="*/ 6117596 w 12240040"/>
                <a:gd name="connsiteY121" fmla="*/ 0 h 347675"/>
                <a:gd name="connsiteX122" fmla="*/ 5953402 w 12240040"/>
                <a:gd name="connsiteY122" fmla="*/ 347675 h 347675"/>
                <a:gd name="connsiteX123" fmla="*/ 5848478 w 12240040"/>
                <a:gd name="connsiteY123" fmla="*/ 347675 h 347675"/>
                <a:gd name="connsiteX124" fmla="*/ 5807671 w 12240040"/>
                <a:gd name="connsiteY124" fmla="*/ 0 h 347675"/>
                <a:gd name="connsiteX125" fmla="*/ 5912595 w 12240040"/>
                <a:gd name="connsiteY125" fmla="*/ 0 h 347675"/>
                <a:gd name="connsiteX126" fmla="*/ 5748402 w 12240040"/>
                <a:gd name="connsiteY126" fmla="*/ 347675 h 347675"/>
                <a:gd name="connsiteX127" fmla="*/ 5643479 w 12240040"/>
                <a:gd name="connsiteY127" fmla="*/ 347675 h 347675"/>
                <a:gd name="connsiteX128" fmla="*/ 5602671 w 12240040"/>
                <a:gd name="connsiteY128" fmla="*/ 0 h 347675"/>
                <a:gd name="connsiteX129" fmla="*/ 5707595 w 12240040"/>
                <a:gd name="connsiteY129" fmla="*/ 0 h 347675"/>
                <a:gd name="connsiteX130" fmla="*/ 5543402 w 12240040"/>
                <a:gd name="connsiteY130" fmla="*/ 347675 h 347675"/>
                <a:gd name="connsiteX131" fmla="*/ 5438478 w 12240040"/>
                <a:gd name="connsiteY131" fmla="*/ 347675 h 347675"/>
                <a:gd name="connsiteX132" fmla="*/ 5411462 w 12240040"/>
                <a:gd name="connsiteY132" fmla="*/ 0 h 347675"/>
                <a:gd name="connsiteX133" fmla="*/ 5516385 w 12240040"/>
                <a:gd name="connsiteY133" fmla="*/ 0 h 347675"/>
                <a:gd name="connsiteX134" fmla="*/ 5352193 w 12240040"/>
                <a:gd name="connsiteY134" fmla="*/ 347675 h 347675"/>
                <a:gd name="connsiteX135" fmla="*/ 5247268 w 12240040"/>
                <a:gd name="connsiteY135" fmla="*/ 347675 h 347675"/>
                <a:gd name="connsiteX136" fmla="*/ 5206463 w 12240040"/>
                <a:gd name="connsiteY136" fmla="*/ 0 h 347675"/>
                <a:gd name="connsiteX137" fmla="*/ 5311388 w 12240040"/>
                <a:gd name="connsiteY137" fmla="*/ 0 h 347675"/>
                <a:gd name="connsiteX138" fmla="*/ 5147194 w 12240040"/>
                <a:gd name="connsiteY138" fmla="*/ 347675 h 347675"/>
                <a:gd name="connsiteX139" fmla="*/ 5042269 w 12240040"/>
                <a:gd name="connsiteY139" fmla="*/ 347675 h 347675"/>
                <a:gd name="connsiteX140" fmla="*/ 5001460 w 12240040"/>
                <a:gd name="connsiteY140" fmla="*/ 0 h 347675"/>
                <a:gd name="connsiteX141" fmla="*/ 5106386 w 12240040"/>
                <a:gd name="connsiteY141" fmla="*/ 0 h 347675"/>
                <a:gd name="connsiteX142" fmla="*/ 4942191 w 12240040"/>
                <a:gd name="connsiteY142" fmla="*/ 347675 h 347675"/>
                <a:gd name="connsiteX143" fmla="*/ 4837267 w 12240040"/>
                <a:gd name="connsiteY143" fmla="*/ 347675 h 347675"/>
                <a:gd name="connsiteX144" fmla="*/ 4796461 w 12240040"/>
                <a:gd name="connsiteY144" fmla="*/ 0 h 347675"/>
                <a:gd name="connsiteX145" fmla="*/ 4901383 w 12240040"/>
                <a:gd name="connsiteY145" fmla="*/ 0 h 347675"/>
                <a:gd name="connsiteX146" fmla="*/ 4737191 w 12240040"/>
                <a:gd name="connsiteY146" fmla="*/ 347675 h 347675"/>
                <a:gd name="connsiteX147" fmla="*/ 4632266 w 12240040"/>
                <a:gd name="connsiteY147" fmla="*/ 347675 h 347675"/>
                <a:gd name="connsiteX148" fmla="*/ 4591459 w 12240040"/>
                <a:gd name="connsiteY148" fmla="*/ 0 h 347675"/>
                <a:gd name="connsiteX149" fmla="*/ 4696383 w 12240040"/>
                <a:gd name="connsiteY149" fmla="*/ 0 h 347675"/>
                <a:gd name="connsiteX150" fmla="*/ 4532189 w 12240040"/>
                <a:gd name="connsiteY150" fmla="*/ 347675 h 347675"/>
                <a:gd name="connsiteX151" fmla="*/ 4427265 w 12240040"/>
                <a:gd name="connsiteY151" fmla="*/ 347675 h 347675"/>
                <a:gd name="connsiteX152" fmla="*/ 4386457 w 12240040"/>
                <a:gd name="connsiteY152" fmla="*/ 0 h 347675"/>
                <a:gd name="connsiteX153" fmla="*/ 4491381 w 12240040"/>
                <a:gd name="connsiteY153" fmla="*/ 0 h 347675"/>
                <a:gd name="connsiteX154" fmla="*/ 4327188 w 12240040"/>
                <a:gd name="connsiteY154" fmla="*/ 347675 h 347675"/>
                <a:gd name="connsiteX155" fmla="*/ 4222266 w 12240040"/>
                <a:gd name="connsiteY155" fmla="*/ 347675 h 347675"/>
                <a:gd name="connsiteX156" fmla="*/ 4181459 w 12240040"/>
                <a:gd name="connsiteY156" fmla="*/ 0 h 347675"/>
                <a:gd name="connsiteX157" fmla="*/ 4286380 w 12240040"/>
                <a:gd name="connsiteY157" fmla="*/ 0 h 347675"/>
                <a:gd name="connsiteX158" fmla="*/ 4122189 w 12240040"/>
                <a:gd name="connsiteY158" fmla="*/ 347675 h 347675"/>
                <a:gd name="connsiteX159" fmla="*/ 4017265 w 12240040"/>
                <a:gd name="connsiteY159" fmla="*/ 347675 h 347675"/>
                <a:gd name="connsiteX160" fmla="*/ 3976457 w 12240040"/>
                <a:gd name="connsiteY160" fmla="*/ 0 h 347675"/>
                <a:gd name="connsiteX161" fmla="*/ 4081381 w 12240040"/>
                <a:gd name="connsiteY161" fmla="*/ 0 h 347675"/>
                <a:gd name="connsiteX162" fmla="*/ 3917187 w 12240040"/>
                <a:gd name="connsiteY162" fmla="*/ 347675 h 347675"/>
                <a:gd name="connsiteX163" fmla="*/ 3812264 w 12240040"/>
                <a:gd name="connsiteY163" fmla="*/ 347675 h 347675"/>
                <a:gd name="connsiteX164" fmla="*/ 3771456 w 12240040"/>
                <a:gd name="connsiteY164" fmla="*/ 0 h 347675"/>
                <a:gd name="connsiteX165" fmla="*/ 3876380 w 12240040"/>
                <a:gd name="connsiteY165" fmla="*/ 0 h 347675"/>
                <a:gd name="connsiteX166" fmla="*/ 3712187 w 12240040"/>
                <a:gd name="connsiteY166" fmla="*/ 347675 h 347675"/>
                <a:gd name="connsiteX167" fmla="*/ 3607263 w 12240040"/>
                <a:gd name="connsiteY167" fmla="*/ 347675 h 347675"/>
                <a:gd name="connsiteX168" fmla="*/ 3566456 w 12240040"/>
                <a:gd name="connsiteY168" fmla="*/ 0 h 347675"/>
                <a:gd name="connsiteX169" fmla="*/ 3671379 w 12240040"/>
                <a:gd name="connsiteY169" fmla="*/ 0 h 347675"/>
                <a:gd name="connsiteX170" fmla="*/ 3507186 w 12240040"/>
                <a:gd name="connsiteY170" fmla="*/ 347675 h 347675"/>
                <a:gd name="connsiteX171" fmla="*/ 3402262 w 12240040"/>
                <a:gd name="connsiteY171" fmla="*/ 347675 h 347675"/>
                <a:gd name="connsiteX172" fmla="*/ 3361454 w 12240040"/>
                <a:gd name="connsiteY172" fmla="*/ 0 h 347675"/>
                <a:gd name="connsiteX173" fmla="*/ 3466379 w 12240040"/>
                <a:gd name="connsiteY173" fmla="*/ 0 h 347675"/>
                <a:gd name="connsiteX174" fmla="*/ 3302184 w 12240040"/>
                <a:gd name="connsiteY174" fmla="*/ 347675 h 347675"/>
                <a:gd name="connsiteX175" fmla="*/ 3197260 w 12240040"/>
                <a:gd name="connsiteY175" fmla="*/ 347675 h 347675"/>
                <a:gd name="connsiteX176" fmla="*/ 3170244 w 12240040"/>
                <a:gd name="connsiteY176" fmla="*/ 0 h 347675"/>
                <a:gd name="connsiteX177" fmla="*/ 3275168 w 12240040"/>
                <a:gd name="connsiteY177" fmla="*/ 0 h 347675"/>
                <a:gd name="connsiteX178" fmla="*/ 3110974 w 12240040"/>
                <a:gd name="connsiteY178" fmla="*/ 347675 h 347675"/>
                <a:gd name="connsiteX179" fmla="*/ 3006050 w 12240040"/>
                <a:gd name="connsiteY179" fmla="*/ 347675 h 347675"/>
                <a:gd name="connsiteX180" fmla="*/ 2965245 w 12240040"/>
                <a:gd name="connsiteY180" fmla="*/ 0 h 347675"/>
                <a:gd name="connsiteX181" fmla="*/ 3070169 w 12240040"/>
                <a:gd name="connsiteY181" fmla="*/ 0 h 347675"/>
                <a:gd name="connsiteX182" fmla="*/ 2905975 w 12240040"/>
                <a:gd name="connsiteY182" fmla="*/ 347675 h 347675"/>
                <a:gd name="connsiteX183" fmla="*/ 2801051 w 12240040"/>
                <a:gd name="connsiteY183" fmla="*/ 347675 h 347675"/>
                <a:gd name="connsiteX184" fmla="*/ 2760244 w 12240040"/>
                <a:gd name="connsiteY184" fmla="*/ 0 h 347675"/>
                <a:gd name="connsiteX185" fmla="*/ 2865168 w 12240040"/>
                <a:gd name="connsiteY185" fmla="*/ 0 h 347675"/>
                <a:gd name="connsiteX186" fmla="*/ 2700973 w 12240040"/>
                <a:gd name="connsiteY186" fmla="*/ 347675 h 347675"/>
                <a:gd name="connsiteX187" fmla="*/ 2596050 w 12240040"/>
                <a:gd name="connsiteY187" fmla="*/ 347675 h 347675"/>
                <a:gd name="connsiteX188" fmla="*/ 2555242 w 12240040"/>
                <a:gd name="connsiteY188" fmla="*/ 0 h 347675"/>
                <a:gd name="connsiteX189" fmla="*/ 2660166 w 12240040"/>
                <a:gd name="connsiteY189" fmla="*/ 0 h 347675"/>
                <a:gd name="connsiteX190" fmla="*/ 2495973 w 12240040"/>
                <a:gd name="connsiteY190" fmla="*/ 347675 h 347675"/>
                <a:gd name="connsiteX191" fmla="*/ 2391049 w 12240040"/>
                <a:gd name="connsiteY191" fmla="*/ 347675 h 347675"/>
                <a:gd name="connsiteX192" fmla="*/ 2350242 w 12240040"/>
                <a:gd name="connsiteY192" fmla="*/ 0 h 347675"/>
                <a:gd name="connsiteX193" fmla="*/ 2455165 w 12240040"/>
                <a:gd name="connsiteY193" fmla="*/ 0 h 347675"/>
                <a:gd name="connsiteX194" fmla="*/ 2290972 w 12240040"/>
                <a:gd name="connsiteY194" fmla="*/ 347675 h 347675"/>
                <a:gd name="connsiteX195" fmla="*/ 2186048 w 12240040"/>
                <a:gd name="connsiteY195" fmla="*/ 347675 h 347675"/>
                <a:gd name="connsiteX196" fmla="*/ 2145240 w 12240040"/>
                <a:gd name="connsiteY196" fmla="*/ 0 h 347675"/>
                <a:gd name="connsiteX197" fmla="*/ 2250164 w 12240040"/>
                <a:gd name="connsiteY197" fmla="*/ 0 h 347675"/>
                <a:gd name="connsiteX198" fmla="*/ 2085970 w 12240040"/>
                <a:gd name="connsiteY198" fmla="*/ 347675 h 347675"/>
                <a:gd name="connsiteX199" fmla="*/ 1981046 w 12240040"/>
                <a:gd name="connsiteY199" fmla="*/ 347675 h 347675"/>
                <a:gd name="connsiteX200" fmla="*/ 1940238 w 12240040"/>
                <a:gd name="connsiteY200" fmla="*/ 0 h 347675"/>
                <a:gd name="connsiteX201" fmla="*/ 2045162 w 12240040"/>
                <a:gd name="connsiteY201" fmla="*/ 0 h 347675"/>
                <a:gd name="connsiteX202" fmla="*/ 1880969 w 12240040"/>
                <a:gd name="connsiteY202" fmla="*/ 347675 h 347675"/>
                <a:gd name="connsiteX203" fmla="*/ 1776044 w 12240040"/>
                <a:gd name="connsiteY203" fmla="*/ 347675 h 347675"/>
                <a:gd name="connsiteX204" fmla="*/ 1735237 w 12240040"/>
                <a:gd name="connsiteY204" fmla="*/ 0 h 347675"/>
                <a:gd name="connsiteX205" fmla="*/ 1840161 w 12240040"/>
                <a:gd name="connsiteY205" fmla="*/ 0 h 347675"/>
                <a:gd name="connsiteX206" fmla="*/ 1675967 w 12240040"/>
                <a:gd name="connsiteY206" fmla="*/ 347675 h 347675"/>
                <a:gd name="connsiteX207" fmla="*/ 1571043 w 12240040"/>
                <a:gd name="connsiteY207" fmla="*/ 347675 h 347675"/>
                <a:gd name="connsiteX208" fmla="*/ 1530236 w 12240040"/>
                <a:gd name="connsiteY208" fmla="*/ 0 h 347675"/>
                <a:gd name="connsiteX209" fmla="*/ 1635160 w 12240040"/>
                <a:gd name="connsiteY209" fmla="*/ 0 h 347675"/>
                <a:gd name="connsiteX210" fmla="*/ 1470966 w 12240040"/>
                <a:gd name="connsiteY210" fmla="*/ 347675 h 347675"/>
                <a:gd name="connsiteX211" fmla="*/ 1366042 w 12240040"/>
                <a:gd name="connsiteY211" fmla="*/ 347675 h 347675"/>
                <a:gd name="connsiteX212" fmla="*/ 1325235 w 12240040"/>
                <a:gd name="connsiteY212" fmla="*/ 0 h 347675"/>
                <a:gd name="connsiteX213" fmla="*/ 1430159 w 12240040"/>
                <a:gd name="connsiteY213" fmla="*/ 0 h 347675"/>
                <a:gd name="connsiteX214" fmla="*/ 1265965 w 12240040"/>
                <a:gd name="connsiteY214" fmla="*/ 347675 h 347675"/>
                <a:gd name="connsiteX215" fmla="*/ 1161041 w 12240040"/>
                <a:gd name="connsiteY215" fmla="*/ 347675 h 347675"/>
                <a:gd name="connsiteX216" fmla="*/ 1120234 w 12240040"/>
                <a:gd name="connsiteY216" fmla="*/ 0 h 347675"/>
                <a:gd name="connsiteX217" fmla="*/ 1225158 w 12240040"/>
                <a:gd name="connsiteY217" fmla="*/ 0 h 347675"/>
                <a:gd name="connsiteX218" fmla="*/ 1060964 w 12240040"/>
                <a:gd name="connsiteY218" fmla="*/ 347675 h 347675"/>
                <a:gd name="connsiteX219" fmla="*/ 956040 w 12240040"/>
                <a:gd name="connsiteY219" fmla="*/ 347675 h 347675"/>
                <a:gd name="connsiteX220" fmla="*/ 929024 w 12240040"/>
                <a:gd name="connsiteY220" fmla="*/ 0 h 347675"/>
                <a:gd name="connsiteX221" fmla="*/ 1033948 w 12240040"/>
                <a:gd name="connsiteY221" fmla="*/ 0 h 347675"/>
                <a:gd name="connsiteX222" fmla="*/ 869754 w 12240040"/>
                <a:gd name="connsiteY222" fmla="*/ 347675 h 347675"/>
                <a:gd name="connsiteX223" fmla="*/ 764830 w 12240040"/>
                <a:gd name="connsiteY223" fmla="*/ 347675 h 347675"/>
                <a:gd name="connsiteX224" fmla="*/ 737813 w 12240040"/>
                <a:gd name="connsiteY224" fmla="*/ 0 h 347675"/>
                <a:gd name="connsiteX225" fmla="*/ 842738 w 12240040"/>
                <a:gd name="connsiteY225" fmla="*/ 0 h 347675"/>
                <a:gd name="connsiteX226" fmla="*/ 678544 w 12240040"/>
                <a:gd name="connsiteY226" fmla="*/ 347675 h 347675"/>
                <a:gd name="connsiteX227" fmla="*/ 573620 w 12240040"/>
                <a:gd name="connsiteY227" fmla="*/ 347675 h 347675"/>
                <a:gd name="connsiteX228" fmla="*/ 546603 w 12240040"/>
                <a:gd name="connsiteY228" fmla="*/ 0 h 347675"/>
                <a:gd name="connsiteX229" fmla="*/ 651527 w 12240040"/>
                <a:gd name="connsiteY229" fmla="*/ 0 h 347675"/>
                <a:gd name="connsiteX230" fmla="*/ 487333 w 12240040"/>
                <a:gd name="connsiteY230" fmla="*/ 347675 h 347675"/>
                <a:gd name="connsiteX231" fmla="*/ 382409 w 12240040"/>
                <a:gd name="connsiteY231" fmla="*/ 347675 h 347675"/>
                <a:gd name="connsiteX232" fmla="*/ 355393 w 12240040"/>
                <a:gd name="connsiteY232" fmla="*/ 0 h 347675"/>
                <a:gd name="connsiteX233" fmla="*/ 460317 w 12240040"/>
                <a:gd name="connsiteY233" fmla="*/ 0 h 347675"/>
                <a:gd name="connsiteX234" fmla="*/ 296123 w 12240040"/>
                <a:gd name="connsiteY234" fmla="*/ 347675 h 347675"/>
                <a:gd name="connsiteX235" fmla="*/ 191199 w 12240040"/>
                <a:gd name="connsiteY235" fmla="*/ 347675 h 347675"/>
                <a:gd name="connsiteX236" fmla="*/ 164194 w 12240040"/>
                <a:gd name="connsiteY236" fmla="*/ 0 h 347675"/>
                <a:gd name="connsiteX237" fmla="*/ 269118 w 12240040"/>
                <a:gd name="connsiteY237" fmla="*/ 0 h 347675"/>
                <a:gd name="connsiteX238" fmla="*/ 104924 w 12240040"/>
                <a:gd name="connsiteY238" fmla="*/ 347675 h 347675"/>
                <a:gd name="connsiteX239" fmla="*/ 0 w 12240040"/>
                <a:gd name="connsiteY239" fmla="*/ 347675 h 3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12240040" h="347675">
                  <a:moveTo>
                    <a:pt x="12135116" y="0"/>
                  </a:moveTo>
                  <a:lnTo>
                    <a:pt x="12240040" y="0"/>
                  </a:lnTo>
                  <a:lnTo>
                    <a:pt x="12075846" y="347675"/>
                  </a:lnTo>
                  <a:lnTo>
                    <a:pt x="11970922" y="347675"/>
                  </a:lnTo>
                  <a:close/>
                  <a:moveTo>
                    <a:pt x="11930117" y="0"/>
                  </a:moveTo>
                  <a:lnTo>
                    <a:pt x="12035041" y="0"/>
                  </a:lnTo>
                  <a:lnTo>
                    <a:pt x="11870847" y="347675"/>
                  </a:lnTo>
                  <a:lnTo>
                    <a:pt x="11765923" y="347675"/>
                  </a:lnTo>
                  <a:close/>
                  <a:moveTo>
                    <a:pt x="11725116" y="0"/>
                  </a:moveTo>
                  <a:lnTo>
                    <a:pt x="11830040" y="0"/>
                  </a:lnTo>
                  <a:lnTo>
                    <a:pt x="11665846" y="347675"/>
                  </a:lnTo>
                  <a:lnTo>
                    <a:pt x="11560922" y="347675"/>
                  </a:lnTo>
                  <a:close/>
                  <a:moveTo>
                    <a:pt x="11520115" y="0"/>
                  </a:moveTo>
                  <a:lnTo>
                    <a:pt x="11625039" y="0"/>
                  </a:lnTo>
                  <a:lnTo>
                    <a:pt x="11460845" y="347675"/>
                  </a:lnTo>
                  <a:lnTo>
                    <a:pt x="11355921" y="347675"/>
                  </a:lnTo>
                  <a:close/>
                  <a:moveTo>
                    <a:pt x="11315114" y="0"/>
                  </a:moveTo>
                  <a:lnTo>
                    <a:pt x="11420038" y="0"/>
                  </a:lnTo>
                  <a:lnTo>
                    <a:pt x="11255844" y="347675"/>
                  </a:lnTo>
                  <a:lnTo>
                    <a:pt x="11150920" y="347675"/>
                  </a:lnTo>
                  <a:close/>
                  <a:moveTo>
                    <a:pt x="11110113" y="0"/>
                  </a:moveTo>
                  <a:lnTo>
                    <a:pt x="11215037" y="0"/>
                  </a:lnTo>
                  <a:lnTo>
                    <a:pt x="11050843" y="347675"/>
                  </a:lnTo>
                  <a:lnTo>
                    <a:pt x="10945919" y="347675"/>
                  </a:lnTo>
                  <a:close/>
                  <a:moveTo>
                    <a:pt x="10905112" y="0"/>
                  </a:moveTo>
                  <a:lnTo>
                    <a:pt x="11010036" y="0"/>
                  </a:lnTo>
                  <a:lnTo>
                    <a:pt x="10845842" y="347675"/>
                  </a:lnTo>
                  <a:lnTo>
                    <a:pt x="10740918" y="347675"/>
                  </a:lnTo>
                  <a:close/>
                  <a:moveTo>
                    <a:pt x="10700111" y="0"/>
                  </a:moveTo>
                  <a:lnTo>
                    <a:pt x="10805035" y="0"/>
                  </a:lnTo>
                  <a:lnTo>
                    <a:pt x="10640841" y="347675"/>
                  </a:lnTo>
                  <a:lnTo>
                    <a:pt x="10535917" y="347675"/>
                  </a:lnTo>
                  <a:close/>
                  <a:moveTo>
                    <a:pt x="10495110" y="0"/>
                  </a:moveTo>
                  <a:lnTo>
                    <a:pt x="10600034" y="0"/>
                  </a:lnTo>
                  <a:lnTo>
                    <a:pt x="10435840" y="347675"/>
                  </a:lnTo>
                  <a:lnTo>
                    <a:pt x="10330916" y="347675"/>
                  </a:lnTo>
                  <a:close/>
                  <a:moveTo>
                    <a:pt x="10290109" y="0"/>
                  </a:moveTo>
                  <a:lnTo>
                    <a:pt x="10395033" y="0"/>
                  </a:lnTo>
                  <a:lnTo>
                    <a:pt x="10230839" y="347675"/>
                  </a:lnTo>
                  <a:lnTo>
                    <a:pt x="10125915" y="347675"/>
                  </a:lnTo>
                  <a:close/>
                  <a:moveTo>
                    <a:pt x="10085108" y="0"/>
                  </a:moveTo>
                  <a:lnTo>
                    <a:pt x="10190032" y="0"/>
                  </a:lnTo>
                  <a:lnTo>
                    <a:pt x="10025838" y="347675"/>
                  </a:lnTo>
                  <a:lnTo>
                    <a:pt x="9920914" y="347675"/>
                  </a:lnTo>
                  <a:close/>
                  <a:moveTo>
                    <a:pt x="9893895" y="0"/>
                  </a:moveTo>
                  <a:lnTo>
                    <a:pt x="9998819" y="0"/>
                  </a:lnTo>
                  <a:lnTo>
                    <a:pt x="9834625" y="347675"/>
                  </a:lnTo>
                  <a:lnTo>
                    <a:pt x="9729701" y="347675"/>
                  </a:lnTo>
                  <a:close/>
                  <a:moveTo>
                    <a:pt x="9688896" y="0"/>
                  </a:moveTo>
                  <a:lnTo>
                    <a:pt x="9793820" y="0"/>
                  </a:lnTo>
                  <a:lnTo>
                    <a:pt x="9629626" y="347675"/>
                  </a:lnTo>
                  <a:lnTo>
                    <a:pt x="9524702" y="347675"/>
                  </a:lnTo>
                  <a:close/>
                  <a:moveTo>
                    <a:pt x="9483895" y="0"/>
                  </a:moveTo>
                  <a:lnTo>
                    <a:pt x="9588819" y="0"/>
                  </a:lnTo>
                  <a:lnTo>
                    <a:pt x="9424625" y="347675"/>
                  </a:lnTo>
                  <a:lnTo>
                    <a:pt x="9319701" y="347675"/>
                  </a:lnTo>
                  <a:close/>
                  <a:moveTo>
                    <a:pt x="9278894" y="0"/>
                  </a:moveTo>
                  <a:lnTo>
                    <a:pt x="9383818" y="0"/>
                  </a:lnTo>
                  <a:lnTo>
                    <a:pt x="9219624" y="347675"/>
                  </a:lnTo>
                  <a:lnTo>
                    <a:pt x="9114700" y="347675"/>
                  </a:lnTo>
                  <a:close/>
                  <a:moveTo>
                    <a:pt x="9073893" y="0"/>
                  </a:moveTo>
                  <a:lnTo>
                    <a:pt x="9178817" y="0"/>
                  </a:lnTo>
                  <a:lnTo>
                    <a:pt x="9014623" y="347675"/>
                  </a:lnTo>
                  <a:lnTo>
                    <a:pt x="8909699" y="347675"/>
                  </a:lnTo>
                  <a:close/>
                  <a:moveTo>
                    <a:pt x="8868892" y="0"/>
                  </a:moveTo>
                  <a:lnTo>
                    <a:pt x="8973816" y="0"/>
                  </a:lnTo>
                  <a:lnTo>
                    <a:pt x="8809622" y="347675"/>
                  </a:lnTo>
                  <a:lnTo>
                    <a:pt x="8704698" y="347675"/>
                  </a:lnTo>
                  <a:close/>
                  <a:moveTo>
                    <a:pt x="8663891" y="0"/>
                  </a:moveTo>
                  <a:lnTo>
                    <a:pt x="8768815" y="0"/>
                  </a:lnTo>
                  <a:lnTo>
                    <a:pt x="8604621" y="347675"/>
                  </a:lnTo>
                  <a:lnTo>
                    <a:pt x="8499697" y="347675"/>
                  </a:lnTo>
                  <a:close/>
                  <a:moveTo>
                    <a:pt x="8458890" y="0"/>
                  </a:moveTo>
                  <a:lnTo>
                    <a:pt x="8563814" y="0"/>
                  </a:lnTo>
                  <a:lnTo>
                    <a:pt x="8399620" y="347675"/>
                  </a:lnTo>
                  <a:lnTo>
                    <a:pt x="8294696" y="347675"/>
                  </a:lnTo>
                  <a:close/>
                  <a:moveTo>
                    <a:pt x="8253889" y="0"/>
                  </a:moveTo>
                  <a:lnTo>
                    <a:pt x="8358813" y="0"/>
                  </a:lnTo>
                  <a:lnTo>
                    <a:pt x="8194619" y="347675"/>
                  </a:lnTo>
                  <a:lnTo>
                    <a:pt x="8089695" y="347675"/>
                  </a:lnTo>
                  <a:close/>
                  <a:moveTo>
                    <a:pt x="8048888" y="0"/>
                  </a:moveTo>
                  <a:lnTo>
                    <a:pt x="8153812" y="0"/>
                  </a:lnTo>
                  <a:lnTo>
                    <a:pt x="7989618" y="347675"/>
                  </a:lnTo>
                  <a:lnTo>
                    <a:pt x="7884694" y="347675"/>
                  </a:lnTo>
                  <a:close/>
                  <a:moveTo>
                    <a:pt x="7843887" y="0"/>
                  </a:moveTo>
                  <a:lnTo>
                    <a:pt x="7948811" y="0"/>
                  </a:lnTo>
                  <a:lnTo>
                    <a:pt x="7784617" y="347675"/>
                  </a:lnTo>
                  <a:lnTo>
                    <a:pt x="7679693" y="347675"/>
                  </a:lnTo>
                  <a:close/>
                  <a:moveTo>
                    <a:pt x="7652677" y="0"/>
                  </a:moveTo>
                  <a:lnTo>
                    <a:pt x="7757601" y="0"/>
                  </a:lnTo>
                  <a:lnTo>
                    <a:pt x="7593407" y="347675"/>
                  </a:lnTo>
                  <a:lnTo>
                    <a:pt x="7488483" y="347675"/>
                  </a:lnTo>
                  <a:close/>
                  <a:moveTo>
                    <a:pt x="7447678" y="0"/>
                  </a:moveTo>
                  <a:lnTo>
                    <a:pt x="7552602" y="0"/>
                  </a:lnTo>
                  <a:lnTo>
                    <a:pt x="7388408" y="347675"/>
                  </a:lnTo>
                  <a:lnTo>
                    <a:pt x="7283484" y="347675"/>
                  </a:lnTo>
                  <a:close/>
                  <a:moveTo>
                    <a:pt x="7242677" y="0"/>
                  </a:moveTo>
                  <a:lnTo>
                    <a:pt x="7347601" y="0"/>
                  </a:lnTo>
                  <a:lnTo>
                    <a:pt x="7183407" y="347675"/>
                  </a:lnTo>
                  <a:lnTo>
                    <a:pt x="7078483" y="347675"/>
                  </a:lnTo>
                  <a:close/>
                  <a:moveTo>
                    <a:pt x="7037676" y="0"/>
                  </a:moveTo>
                  <a:lnTo>
                    <a:pt x="7142600" y="0"/>
                  </a:lnTo>
                  <a:lnTo>
                    <a:pt x="6978406" y="347675"/>
                  </a:lnTo>
                  <a:lnTo>
                    <a:pt x="6873482" y="347675"/>
                  </a:lnTo>
                  <a:close/>
                  <a:moveTo>
                    <a:pt x="6832675" y="0"/>
                  </a:moveTo>
                  <a:lnTo>
                    <a:pt x="6937599" y="0"/>
                  </a:lnTo>
                  <a:lnTo>
                    <a:pt x="6773405" y="347675"/>
                  </a:lnTo>
                  <a:lnTo>
                    <a:pt x="6668481" y="347675"/>
                  </a:lnTo>
                  <a:close/>
                  <a:moveTo>
                    <a:pt x="6627674" y="0"/>
                  </a:moveTo>
                  <a:lnTo>
                    <a:pt x="6732598" y="0"/>
                  </a:lnTo>
                  <a:lnTo>
                    <a:pt x="6568404" y="347675"/>
                  </a:lnTo>
                  <a:lnTo>
                    <a:pt x="6463480" y="347675"/>
                  </a:lnTo>
                  <a:close/>
                  <a:moveTo>
                    <a:pt x="6422673" y="0"/>
                  </a:moveTo>
                  <a:lnTo>
                    <a:pt x="6527597" y="0"/>
                  </a:lnTo>
                  <a:lnTo>
                    <a:pt x="6363403" y="347675"/>
                  </a:lnTo>
                  <a:lnTo>
                    <a:pt x="6258479" y="347675"/>
                  </a:lnTo>
                  <a:close/>
                  <a:moveTo>
                    <a:pt x="6217672" y="0"/>
                  </a:moveTo>
                  <a:lnTo>
                    <a:pt x="6322596" y="0"/>
                  </a:lnTo>
                  <a:lnTo>
                    <a:pt x="6158402" y="347675"/>
                  </a:lnTo>
                  <a:lnTo>
                    <a:pt x="6053478" y="347675"/>
                  </a:lnTo>
                  <a:close/>
                  <a:moveTo>
                    <a:pt x="6012672" y="0"/>
                  </a:moveTo>
                  <a:lnTo>
                    <a:pt x="6117596" y="0"/>
                  </a:lnTo>
                  <a:lnTo>
                    <a:pt x="5953402" y="347675"/>
                  </a:lnTo>
                  <a:lnTo>
                    <a:pt x="5848478" y="347675"/>
                  </a:lnTo>
                  <a:close/>
                  <a:moveTo>
                    <a:pt x="5807671" y="0"/>
                  </a:moveTo>
                  <a:lnTo>
                    <a:pt x="5912595" y="0"/>
                  </a:lnTo>
                  <a:lnTo>
                    <a:pt x="5748402" y="347675"/>
                  </a:lnTo>
                  <a:lnTo>
                    <a:pt x="5643479" y="347675"/>
                  </a:lnTo>
                  <a:close/>
                  <a:moveTo>
                    <a:pt x="5602671" y="0"/>
                  </a:moveTo>
                  <a:lnTo>
                    <a:pt x="5707595" y="0"/>
                  </a:lnTo>
                  <a:lnTo>
                    <a:pt x="5543402" y="347675"/>
                  </a:lnTo>
                  <a:lnTo>
                    <a:pt x="5438478" y="347675"/>
                  </a:lnTo>
                  <a:close/>
                  <a:moveTo>
                    <a:pt x="5411462" y="0"/>
                  </a:moveTo>
                  <a:lnTo>
                    <a:pt x="5516385" y="0"/>
                  </a:lnTo>
                  <a:lnTo>
                    <a:pt x="5352193" y="347675"/>
                  </a:lnTo>
                  <a:lnTo>
                    <a:pt x="5247268" y="347675"/>
                  </a:lnTo>
                  <a:close/>
                  <a:moveTo>
                    <a:pt x="5206463" y="0"/>
                  </a:moveTo>
                  <a:lnTo>
                    <a:pt x="5311388" y="0"/>
                  </a:lnTo>
                  <a:lnTo>
                    <a:pt x="5147194" y="347675"/>
                  </a:lnTo>
                  <a:lnTo>
                    <a:pt x="5042269" y="347675"/>
                  </a:lnTo>
                  <a:close/>
                  <a:moveTo>
                    <a:pt x="5001460" y="0"/>
                  </a:moveTo>
                  <a:lnTo>
                    <a:pt x="5106386" y="0"/>
                  </a:lnTo>
                  <a:lnTo>
                    <a:pt x="4942191" y="347675"/>
                  </a:lnTo>
                  <a:lnTo>
                    <a:pt x="4837267" y="347675"/>
                  </a:lnTo>
                  <a:close/>
                  <a:moveTo>
                    <a:pt x="4796461" y="0"/>
                  </a:moveTo>
                  <a:lnTo>
                    <a:pt x="4901383" y="0"/>
                  </a:lnTo>
                  <a:lnTo>
                    <a:pt x="4737191" y="347675"/>
                  </a:lnTo>
                  <a:lnTo>
                    <a:pt x="4632266" y="347675"/>
                  </a:lnTo>
                  <a:close/>
                  <a:moveTo>
                    <a:pt x="4591459" y="0"/>
                  </a:moveTo>
                  <a:lnTo>
                    <a:pt x="4696383" y="0"/>
                  </a:lnTo>
                  <a:lnTo>
                    <a:pt x="4532189" y="347675"/>
                  </a:lnTo>
                  <a:lnTo>
                    <a:pt x="4427265" y="347675"/>
                  </a:lnTo>
                  <a:close/>
                  <a:moveTo>
                    <a:pt x="4386457" y="0"/>
                  </a:moveTo>
                  <a:lnTo>
                    <a:pt x="4491381" y="0"/>
                  </a:lnTo>
                  <a:lnTo>
                    <a:pt x="4327188" y="347675"/>
                  </a:lnTo>
                  <a:lnTo>
                    <a:pt x="4222266" y="347675"/>
                  </a:lnTo>
                  <a:close/>
                  <a:moveTo>
                    <a:pt x="4181459" y="0"/>
                  </a:moveTo>
                  <a:lnTo>
                    <a:pt x="4286380" y="0"/>
                  </a:lnTo>
                  <a:lnTo>
                    <a:pt x="4122189" y="347675"/>
                  </a:lnTo>
                  <a:lnTo>
                    <a:pt x="4017265" y="347675"/>
                  </a:lnTo>
                  <a:close/>
                  <a:moveTo>
                    <a:pt x="3976457" y="0"/>
                  </a:moveTo>
                  <a:lnTo>
                    <a:pt x="4081381" y="0"/>
                  </a:lnTo>
                  <a:lnTo>
                    <a:pt x="3917187" y="347675"/>
                  </a:lnTo>
                  <a:lnTo>
                    <a:pt x="3812264" y="347675"/>
                  </a:lnTo>
                  <a:close/>
                  <a:moveTo>
                    <a:pt x="3771456" y="0"/>
                  </a:moveTo>
                  <a:lnTo>
                    <a:pt x="3876380" y="0"/>
                  </a:lnTo>
                  <a:lnTo>
                    <a:pt x="3712187" y="347675"/>
                  </a:lnTo>
                  <a:lnTo>
                    <a:pt x="3607263" y="347675"/>
                  </a:lnTo>
                  <a:close/>
                  <a:moveTo>
                    <a:pt x="3566456" y="0"/>
                  </a:moveTo>
                  <a:lnTo>
                    <a:pt x="3671379" y="0"/>
                  </a:lnTo>
                  <a:lnTo>
                    <a:pt x="3507186" y="347675"/>
                  </a:lnTo>
                  <a:lnTo>
                    <a:pt x="3402262" y="347675"/>
                  </a:lnTo>
                  <a:close/>
                  <a:moveTo>
                    <a:pt x="3361454" y="0"/>
                  </a:moveTo>
                  <a:lnTo>
                    <a:pt x="3466379" y="0"/>
                  </a:lnTo>
                  <a:lnTo>
                    <a:pt x="3302184" y="347675"/>
                  </a:lnTo>
                  <a:lnTo>
                    <a:pt x="3197260" y="347675"/>
                  </a:lnTo>
                  <a:close/>
                  <a:moveTo>
                    <a:pt x="3170244" y="0"/>
                  </a:moveTo>
                  <a:lnTo>
                    <a:pt x="3275168" y="0"/>
                  </a:lnTo>
                  <a:lnTo>
                    <a:pt x="3110974" y="347675"/>
                  </a:lnTo>
                  <a:lnTo>
                    <a:pt x="3006050" y="347675"/>
                  </a:lnTo>
                  <a:close/>
                  <a:moveTo>
                    <a:pt x="2965245" y="0"/>
                  </a:moveTo>
                  <a:lnTo>
                    <a:pt x="3070169" y="0"/>
                  </a:lnTo>
                  <a:lnTo>
                    <a:pt x="2905975" y="347675"/>
                  </a:lnTo>
                  <a:lnTo>
                    <a:pt x="2801051" y="347675"/>
                  </a:lnTo>
                  <a:close/>
                  <a:moveTo>
                    <a:pt x="2760244" y="0"/>
                  </a:moveTo>
                  <a:lnTo>
                    <a:pt x="2865168" y="0"/>
                  </a:lnTo>
                  <a:lnTo>
                    <a:pt x="2700973" y="347675"/>
                  </a:lnTo>
                  <a:lnTo>
                    <a:pt x="2596050" y="347675"/>
                  </a:lnTo>
                  <a:close/>
                  <a:moveTo>
                    <a:pt x="2555242" y="0"/>
                  </a:moveTo>
                  <a:lnTo>
                    <a:pt x="2660166" y="0"/>
                  </a:lnTo>
                  <a:lnTo>
                    <a:pt x="2495973" y="347675"/>
                  </a:lnTo>
                  <a:lnTo>
                    <a:pt x="2391049" y="347675"/>
                  </a:lnTo>
                  <a:close/>
                  <a:moveTo>
                    <a:pt x="2350242" y="0"/>
                  </a:moveTo>
                  <a:lnTo>
                    <a:pt x="2455165" y="0"/>
                  </a:lnTo>
                  <a:lnTo>
                    <a:pt x="2290972" y="347675"/>
                  </a:lnTo>
                  <a:lnTo>
                    <a:pt x="2186048" y="347675"/>
                  </a:lnTo>
                  <a:close/>
                  <a:moveTo>
                    <a:pt x="2145240" y="0"/>
                  </a:moveTo>
                  <a:lnTo>
                    <a:pt x="2250164" y="0"/>
                  </a:lnTo>
                  <a:lnTo>
                    <a:pt x="2085970" y="347675"/>
                  </a:lnTo>
                  <a:lnTo>
                    <a:pt x="1981046" y="347675"/>
                  </a:lnTo>
                  <a:close/>
                  <a:moveTo>
                    <a:pt x="1940238" y="0"/>
                  </a:moveTo>
                  <a:lnTo>
                    <a:pt x="2045162" y="0"/>
                  </a:lnTo>
                  <a:lnTo>
                    <a:pt x="1880969" y="347675"/>
                  </a:lnTo>
                  <a:lnTo>
                    <a:pt x="1776044" y="347675"/>
                  </a:lnTo>
                  <a:close/>
                  <a:moveTo>
                    <a:pt x="1735237" y="0"/>
                  </a:moveTo>
                  <a:lnTo>
                    <a:pt x="1840161" y="0"/>
                  </a:lnTo>
                  <a:lnTo>
                    <a:pt x="1675967" y="347675"/>
                  </a:lnTo>
                  <a:lnTo>
                    <a:pt x="1571043" y="347675"/>
                  </a:lnTo>
                  <a:close/>
                  <a:moveTo>
                    <a:pt x="1530236" y="0"/>
                  </a:moveTo>
                  <a:lnTo>
                    <a:pt x="1635160" y="0"/>
                  </a:lnTo>
                  <a:lnTo>
                    <a:pt x="1470966" y="347675"/>
                  </a:lnTo>
                  <a:lnTo>
                    <a:pt x="1366042" y="347675"/>
                  </a:lnTo>
                  <a:close/>
                  <a:moveTo>
                    <a:pt x="1325235" y="0"/>
                  </a:moveTo>
                  <a:lnTo>
                    <a:pt x="1430159" y="0"/>
                  </a:lnTo>
                  <a:lnTo>
                    <a:pt x="1265965" y="347675"/>
                  </a:lnTo>
                  <a:lnTo>
                    <a:pt x="1161041" y="347675"/>
                  </a:lnTo>
                  <a:close/>
                  <a:moveTo>
                    <a:pt x="1120234" y="0"/>
                  </a:moveTo>
                  <a:lnTo>
                    <a:pt x="1225158" y="0"/>
                  </a:lnTo>
                  <a:lnTo>
                    <a:pt x="1060964" y="347675"/>
                  </a:lnTo>
                  <a:lnTo>
                    <a:pt x="956040" y="347675"/>
                  </a:lnTo>
                  <a:close/>
                  <a:moveTo>
                    <a:pt x="929024" y="0"/>
                  </a:moveTo>
                  <a:lnTo>
                    <a:pt x="1033948" y="0"/>
                  </a:lnTo>
                  <a:lnTo>
                    <a:pt x="869754" y="347675"/>
                  </a:lnTo>
                  <a:lnTo>
                    <a:pt x="764830" y="347675"/>
                  </a:lnTo>
                  <a:close/>
                  <a:moveTo>
                    <a:pt x="737813" y="0"/>
                  </a:moveTo>
                  <a:lnTo>
                    <a:pt x="842738" y="0"/>
                  </a:lnTo>
                  <a:lnTo>
                    <a:pt x="678544" y="347675"/>
                  </a:lnTo>
                  <a:lnTo>
                    <a:pt x="573620" y="347675"/>
                  </a:lnTo>
                  <a:close/>
                  <a:moveTo>
                    <a:pt x="546603" y="0"/>
                  </a:moveTo>
                  <a:lnTo>
                    <a:pt x="651527" y="0"/>
                  </a:lnTo>
                  <a:lnTo>
                    <a:pt x="487333" y="347675"/>
                  </a:lnTo>
                  <a:lnTo>
                    <a:pt x="382409" y="347675"/>
                  </a:lnTo>
                  <a:close/>
                  <a:moveTo>
                    <a:pt x="355393" y="0"/>
                  </a:moveTo>
                  <a:lnTo>
                    <a:pt x="460317" y="0"/>
                  </a:lnTo>
                  <a:lnTo>
                    <a:pt x="296123" y="347675"/>
                  </a:lnTo>
                  <a:lnTo>
                    <a:pt x="191199" y="347675"/>
                  </a:lnTo>
                  <a:close/>
                  <a:moveTo>
                    <a:pt x="164194" y="0"/>
                  </a:moveTo>
                  <a:lnTo>
                    <a:pt x="269118" y="0"/>
                  </a:lnTo>
                  <a:lnTo>
                    <a:pt x="104924" y="347675"/>
                  </a:lnTo>
                  <a:lnTo>
                    <a:pt x="0" y="3476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a:ln>
                  <a:noFill/>
                </a:ln>
                <a:solidFill>
                  <a:prstClr val="white"/>
                </a:solidFill>
                <a:effectLst/>
                <a:uLnTx/>
                <a:uFillTx/>
                <a:latin typeface="Arial"/>
                <a:ea typeface="Arial Unicode MS"/>
                <a:cs typeface="+mn-cs"/>
              </a:endParaRPr>
            </a:p>
          </p:txBody>
        </p:sp>
      </p:grpSp>
      <p:grpSp>
        <p:nvGrpSpPr>
          <p:cNvPr id="67" name="Group 66">
            <a:extLst>
              <a:ext uri="{FF2B5EF4-FFF2-40B4-BE49-F238E27FC236}">
                <a16:creationId xmlns:a16="http://schemas.microsoft.com/office/drawing/2014/main" id="{FE492A24-1110-423A-8CF7-EA1B85A0C28A}"/>
              </a:ext>
            </a:extLst>
          </p:cNvPr>
          <p:cNvGrpSpPr/>
          <p:nvPr/>
        </p:nvGrpSpPr>
        <p:grpSpPr>
          <a:xfrm>
            <a:off x="5809284" y="4203394"/>
            <a:ext cx="5640368" cy="523220"/>
            <a:chOff x="5610479" y="1770064"/>
            <a:chExt cx="5640368" cy="523220"/>
          </a:xfrm>
        </p:grpSpPr>
        <p:sp>
          <p:nvSpPr>
            <p:cNvPr id="68" name="TextBox 67">
              <a:extLst>
                <a:ext uri="{FF2B5EF4-FFF2-40B4-BE49-F238E27FC236}">
                  <a16:creationId xmlns:a16="http://schemas.microsoft.com/office/drawing/2014/main" id="{13FF301A-9181-4DDE-93E9-38BE5D26A069}"/>
                </a:ext>
              </a:extLst>
            </p:cNvPr>
            <p:cNvSpPr txBox="1"/>
            <p:nvPr/>
          </p:nvSpPr>
          <p:spPr>
            <a:xfrm>
              <a:off x="6743155" y="1770064"/>
              <a:ext cx="4507692" cy="523220"/>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Result</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sp>
          <p:nvSpPr>
            <p:cNvPr id="69" name="TextBox 68">
              <a:extLst>
                <a:ext uri="{FF2B5EF4-FFF2-40B4-BE49-F238E27FC236}">
                  <a16:creationId xmlns:a16="http://schemas.microsoft.com/office/drawing/2014/main" id="{796AFA27-7B22-4AF3-BB2C-4E7B5226B978}"/>
                </a:ext>
              </a:extLst>
            </p:cNvPr>
            <p:cNvSpPr txBox="1"/>
            <p:nvPr/>
          </p:nvSpPr>
          <p:spPr>
            <a:xfrm>
              <a:off x="5610479" y="1770064"/>
              <a:ext cx="1077420" cy="523220"/>
            </a:xfrm>
            <a:prstGeom prst="rect">
              <a:avLst/>
            </a:prstGeom>
            <a:noFill/>
          </p:spPr>
          <p:txBody>
            <a:bodyPr wrap="square" lIns="108000" rIns="10800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05</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grpSp>
      <p:grpSp>
        <p:nvGrpSpPr>
          <p:cNvPr id="62" name="Group 61">
            <a:extLst>
              <a:ext uri="{FF2B5EF4-FFF2-40B4-BE49-F238E27FC236}">
                <a16:creationId xmlns:a16="http://schemas.microsoft.com/office/drawing/2014/main" id="{895799CB-2BA2-447D-9DD3-C96BEE29AD0F}"/>
              </a:ext>
            </a:extLst>
          </p:cNvPr>
          <p:cNvGrpSpPr/>
          <p:nvPr/>
        </p:nvGrpSpPr>
        <p:grpSpPr>
          <a:xfrm>
            <a:off x="5809284" y="4838002"/>
            <a:ext cx="5640368" cy="523220"/>
            <a:chOff x="5610479" y="1770064"/>
            <a:chExt cx="5640368" cy="523220"/>
          </a:xfrm>
        </p:grpSpPr>
        <p:sp>
          <p:nvSpPr>
            <p:cNvPr id="64" name="TextBox 63">
              <a:extLst>
                <a:ext uri="{FF2B5EF4-FFF2-40B4-BE49-F238E27FC236}">
                  <a16:creationId xmlns:a16="http://schemas.microsoft.com/office/drawing/2014/main" id="{AEE20CCF-C2FB-4559-A9C9-AD50633B79A3}"/>
                </a:ext>
              </a:extLst>
            </p:cNvPr>
            <p:cNvSpPr txBox="1"/>
            <p:nvPr/>
          </p:nvSpPr>
          <p:spPr>
            <a:xfrm>
              <a:off x="6743155" y="1770064"/>
              <a:ext cx="4507692" cy="523220"/>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Conclusion</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sp>
          <p:nvSpPr>
            <p:cNvPr id="66" name="TextBox 65">
              <a:extLst>
                <a:ext uri="{FF2B5EF4-FFF2-40B4-BE49-F238E27FC236}">
                  <a16:creationId xmlns:a16="http://schemas.microsoft.com/office/drawing/2014/main" id="{82C32F36-B04D-4508-A47F-10649CE9EB55}"/>
                </a:ext>
              </a:extLst>
            </p:cNvPr>
            <p:cNvSpPr txBox="1"/>
            <p:nvPr/>
          </p:nvSpPr>
          <p:spPr>
            <a:xfrm>
              <a:off x="5610479" y="1770064"/>
              <a:ext cx="1077420" cy="523220"/>
            </a:xfrm>
            <a:prstGeom prst="rect">
              <a:avLst/>
            </a:prstGeom>
            <a:noFill/>
          </p:spPr>
          <p:txBody>
            <a:bodyPr wrap="square" lIns="108000" rIns="10800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06</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grpSp>
      <p:grpSp>
        <p:nvGrpSpPr>
          <p:cNvPr id="76" name="Group 75">
            <a:extLst>
              <a:ext uri="{FF2B5EF4-FFF2-40B4-BE49-F238E27FC236}">
                <a16:creationId xmlns:a16="http://schemas.microsoft.com/office/drawing/2014/main" id="{CB85CF35-B50E-484A-A4C2-A2F907AC874D}"/>
              </a:ext>
            </a:extLst>
          </p:cNvPr>
          <p:cNvGrpSpPr/>
          <p:nvPr/>
        </p:nvGrpSpPr>
        <p:grpSpPr>
          <a:xfrm>
            <a:off x="5809284" y="5472612"/>
            <a:ext cx="5640368" cy="523220"/>
            <a:chOff x="5610479" y="1770064"/>
            <a:chExt cx="5640368" cy="523220"/>
          </a:xfrm>
        </p:grpSpPr>
        <p:sp>
          <p:nvSpPr>
            <p:cNvPr id="77" name="TextBox 76">
              <a:extLst>
                <a:ext uri="{FF2B5EF4-FFF2-40B4-BE49-F238E27FC236}">
                  <a16:creationId xmlns:a16="http://schemas.microsoft.com/office/drawing/2014/main" id="{CFC961D3-DDE6-4044-A82B-E6DCB9E904B6}"/>
                </a:ext>
              </a:extLst>
            </p:cNvPr>
            <p:cNvSpPr txBox="1"/>
            <p:nvPr/>
          </p:nvSpPr>
          <p:spPr>
            <a:xfrm>
              <a:off x="6743155" y="1770064"/>
              <a:ext cx="4507692" cy="523220"/>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Future Work</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sp>
          <p:nvSpPr>
            <p:cNvPr id="78" name="TextBox 77">
              <a:extLst>
                <a:ext uri="{FF2B5EF4-FFF2-40B4-BE49-F238E27FC236}">
                  <a16:creationId xmlns:a16="http://schemas.microsoft.com/office/drawing/2014/main" id="{60B241C2-A808-4B93-9F29-2EDE73C7C4C1}"/>
                </a:ext>
              </a:extLst>
            </p:cNvPr>
            <p:cNvSpPr txBox="1"/>
            <p:nvPr/>
          </p:nvSpPr>
          <p:spPr>
            <a:xfrm>
              <a:off x="5610479" y="1770064"/>
              <a:ext cx="1077420" cy="523220"/>
            </a:xfrm>
            <a:prstGeom prst="rect">
              <a:avLst/>
            </a:prstGeom>
            <a:noFill/>
          </p:spPr>
          <p:txBody>
            <a:bodyPr wrap="square" lIns="108000" rIns="10800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rPr>
                <a:t>07</a:t>
              </a:r>
              <a:endParaRPr kumimoji="0" lang="ko-KR" altLang="en-US" sz="2800" b="1" i="0" u="none" strike="noStrike" kern="1200" cap="none" spc="0" normalizeH="0" baseline="0" noProof="0" dirty="0">
                <a:ln>
                  <a:noFill/>
                </a:ln>
                <a:solidFill>
                  <a:prstClr val="black">
                    <a:lumMod val="85000"/>
                    <a:lumOff val="15000"/>
                  </a:prstClr>
                </a:solidFill>
                <a:effectLst/>
                <a:uLnTx/>
                <a:uFillTx/>
                <a:latin typeface="Arial"/>
                <a:ea typeface="Arial Unicode MS"/>
                <a:cs typeface="Arial" pitchFamily="34" charset="0"/>
              </a:endParaRPr>
            </a:p>
          </p:txBody>
        </p:sp>
      </p:grpSp>
    </p:spTree>
    <p:extLst>
      <p:ext uri="{BB962C8B-B14F-4D97-AF65-F5344CB8AC3E}">
        <p14:creationId xmlns:p14="http://schemas.microsoft.com/office/powerpoint/2010/main" val="155049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08626" y="1223887"/>
            <a:ext cx="8159261" cy="461665"/>
          </a:xfrm>
          <a:prstGeom prst="rect">
            <a:avLst/>
          </a:prstGeom>
          <a:noFill/>
        </p:spPr>
        <p:txBody>
          <a:bodyPr wrap="square" rtlCol="0">
            <a:spAutoFit/>
          </a:bodyPr>
          <a:lstStyle/>
          <a:p>
            <a:pPr algn="ctr"/>
            <a:r>
              <a:rPr lang="en-GB" sz="2400" dirty="0">
                <a:solidFill>
                  <a:srgbClr val="002060"/>
                </a:solidFill>
              </a:rPr>
              <a:t>About Multi-Rotor Systems (Quadcopters)</a:t>
            </a:r>
            <a:endParaRPr lang="en-US" sz="2400" dirty="0">
              <a:solidFill>
                <a:srgbClr val="002060"/>
              </a:solidFill>
            </a:endParaRPr>
          </a:p>
        </p:txBody>
      </p:sp>
      <p:sp>
        <p:nvSpPr>
          <p:cNvPr id="6" name="TextBox 5"/>
          <p:cNvSpPr txBox="1"/>
          <p:nvPr/>
        </p:nvSpPr>
        <p:spPr>
          <a:xfrm>
            <a:off x="5732293" y="1952041"/>
            <a:ext cx="6267450" cy="2308324"/>
          </a:xfrm>
          <a:prstGeom prst="rect">
            <a:avLst/>
          </a:prstGeom>
          <a:solidFill>
            <a:srgbClr val="DEEBF7"/>
          </a:solidFill>
        </p:spPr>
        <p:txBody>
          <a:bodyPr wrap="square" rtlCol="0">
            <a:spAutoFit/>
          </a:bodyPr>
          <a:lstStyle/>
          <a:p>
            <a:r>
              <a:rPr lang="en-US" dirty="0">
                <a:solidFill>
                  <a:srgbClr val="002060"/>
                </a:solidFill>
              </a:rPr>
              <a:t>Unmanned aerial vehicles (UAVs) are being increasingly used today than ever before in both military and civil applications. The rapid advancement in miniature sensors, actuators and processors has led to the development of powerful autopilot systems which play a major role in UAVs control by making the flight safer and more efficient. These gave a rise to small sized, interestingly featured commercial UAVs, one of which is the quadcopter.</a:t>
            </a:r>
          </a:p>
        </p:txBody>
      </p:sp>
      <p:sp>
        <p:nvSpPr>
          <p:cNvPr id="7" name="TextBox 6"/>
          <p:cNvSpPr txBox="1"/>
          <p:nvPr/>
        </p:nvSpPr>
        <p:spPr>
          <a:xfrm>
            <a:off x="5732294" y="4526854"/>
            <a:ext cx="6267449" cy="2031325"/>
          </a:xfrm>
          <a:prstGeom prst="rect">
            <a:avLst/>
          </a:prstGeom>
          <a:solidFill>
            <a:srgbClr val="FFCDF5"/>
          </a:solidFill>
        </p:spPr>
        <p:txBody>
          <a:bodyPr wrap="square" rtlCol="0">
            <a:spAutoFit/>
          </a:bodyPr>
          <a:lstStyle/>
          <a:p>
            <a:r>
              <a:rPr lang="en-US" dirty="0">
                <a:solidFill>
                  <a:srgbClr val="002060"/>
                </a:solidFill>
              </a:rPr>
              <a:t>The history of Quadcopters starts in the beginning of the 20th century. The first ever quadcopter built was "Gyroplane n: 01" in 1907. This quadcopter had many limitations. Its stabilization was achieved by control of people on the ground. During the 1920’s, other quadcopters with much improved performance were built by engineers who targeted the vertical flight. </a:t>
            </a:r>
          </a:p>
        </p:txBody>
      </p:sp>
      <p:grpSp>
        <p:nvGrpSpPr>
          <p:cNvPr id="20" name="Group 19">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21"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22"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23"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24"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25" name="TextBox 24"/>
          <p:cNvSpPr txBox="1">
            <a:spLocks noChangeAspect="1"/>
          </p:cNvSpPr>
          <p:nvPr/>
        </p:nvSpPr>
        <p:spPr>
          <a:xfrm>
            <a:off x="11302104" y="145309"/>
            <a:ext cx="949201" cy="584775"/>
          </a:xfrm>
          <a:prstGeom prst="rect">
            <a:avLst/>
          </a:prstGeom>
          <a:noFill/>
        </p:spPr>
        <p:txBody>
          <a:bodyPr wrap="square" rtlCol="0">
            <a:spAutoFit/>
          </a:bodyPr>
          <a:lstStyle/>
          <a:p>
            <a:pPr algn="ctr"/>
            <a:r>
              <a:rPr lang="en-GB" sz="3200" dirty="0">
                <a:solidFill>
                  <a:schemeClr val="bg1"/>
                </a:solidFill>
              </a:rPr>
              <a:t>4</a:t>
            </a:r>
            <a:endParaRPr lang="en-US" sz="3200" dirty="0">
              <a:solidFill>
                <a:schemeClr val="bg1"/>
              </a:solidFill>
            </a:endParaRPr>
          </a:p>
        </p:txBody>
      </p:sp>
      <p:sp>
        <p:nvSpPr>
          <p:cNvPr id="34" name="TextBox 33"/>
          <p:cNvSpPr txBox="1"/>
          <p:nvPr/>
        </p:nvSpPr>
        <p:spPr>
          <a:xfrm>
            <a:off x="4014930" y="62366"/>
            <a:ext cx="3434725" cy="830997"/>
          </a:xfrm>
          <a:prstGeom prst="rect">
            <a:avLst/>
          </a:prstGeom>
          <a:noFill/>
        </p:spPr>
        <p:txBody>
          <a:bodyPr wrap="square" rtlCol="0">
            <a:spAutoFit/>
          </a:bodyPr>
          <a:lstStyle/>
          <a:p>
            <a:pPr algn="ctr"/>
            <a:r>
              <a:rPr lang="en-GB" sz="4800" dirty="0">
                <a:solidFill>
                  <a:srgbClr val="002060"/>
                </a:solidFill>
              </a:rPr>
              <a:t>Introduction</a:t>
            </a:r>
            <a:endParaRPr lang="en-US" sz="4800" dirty="0">
              <a:solidFill>
                <a:srgbClr val="002060"/>
              </a:solidFill>
            </a:endParaRPr>
          </a:p>
        </p:txBody>
      </p:sp>
      <p:pic>
        <p:nvPicPr>
          <p:cNvPr id="4" name="Picture 3">
            <a:extLst>
              <a:ext uri="{FF2B5EF4-FFF2-40B4-BE49-F238E27FC236}">
                <a16:creationId xmlns:a16="http://schemas.microsoft.com/office/drawing/2014/main" id="{9C4FFA0D-8884-4F70-821A-BB5CC1D74604}"/>
              </a:ext>
            </a:extLst>
          </p:cNvPr>
          <p:cNvPicPr>
            <a:picLocks noChangeAspect="1"/>
          </p:cNvPicPr>
          <p:nvPr/>
        </p:nvPicPr>
        <p:blipFill rotWithShape="1">
          <a:blip r:embed="rId2">
            <a:extLst>
              <a:ext uri="{28A0092B-C50C-407E-A947-70E740481C1C}">
                <a14:useLocalDpi xmlns:a14="http://schemas.microsoft.com/office/drawing/2010/main" val="0"/>
              </a:ext>
            </a:extLst>
          </a:blip>
          <a:srcRect l="8809" r="9307"/>
          <a:stretch/>
        </p:blipFill>
        <p:spPr>
          <a:xfrm>
            <a:off x="118116" y="2019560"/>
            <a:ext cx="5436973" cy="3962953"/>
          </a:xfrm>
          <a:prstGeom prst="rect">
            <a:avLst/>
          </a:prstGeom>
        </p:spPr>
      </p:pic>
    </p:spTree>
    <p:extLst>
      <p:ext uri="{BB962C8B-B14F-4D97-AF65-F5344CB8AC3E}">
        <p14:creationId xmlns:p14="http://schemas.microsoft.com/office/powerpoint/2010/main" val="1233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2196" y="62366"/>
            <a:ext cx="2772117" cy="830997"/>
          </a:xfrm>
          <a:prstGeom prst="rect">
            <a:avLst/>
          </a:prstGeom>
          <a:noFill/>
        </p:spPr>
        <p:txBody>
          <a:bodyPr wrap="square" rtlCol="0">
            <a:spAutoFit/>
          </a:bodyPr>
          <a:lstStyle/>
          <a:p>
            <a:r>
              <a:rPr lang="en-GB" sz="4800" dirty="0">
                <a:solidFill>
                  <a:srgbClr val="002060"/>
                </a:solidFill>
              </a:rPr>
              <a:t>Objective</a:t>
            </a:r>
            <a:endParaRPr lang="en-US" sz="4800" dirty="0">
              <a:solidFill>
                <a:srgbClr val="002060"/>
              </a:solidFill>
            </a:endParaRPr>
          </a:p>
        </p:txBody>
      </p:sp>
      <p:sp>
        <p:nvSpPr>
          <p:cNvPr id="6" name="TextBox 5"/>
          <p:cNvSpPr txBox="1"/>
          <p:nvPr/>
        </p:nvSpPr>
        <p:spPr>
          <a:xfrm>
            <a:off x="2208626" y="1223887"/>
            <a:ext cx="8159261" cy="461665"/>
          </a:xfrm>
          <a:prstGeom prst="rect">
            <a:avLst/>
          </a:prstGeom>
          <a:noFill/>
        </p:spPr>
        <p:txBody>
          <a:bodyPr wrap="square" rtlCol="0">
            <a:spAutoFit/>
          </a:bodyPr>
          <a:lstStyle/>
          <a:p>
            <a:pPr algn="ctr"/>
            <a:r>
              <a:rPr lang="en-US" sz="2400" dirty="0">
                <a:solidFill>
                  <a:srgbClr val="002060"/>
                </a:solidFill>
              </a:rPr>
              <a:t>Problem Statement</a:t>
            </a:r>
          </a:p>
        </p:txBody>
      </p:sp>
      <p:grpSp>
        <p:nvGrpSpPr>
          <p:cNvPr id="9" name="Group 8">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0"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1"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2"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13"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14" name="TextBox 13"/>
          <p:cNvSpPr txBox="1">
            <a:spLocks noChangeAspect="1"/>
          </p:cNvSpPr>
          <p:nvPr/>
        </p:nvSpPr>
        <p:spPr>
          <a:xfrm>
            <a:off x="11302104" y="145309"/>
            <a:ext cx="949201" cy="584775"/>
          </a:xfrm>
          <a:prstGeom prst="rect">
            <a:avLst/>
          </a:prstGeom>
          <a:noFill/>
        </p:spPr>
        <p:txBody>
          <a:bodyPr wrap="square" rtlCol="0">
            <a:spAutoFit/>
          </a:bodyPr>
          <a:lstStyle/>
          <a:p>
            <a:pPr algn="ctr"/>
            <a:r>
              <a:rPr lang="en-GB" sz="3200" dirty="0">
                <a:solidFill>
                  <a:schemeClr val="bg1"/>
                </a:solidFill>
              </a:rPr>
              <a:t>5</a:t>
            </a:r>
            <a:endParaRPr lang="en-US" sz="3200" dirty="0">
              <a:solidFill>
                <a:schemeClr val="bg1"/>
              </a:solidFill>
            </a:endParaRPr>
          </a:p>
        </p:txBody>
      </p:sp>
      <p:sp>
        <p:nvSpPr>
          <p:cNvPr id="21" name="TextBox 20">
            <a:extLst>
              <a:ext uri="{FF2B5EF4-FFF2-40B4-BE49-F238E27FC236}">
                <a16:creationId xmlns:a16="http://schemas.microsoft.com/office/drawing/2014/main" id="{060EE0FE-F4A8-4E2D-8DBE-A50ACE21F4F2}"/>
              </a:ext>
            </a:extLst>
          </p:cNvPr>
          <p:cNvSpPr txBox="1"/>
          <p:nvPr/>
        </p:nvSpPr>
        <p:spPr>
          <a:xfrm>
            <a:off x="1485889" y="1959181"/>
            <a:ext cx="9604729" cy="4524315"/>
          </a:xfrm>
          <a:prstGeom prst="rect">
            <a:avLst/>
          </a:prstGeom>
          <a:noFill/>
        </p:spPr>
        <p:txBody>
          <a:bodyPr wrap="square" rtlCol="0">
            <a:spAutoFit/>
          </a:bodyPr>
          <a:lstStyle/>
          <a:p>
            <a:pPr algn="just"/>
            <a:r>
              <a:rPr lang="en-US" sz="2400" dirty="0">
                <a:solidFill>
                  <a:srgbClr val="002060"/>
                </a:solidFill>
              </a:rPr>
              <a:t>When building a multi-rotor vehicle (drone), designers are faced with the choice of paying for a custom designed aerial vehicle, building their own vehicle from scratch, or sacrificing controllability for an inexpensive off-the-shelf system. While numerous inexpensive off-the-shelf multi-rotor platforms are available, they often consist of proprietary modules even when advertised as open-source. Common examples of these black-box modules are sensor-less brushless motor controllers, flight controllers, and radios. These modules are often proprietary and have limited hardware specifications (Clean Flight, “Clean Flight”, 2016), (Open Pilot, “Open Pilot”, 2016). Consequently, for a researcher, the control and the modifiability of these modules is limited.</a:t>
            </a:r>
          </a:p>
        </p:txBody>
      </p:sp>
      <p:sp>
        <p:nvSpPr>
          <p:cNvPr id="17" name="Rectangle 16">
            <a:extLst>
              <a:ext uri="{FF2B5EF4-FFF2-40B4-BE49-F238E27FC236}">
                <a16:creationId xmlns:a16="http://schemas.microsoft.com/office/drawing/2014/main" id="{1D718ED4-F157-4FC1-94CF-D4C1A3CFCC29}"/>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85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08626" y="1223887"/>
            <a:ext cx="8159261" cy="461665"/>
          </a:xfrm>
          <a:prstGeom prst="rect">
            <a:avLst/>
          </a:prstGeom>
          <a:noFill/>
        </p:spPr>
        <p:txBody>
          <a:bodyPr wrap="square" rtlCol="0">
            <a:spAutoFit/>
          </a:bodyPr>
          <a:lstStyle/>
          <a:p>
            <a:pPr algn="ctr"/>
            <a:r>
              <a:rPr lang="en-US" sz="2400" dirty="0">
                <a:solidFill>
                  <a:srgbClr val="002060"/>
                </a:solidFill>
              </a:rPr>
              <a:t>About the Project</a:t>
            </a:r>
          </a:p>
        </p:txBody>
      </p:sp>
      <p:grpSp>
        <p:nvGrpSpPr>
          <p:cNvPr id="9" name="Group 8">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0"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1"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2"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13"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14" name="TextBox 13"/>
          <p:cNvSpPr txBox="1">
            <a:spLocks noChangeAspect="1"/>
          </p:cNvSpPr>
          <p:nvPr/>
        </p:nvSpPr>
        <p:spPr>
          <a:xfrm>
            <a:off x="11302104" y="145309"/>
            <a:ext cx="949201" cy="584775"/>
          </a:xfrm>
          <a:prstGeom prst="rect">
            <a:avLst/>
          </a:prstGeom>
          <a:noFill/>
        </p:spPr>
        <p:txBody>
          <a:bodyPr wrap="square" rtlCol="0">
            <a:spAutoFit/>
          </a:bodyPr>
          <a:lstStyle/>
          <a:p>
            <a:pPr algn="ctr"/>
            <a:r>
              <a:rPr lang="en-GB" sz="3200" dirty="0">
                <a:solidFill>
                  <a:schemeClr val="bg1"/>
                </a:solidFill>
              </a:rPr>
              <a:t>6</a:t>
            </a:r>
            <a:endParaRPr lang="en-US" sz="3200" dirty="0">
              <a:solidFill>
                <a:schemeClr val="bg1"/>
              </a:solidFill>
            </a:endParaRPr>
          </a:p>
        </p:txBody>
      </p:sp>
      <p:sp>
        <p:nvSpPr>
          <p:cNvPr id="21" name="TextBox 20">
            <a:extLst>
              <a:ext uri="{FF2B5EF4-FFF2-40B4-BE49-F238E27FC236}">
                <a16:creationId xmlns:a16="http://schemas.microsoft.com/office/drawing/2014/main" id="{060EE0FE-F4A8-4E2D-8DBE-A50ACE21F4F2}"/>
              </a:ext>
            </a:extLst>
          </p:cNvPr>
          <p:cNvSpPr txBox="1"/>
          <p:nvPr/>
        </p:nvSpPr>
        <p:spPr>
          <a:xfrm>
            <a:off x="1206975" y="2613392"/>
            <a:ext cx="9778049" cy="2308324"/>
          </a:xfrm>
          <a:prstGeom prst="rect">
            <a:avLst/>
          </a:prstGeom>
          <a:solidFill>
            <a:srgbClr val="FFCDF5"/>
          </a:solidFill>
        </p:spPr>
        <p:txBody>
          <a:bodyPr wrap="square" rtlCol="0">
            <a:spAutoFit/>
          </a:bodyPr>
          <a:lstStyle/>
          <a:p>
            <a:pPr algn="just"/>
            <a:r>
              <a:rPr lang="en-US" sz="2400" dirty="0">
                <a:solidFill>
                  <a:srgbClr val="002060"/>
                </a:solidFill>
              </a:rPr>
              <a:t>A main objective of this work is to provide researchers with a functional, fully specified, and stabilized quadcopter. This system will be specified from scratch hardware and software with the intent of eliminating as many black box components as possible. In addition, this flight system will have an emphasis on theoretical control as well as IMU data collection making it a prime candidate for future research.</a:t>
            </a:r>
          </a:p>
        </p:txBody>
      </p:sp>
      <p:sp>
        <p:nvSpPr>
          <p:cNvPr id="16" name="TextBox 15">
            <a:extLst>
              <a:ext uri="{FF2B5EF4-FFF2-40B4-BE49-F238E27FC236}">
                <a16:creationId xmlns:a16="http://schemas.microsoft.com/office/drawing/2014/main" id="{440BA3CD-BB29-4AC0-870E-1538A9BCB80B}"/>
              </a:ext>
            </a:extLst>
          </p:cNvPr>
          <p:cNvSpPr txBox="1"/>
          <p:nvPr/>
        </p:nvSpPr>
        <p:spPr>
          <a:xfrm>
            <a:off x="4902196" y="62366"/>
            <a:ext cx="2772117" cy="830997"/>
          </a:xfrm>
          <a:prstGeom prst="rect">
            <a:avLst/>
          </a:prstGeom>
          <a:noFill/>
        </p:spPr>
        <p:txBody>
          <a:bodyPr wrap="square" rtlCol="0">
            <a:spAutoFit/>
          </a:bodyPr>
          <a:lstStyle/>
          <a:p>
            <a:r>
              <a:rPr lang="en-GB" sz="4800" dirty="0">
                <a:solidFill>
                  <a:srgbClr val="002060"/>
                </a:solidFill>
              </a:rPr>
              <a:t>Objective</a:t>
            </a:r>
            <a:endParaRPr lang="en-US" sz="4800" dirty="0">
              <a:solidFill>
                <a:srgbClr val="002060"/>
              </a:solidFill>
            </a:endParaRPr>
          </a:p>
        </p:txBody>
      </p:sp>
      <p:sp>
        <p:nvSpPr>
          <p:cNvPr id="17" name="Rectangle 16">
            <a:extLst>
              <a:ext uri="{FF2B5EF4-FFF2-40B4-BE49-F238E27FC236}">
                <a16:creationId xmlns:a16="http://schemas.microsoft.com/office/drawing/2014/main" id="{8F207EE6-A88A-4836-8F24-1552523AB69B}"/>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616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08626" y="1223887"/>
            <a:ext cx="8159261" cy="461665"/>
          </a:xfrm>
          <a:prstGeom prst="rect">
            <a:avLst/>
          </a:prstGeom>
          <a:noFill/>
        </p:spPr>
        <p:txBody>
          <a:bodyPr wrap="square" rtlCol="0">
            <a:spAutoFit/>
          </a:bodyPr>
          <a:lstStyle/>
          <a:p>
            <a:pPr algn="ctr"/>
            <a:r>
              <a:rPr lang="en-US" sz="2400" dirty="0">
                <a:solidFill>
                  <a:srgbClr val="002060"/>
                </a:solidFill>
              </a:rPr>
              <a:t>About the Project</a:t>
            </a:r>
          </a:p>
        </p:txBody>
      </p:sp>
      <p:grpSp>
        <p:nvGrpSpPr>
          <p:cNvPr id="9" name="Group 8">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10"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1"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12"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13"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14" name="TextBox 13"/>
          <p:cNvSpPr txBox="1">
            <a:spLocks noChangeAspect="1"/>
          </p:cNvSpPr>
          <p:nvPr/>
        </p:nvSpPr>
        <p:spPr>
          <a:xfrm>
            <a:off x="11302104" y="145309"/>
            <a:ext cx="949201" cy="584775"/>
          </a:xfrm>
          <a:prstGeom prst="rect">
            <a:avLst/>
          </a:prstGeom>
          <a:noFill/>
        </p:spPr>
        <p:txBody>
          <a:bodyPr wrap="square" rtlCol="0">
            <a:spAutoFit/>
          </a:bodyPr>
          <a:lstStyle/>
          <a:p>
            <a:pPr algn="ctr"/>
            <a:r>
              <a:rPr lang="en-GB" sz="3200" dirty="0">
                <a:solidFill>
                  <a:schemeClr val="bg1"/>
                </a:solidFill>
              </a:rPr>
              <a:t>7</a:t>
            </a:r>
            <a:endParaRPr lang="en-US" sz="3200" dirty="0">
              <a:solidFill>
                <a:schemeClr val="bg1"/>
              </a:solidFill>
            </a:endParaRPr>
          </a:p>
        </p:txBody>
      </p:sp>
      <p:sp>
        <p:nvSpPr>
          <p:cNvPr id="22" name="TextBox 21">
            <a:extLst>
              <a:ext uri="{FF2B5EF4-FFF2-40B4-BE49-F238E27FC236}">
                <a16:creationId xmlns:a16="http://schemas.microsoft.com/office/drawing/2014/main" id="{0C42DE19-C88D-476B-8D64-E0230F4A43E2}"/>
              </a:ext>
            </a:extLst>
          </p:cNvPr>
          <p:cNvSpPr txBox="1"/>
          <p:nvPr/>
        </p:nvSpPr>
        <p:spPr>
          <a:xfrm>
            <a:off x="2894175" y="5732384"/>
            <a:ext cx="7473712" cy="707886"/>
          </a:xfrm>
          <a:prstGeom prst="rect">
            <a:avLst/>
          </a:prstGeom>
          <a:noFill/>
        </p:spPr>
        <p:txBody>
          <a:bodyPr wrap="square" rtlCol="0">
            <a:spAutoFit/>
          </a:bodyPr>
          <a:lstStyle/>
          <a:p>
            <a:pPr algn="just"/>
            <a:r>
              <a:rPr lang="en-US" sz="2000" dirty="0">
                <a:solidFill>
                  <a:srgbClr val="002060"/>
                </a:solidFill>
              </a:rPr>
              <a:t>Components manufacturing process, materials and detailed working are not concerned with the purpose of the project</a:t>
            </a:r>
          </a:p>
        </p:txBody>
      </p:sp>
      <p:grpSp>
        <p:nvGrpSpPr>
          <p:cNvPr id="26" name="Group 25">
            <a:extLst>
              <a:ext uri="{FF2B5EF4-FFF2-40B4-BE49-F238E27FC236}">
                <a16:creationId xmlns:a16="http://schemas.microsoft.com/office/drawing/2014/main" id="{E47688D7-6C3D-4A05-B422-C6FC6CBFF165}"/>
              </a:ext>
            </a:extLst>
          </p:cNvPr>
          <p:cNvGrpSpPr/>
          <p:nvPr/>
        </p:nvGrpSpPr>
        <p:grpSpPr>
          <a:xfrm>
            <a:off x="1776659" y="2024972"/>
            <a:ext cx="676755" cy="676755"/>
            <a:chOff x="3988735" y="1821073"/>
            <a:chExt cx="676755" cy="676755"/>
          </a:xfrm>
        </p:grpSpPr>
        <p:sp>
          <p:nvSpPr>
            <p:cNvPr id="27" name="Oval 37">
              <a:extLst>
                <a:ext uri="{FF2B5EF4-FFF2-40B4-BE49-F238E27FC236}">
                  <a16:creationId xmlns:a16="http://schemas.microsoft.com/office/drawing/2014/main" id="{EDE42907-D874-4F54-91B3-E64EA962F8CB}"/>
                </a:ext>
              </a:extLst>
            </p:cNvPr>
            <p:cNvSpPr/>
            <p:nvPr/>
          </p:nvSpPr>
          <p:spPr>
            <a:xfrm>
              <a:off x="3988735" y="1821073"/>
              <a:ext cx="676755" cy="676755"/>
            </a:xfrm>
            <a:prstGeom prst="rect">
              <a:avLst/>
            </a:prstGeom>
            <a:noFill/>
            <a:ln w="25400">
              <a:solidFill>
                <a:srgbClr val="5B9BD5"/>
              </a:solid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8" name="TextBox 27">
              <a:extLst>
                <a:ext uri="{FF2B5EF4-FFF2-40B4-BE49-F238E27FC236}">
                  <a16:creationId xmlns:a16="http://schemas.microsoft.com/office/drawing/2014/main" id="{F9747927-B9CA-449B-94E6-8D11E7D35722}"/>
                </a:ext>
              </a:extLst>
            </p:cNvPr>
            <p:cNvSpPr txBox="1"/>
            <p:nvPr/>
          </p:nvSpPr>
          <p:spPr>
            <a:xfrm>
              <a:off x="3988735" y="1910984"/>
              <a:ext cx="648072"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dirty="0">
                  <a:ln>
                    <a:noFill/>
                  </a:ln>
                  <a:solidFill>
                    <a:srgbClr val="5B9BD5"/>
                  </a:solidFill>
                  <a:effectLst/>
                  <a:uLnTx/>
                  <a:uFillTx/>
                  <a:latin typeface="Calibri" panose="020F0502020204030204"/>
                  <a:ea typeface="맑은 고딕" panose="020B0503020000020004" pitchFamily="34" charset="-127"/>
                  <a:cs typeface="Arial" pitchFamily="34" charset="0"/>
                </a:rPr>
                <a:t>A</a:t>
              </a:r>
              <a:endParaRPr kumimoji="0" lang="ko-KR" altLang="en-US" sz="2400" b="1" i="0" u="none" strike="noStrike" kern="0" cap="none" spc="0" normalizeH="0" baseline="0" noProof="0" dirty="0">
                <a:ln>
                  <a:noFill/>
                </a:ln>
                <a:solidFill>
                  <a:srgbClr val="5B9BD5"/>
                </a:solidFill>
                <a:effectLst/>
                <a:uLnTx/>
                <a:uFillTx/>
                <a:latin typeface="Calibri" panose="020F0502020204030204"/>
                <a:ea typeface="맑은 고딕" panose="020B0503020000020004" pitchFamily="34" charset="-127"/>
                <a:cs typeface="Arial" pitchFamily="34" charset="0"/>
              </a:endParaRPr>
            </a:p>
          </p:txBody>
        </p:sp>
      </p:grpSp>
      <p:grpSp>
        <p:nvGrpSpPr>
          <p:cNvPr id="29" name="Group 28">
            <a:extLst>
              <a:ext uri="{FF2B5EF4-FFF2-40B4-BE49-F238E27FC236}">
                <a16:creationId xmlns:a16="http://schemas.microsoft.com/office/drawing/2014/main" id="{6CFBF096-A5C2-4916-B4B7-801717E253D0}"/>
              </a:ext>
            </a:extLst>
          </p:cNvPr>
          <p:cNvGrpSpPr/>
          <p:nvPr/>
        </p:nvGrpSpPr>
        <p:grpSpPr>
          <a:xfrm>
            <a:off x="1795182" y="4233161"/>
            <a:ext cx="676755" cy="676755"/>
            <a:chOff x="3988735" y="3212711"/>
            <a:chExt cx="676755" cy="676755"/>
          </a:xfrm>
        </p:grpSpPr>
        <p:sp>
          <p:nvSpPr>
            <p:cNvPr id="30" name="Oval 40">
              <a:extLst>
                <a:ext uri="{FF2B5EF4-FFF2-40B4-BE49-F238E27FC236}">
                  <a16:creationId xmlns:a16="http://schemas.microsoft.com/office/drawing/2014/main" id="{6F00124F-DE57-47C7-B1A0-5F0D46AB83B3}"/>
                </a:ext>
              </a:extLst>
            </p:cNvPr>
            <p:cNvSpPr/>
            <p:nvPr/>
          </p:nvSpPr>
          <p:spPr>
            <a:xfrm>
              <a:off x="3988735" y="3212711"/>
              <a:ext cx="676755" cy="676755"/>
            </a:xfrm>
            <a:prstGeom prst="rect">
              <a:avLst/>
            </a:prstGeom>
            <a:noFill/>
            <a:ln w="25400">
              <a:solidFill>
                <a:srgbClr val="5B9BD5">
                  <a:lumMod val="50000"/>
                </a:srgbClr>
              </a:solid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1" name="TextBox 30">
              <a:extLst>
                <a:ext uri="{FF2B5EF4-FFF2-40B4-BE49-F238E27FC236}">
                  <a16:creationId xmlns:a16="http://schemas.microsoft.com/office/drawing/2014/main" id="{7172BFBC-455D-4B1C-9BD1-651C82853E7B}"/>
                </a:ext>
              </a:extLst>
            </p:cNvPr>
            <p:cNvSpPr txBox="1"/>
            <p:nvPr/>
          </p:nvSpPr>
          <p:spPr>
            <a:xfrm>
              <a:off x="3988735" y="3312168"/>
              <a:ext cx="648072"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dirty="0">
                  <a:ln>
                    <a:noFill/>
                  </a:ln>
                  <a:solidFill>
                    <a:srgbClr val="5B9BD5">
                      <a:lumMod val="50000"/>
                    </a:srgbClr>
                  </a:solidFill>
                  <a:effectLst/>
                  <a:uLnTx/>
                  <a:uFillTx/>
                  <a:latin typeface="Calibri" panose="020F0502020204030204"/>
                  <a:ea typeface="맑은 고딕" panose="020B0503020000020004" pitchFamily="34" charset="-127"/>
                  <a:cs typeface="Arial" pitchFamily="34" charset="0"/>
                </a:rPr>
                <a:t>B</a:t>
              </a:r>
              <a:endParaRPr kumimoji="0" lang="ko-KR" altLang="en-US" sz="2400" b="1" i="0" u="none" strike="noStrike" kern="0" cap="none" spc="0" normalizeH="0" baseline="0" noProof="0" dirty="0">
                <a:ln>
                  <a:noFill/>
                </a:ln>
                <a:solidFill>
                  <a:srgbClr val="5B9BD5">
                    <a:lumMod val="50000"/>
                  </a:srgbClr>
                </a:solidFill>
                <a:effectLst/>
                <a:uLnTx/>
                <a:uFillTx/>
                <a:latin typeface="Calibri" panose="020F0502020204030204"/>
                <a:ea typeface="맑은 고딕" panose="020B0503020000020004" pitchFamily="34" charset="-127"/>
                <a:cs typeface="Arial" pitchFamily="34" charset="0"/>
              </a:endParaRPr>
            </a:p>
          </p:txBody>
        </p:sp>
      </p:grpSp>
      <p:grpSp>
        <p:nvGrpSpPr>
          <p:cNvPr id="32" name="Group 31">
            <a:extLst>
              <a:ext uri="{FF2B5EF4-FFF2-40B4-BE49-F238E27FC236}">
                <a16:creationId xmlns:a16="http://schemas.microsoft.com/office/drawing/2014/main" id="{8BBAC6F8-7B2C-4832-BBE9-9D18188BCB99}"/>
              </a:ext>
            </a:extLst>
          </p:cNvPr>
          <p:cNvGrpSpPr/>
          <p:nvPr/>
        </p:nvGrpSpPr>
        <p:grpSpPr>
          <a:xfrm>
            <a:off x="1795289" y="5870446"/>
            <a:ext cx="676755" cy="676756"/>
            <a:chOff x="3988735" y="4618415"/>
            <a:chExt cx="676755" cy="676756"/>
          </a:xfrm>
        </p:grpSpPr>
        <p:sp>
          <p:nvSpPr>
            <p:cNvPr id="33" name="Oval 43">
              <a:extLst>
                <a:ext uri="{FF2B5EF4-FFF2-40B4-BE49-F238E27FC236}">
                  <a16:creationId xmlns:a16="http://schemas.microsoft.com/office/drawing/2014/main" id="{C8715664-16C9-4567-B015-40DCF28DAB5E}"/>
                </a:ext>
              </a:extLst>
            </p:cNvPr>
            <p:cNvSpPr/>
            <p:nvPr/>
          </p:nvSpPr>
          <p:spPr>
            <a:xfrm>
              <a:off x="3988735" y="4618415"/>
              <a:ext cx="676755" cy="676756"/>
            </a:xfrm>
            <a:prstGeom prst="rect">
              <a:avLst/>
            </a:prstGeom>
            <a:noFill/>
            <a:ln w="25400">
              <a:solidFill>
                <a:srgbClr val="FF57DF"/>
              </a:solidFill>
            </a:ln>
            <a:effectLst/>
          </p:spPr>
          <p:txBody>
            <a:bodyPr vert="horz" wrap="square" lIns="91440" tIns="45720" rIns="91440" bIns="45720" numCol="1" anchor="t" anchorCtr="0" compatLnSpc="1">
              <a:prstTxWarp prst="textNoShape">
                <a:avLst/>
              </a:prstTxWarp>
            </a:bodyPr>
            <a:lstStyle/>
            <a:p>
              <a:endParaRPr lang="ko-KR" altLang="en-US" sz="2701">
                <a:solidFill>
                  <a:prstClr val="black"/>
                </a:solidFill>
                <a:latin typeface="Calibri" panose="020F0502020204030204"/>
                <a:ea typeface="맑은 고딕" panose="020B0503020000020004" pitchFamily="34" charset="-127"/>
              </a:endParaRPr>
            </a:p>
          </p:txBody>
        </p:sp>
        <p:sp>
          <p:nvSpPr>
            <p:cNvPr id="34" name="TextBox 33">
              <a:extLst>
                <a:ext uri="{FF2B5EF4-FFF2-40B4-BE49-F238E27FC236}">
                  <a16:creationId xmlns:a16="http://schemas.microsoft.com/office/drawing/2014/main" id="{8CEE47A3-414F-4A08-B032-8FD82BFD5DC4}"/>
                </a:ext>
              </a:extLst>
            </p:cNvPr>
            <p:cNvSpPr txBox="1"/>
            <p:nvPr/>
          </p:nvSpPr>
          <p:spPr>
            <a:xfrm>
              <a:off x="3988735" y="4727418"/>
              <a:ext cx="648072" cy="461665"/>
            </a:xfrm>
            <a:prstGeom prst="rect">
              <a:avLst/>
            </a:prstGeom>
            <a:noFill/>
          </p:spPr>
          <p:txBody>
            <a:bodyPr wrap="square" rtlCol="0">
              <a:spAutoFit/>
            </a:bodyPr>
            <a:lstStyle/>
            <a:p>
              <a:pPr algn="ctr"/>
              <a:r>
                <a:rPr lang="en-US" altLang="ko-KR" sz="2400" b="1" dirty="0">
                  <a:solidFill>
                    <a:srgbClr val="FF57DF"/>
                  </a:solidFill>
                  <a:latin typeface="Calibri" panose="020F0502020204030204"/>
                  <a:ea typeface="맑은 고딕" panose="020B0503020000020004" pitchFamily="34" charset="-127"/>
                  <a:cs typeface="Arial" pitchFamily="34" charset="0"/>
                </a:rPr>
                <a:t>C</a:t>
              </a:r>
              <a:endParaRPr lang="ko-KR" altLang="en-US" sz="2400" b="1" dirty="0">
                <a:solidFill>
                  <a:srgbClr val="FF57DF"/>
                </a:solidFill>
                <a:latin typeface="Calibri" panose="020F0502020204030204"/>
                <a:ea typeface="맑은 고딕" panose="020B0503020000020004" pitchFamily="34" charset="-127"/>
                <a:cs typeface="Arial" pitchFamily="34" charset="0"/>
              </a:endParaRPr>
            </a:p>
          </p:txBody>
        </p:sp>
      </p:grpSp>
      <p:sp>
        <p:nvSpPr>
          <p:cNvPr id="35" name="TextBox 34">
            <a:extLst>
              <a:ext uri="{FF2B5EF4-FFF2-40B4-BE49-F238E27FC236}">
                <a16:creationId xmlns:a16="http://schemas.microsoft.com/office/drawing/2014/main" id="{42D80798-DBC0-4AE6-A19D-4917A10E3446}"/>
              </a:ext>
            </a:extLst>
          </p:cNvPr>
          <p:cNvSpPr txBox="1"/>
          <p:nvPr/>
        </p:nvSpPr>
        <p:spPr>
          <a:xfrm>
            <a:off x="2894174" y="4083952"/>
            <a:ext cx="7348735" cy="1323439"/>
          </a:xfrm>
          <a:prstGeom prst="rect">
            <a:avLst/>
          </a:prstGeom>
          <a:noFill/>
        </p:spPr>
        <p:txBody>
          <a:bodyPr wrap="square" rtlCol="0">
            <a:spAutoFit/>
          </a:bodyPr>
          <a:lstStyle/>
          <a:p>
            <a:pPr algn="just"/>
            <a:r>
              <a:rPr lang="en-US" sz="2000" dirty="0">
                <a:solidFill>
                  <a:srgbClr val="002060"/>
                </a:solidFill>
              </a:rPr>
              <a:t>Other control strategies are not explored in this project. Altitude control and autonomous navigation are not part of the project, altitude and position of the vehicle in an inertial frame are controlled by the pilot commands.</a:t>
            </a:r>
          </a:p>
        </p:txBody>
      </p:sp>
      <p:sp>
        <p:nvSpPr>
          <p:cNvPr id="36" name="TextBox 35">
            <a:extLst>
              <a:ext uri="{FF2B5EF4-FFF2-40B4-BE49-F238E27FC236}">
                <a16:creationId xmlns:a16="http://schemas.microsoft.com/office/drawing/2014/main" id="{D517C356-58E8-48B9-9B93-7C16DC21D8B5}"/>
              </a:ext>
            </a:extLst>
          </p:cNvPr>
          <p:cNvSpPr txBox="1"/>
          <p:nvPr/>
        </p:nvSpPr>
        <p:spPr>
          <a:xfrm>
            <a:off x="2894174" y="1865308"/>
            <a:ext cx="7473711" cy="1938992"/>
          </a:xfrm>
          <a:prstGeom prst="rect">
            <a:avLst/>
          </a:prstGeom>
          <a:noFill/>
        </p:spPr>
        <p:txBody>
          <a:bodyPr wrap="square" rtlCol="0">
            <a:spAutoFit/>
          </a:bodyPr>
          <a:lstStyle/>
          <a:p>
            <a:pPr algn="just"/>
            <a:r>
              <a:rPr lang="en-US" sz="2000" dirty="0">
                <a:solidFill>
                  <a:srgbClr val="002060"/>
                </a:solidFill>
              </a:rPr>
              <a:t>From the dynamic equations of the quadcopter system, a Proportional, Integral and Derivative (PID) based control system was designed to achieve stability of the system. The designed controller was able to control and stabilize the attitude (Roll, Pitch and Yaw). The designed controller was then be implemented on the hardware.</a:t>
            </a:r>
          </a:p>
        </p:txBody>
      </p:sp>
      <p:sp>
        <p:nvSpPr>
          <p:cNvPr id="37" name="TextBox 36">
            <a:extLst>
              <a:ext uri="{FF2B5EF4-FFF2-40B4-BE49-F238E27FC236}">
                <a16:creationId xmlns:a16="http://schemas.microsoft.com/office/drawing/2014/main" id="{20B4CA6A-276A-43C6-AB96-145D052C7BF8}"/>
              </a:ext>
            </a:extLst>
          </p:cNvPr>
          <p:cNvSpPr txBox="1"/>
          <p:nvPr/>
        </p:nvSpPr>
        <p:spPr>
          <a:xfrm>
            <a:off x="4902197" y="62366"/>
            <a:ext cx="1962430" cy="830997"/>
          </a:xfrm>
          <a:prstGeom prst="rect">
            <a:avLst/>
          </a:prstGeom>
          <a:noFill/>
        </p:spPr>
        <p:txBody>
          <a:bodyPr wrap="square" rtlCol="0">
            <a:spAutoFit/>
          </a:bodyPr>
          <a:lstStyle/>
          <a:p>
            <a:r>
              <a:rPr lang="en-GB" sz="4800" dirty="0">
                <a:solidFill>
                  <a:srgbClr val="002060"/>
                </a:solidFill>
              </a:rPr>
              <a:t>Scope</a:t>
            </a:r>
            <a:endParaRPr lang="en-US" sz="4800" dirty="0">
              <a:solidFill>
                <a:srgbClr val="002060"/>
              </a:solidFill>
            </a:endParaRPr>
          </a:p>
        </p:txBody>
      </p:sp>
      <p:sp>
        <p:nvSpPr>
          <p:cNvPr id="38" name="Rectangle 37">
            <a:extLst>
              <a:ext uri="{FF2B5EF4-FFF2-40B4-BE49-F238E27FC236}">
                <a16:creationId xmlns:a16="http://schemas.microsoft.com/office/drawing/2014/main" id="{299A9E28-41B3-429E-891E-A77AA3B84AD5}"/>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343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4"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5"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6"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7"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14" name="TextBox 13"/>
          <p:cNvSpPr txBox="1">
            <a:spLocks noChangeAspect="1"/>
          </p:cNvSpPr>
          <p:nvPr/>
        </p:nvSpPr>
        <p:spPr>
          <a:xfrm>
            <a:off x="11302104" y="145309"/>
            <a:ext cx="949201" cy="584775"/>
          </a:xfrm>
          <a:prstGeom prst="rect">
            <a:avLst/>
          </a:prstGeom>
          <a:noFill/>
        </p:spPr>
        <p:txBody>
          <a:bodyPr wrap="square" rtlCol="0">
            <a:spAutoFit/>
          </a:bodyPr>
          <a:lstStyle/>
          <a:p>
            <a:pPr lvl="0" algn="ctr"/>
            <a:r>
              <a:rPr lang="en-GB" sz="3200" dirty="0">
                <a:solidFill>
                  <a:prstClr val="white"/>
                </a:solidFill>
              </a:rPr>
              <a:t>8</a:t>
            </a:r>
            <a:endParaRPr lang="en-US" sz="3200" dirty="0">
              <a:solidFill>
                <a:prstClr val="white"/>
              </a:solidFill>
            </a:endParaRPr>
          </a:p>
        </p:txBody>
      </p:sp>
      <p:sp>
        <p:nvSpPr>
          <p:cNvPr id="43" name="TextBox 42">
            <a:extLst>
              <a:ext uri="{FF2B5EF4-FFF2-40B4-BE49-F238E27FC236}">
                <a16:creationId xmlns:a16="http://schemas.microsoft.com/office/drawing/2014/main" id="{0C487D6F-737D-4169-99ED-14CCD60532C4}"/>
              </a:ext>
            </a:extLst>
          </p:cNvPr>
          <p:cNvSpPr txBox="1"/>
          <p:nvPr/>
        </p:nvSpPr>
        <p:spPr>
          <a:xfrm>
            <a:off x="3381805" y="1875834"/>
            <a:ext cx="4212988" cy="480747"/>
          </a:xfrm>
          <a:prstGeom prst="rect">
            <a:avLst/>
          </a:prstGeom>
          <a:noFill/>
        </p:spPr>
        <p:txBody>
          <a:bodyPr wrap="square" rtlCol="0">
            <a:spAutoFit/>
          </a:bodyPr>
          <a:lstStyle/>
          <a:p>
            <a:pPr marL="457200" indent="-457200">
              <a:lnSpc>
                <a:spcPct val="80000"/>
              </a:lnSpc>
              <a:buFont typeface="Wingdings" panose="05000000000000000000" pitchFamily="2" charset="2"/>
              <a:buChar char="v"/>
            </a:pPr>
            <a:r>
              <a:rPr lang="en-US" altLang="ko-KR" sz="2800" dirty="0">
                <a:solidFill>
                  <a:srgbClr val="002060"/>
                </a:solidFill>
                <a:cs typeface="Arial" pitchFamily="34" charset="0"/>
              </a:rPr>
              <a:t>Control Objective</a:t>
            </a:r>
          </a:p>
        </p:txBody>
      </p:sp>
      <p:sp>
        <p:nvSpPr>
          <p:cNvPr id="44" name="TextBox 43">
            <a:extLst>
              <a:ext uri="{FF2B5EF4-FFF2-40B4-BE49-F238E27FC236}">
                <a16:creationId xmlns:a16="http://schemas.microsoft.com/office/drawing/2014/main" id="{340E90A4-810A-4A20-A9BD-783003C04A02}"/>
              </a:ext>
            </a:extLst>
          </p:cNvPr>
          <p:cNvSpPr txBox="1"/>
          <p:nvPr/>
        </p:nvSpPr>
        <p:spPr>
          <a:xfrm>
            <a:off x="3381804" y="2586614"/>
            <a:ext cx="4967065" cy="480747"/>
          </a:xfrm>
          <a:prstGeom prst="rect">
            <a:avLst/>
          </a:prstGeom>
          <a:noFill/>
        </p:spPr>
        <p:txBody>
          <a:bodyPr wrap="square" rtlCol="0">
            <a:spAutoFit/>
          </a:bodyPr>
          <a:lstStyle/>
          <a:p>
            <a:pPr marL="457200" indent="-457200">
              <a:lnSpc>
                <a:spcPct val="80000"/>
              </a:lnSpc>
              <a:buFont typeface="Wingdings" panose="05000000000000000000" pitchFamily="2" charset="2"/>
              <a:buChar char="v"/>
            </a:pPr>
            <a:r>
              <a:rPr lang="en-US" altLang="ko-KR" sz="2800" dirty="0">
                <a:solidFill>
                  <a:srgbClr val="002060"/>
                </a:solidFill>
                <a:cs typeface="Arial" pitchFamily="34" charset="0"/>
              </a:rPr>
              <a:t>Hardware Components</a:t>
            </a:r>
          </a:p>
        </p:txBody>
      </p:sp>
      <p:sp>
        <p:nvSpPr>
          <p:cNvPr id="45" name="TextBox 44">
            <a:extLst>
              <a:ext uri="{FF2B5EF4-FFF2-40B4-BE49-F238E27FC236}">
                <a16:creationId xmlns:a16="http://schemas.microsoft.com/office/drawing/2014/main" id="{A3DDECB8-F53A-4FCA-85C0-8ECF4874A361}"/>
              </a:ext>
            </a:extLst>
          </p:cNvPr>
          <p:cNvSpPr txBox="1"/>
          <p:nvPr/>
        </p:nvSpPr>
        <p:spPr>
          <a:xfrm>
            <a:off x="3381805" y="3297394"/>
            <a:ext cx="5826700" cy="480747"/>
          </a:xfrm>
          <a:prstGeom prst="rect">
            <a:avLst/>
          </a:prstGeom>
          <a:noFill/>
        </p:spPr>
        <p:txBody>
          <a:bodyPr wrap="square" rtlCol="0">
            <a:spAutoFit/>
          </a:bodyPr>
          <a:lstStyle/>
          <a:p>
            <a:pPr marL="457200" indent="-457200">
              <a:lnSpc>
                <a:spcPct val="80000"/>
              </a:lnSpc>
              <a:buFont typeface="Wingdings" panose="05000000000000000000" pitchFamily="2" charset="2"/>
              <a:buChar char="v"/>
            </a:pPr>
            <a:r>
              <a:rPr lang="en-US" altLang="ko-KR" sz="2800" dirty="0">
                <a:solidFill>
                  <a:srgbClr val="002060"/>
                </a:solidFill>
                <a:cs typeface="Arial" pitchFamily="34" charset="0"/>
              </a:rPr>
              <a:t>IMU Sensor Implementation</a:t>
            </a:r>
          </a:p>
        </p:txBody>
      </p:sp>
      <p:sp>
        <p:nvSpPr>
          <p:cNvPr id="46" name="TextBox 45">
            <a:extLst>
              <a:ext uri="{FF2B5EF4-FFF2-40B4-BE49-F238E27FC236}">
                <a16:creationId xmlns:a16="http://schemas.microsoft.com/office/drawing/2014/main" id="{A9CABD33-9CC3-47EC-99DA-C21DD8B93C94}"/>
              </a:ext>
            </a:extLst>
          </p:cNvPr>
          <p:cNvSpPr txBox="1"/>
          <p:nvPr/>
        </p:nvSpPr>
        <p:spPr>
          <a:xfrm>
            <a:off x="3381805" y="4008174"/>
            <a:ext cx="6270492" cy="480747"/>
          </a:xfrm>
          <a:prstGeom prst="rect">
            <a:avLst/>
          </a:prstGeom>
          <a:noFill/>
        </p:spPr>
        <p:txBody>
          <a:bodyPr wrap="square" rtlCol="0">
            <a:spAutoFit/>
          </a:bodyPr>
          <a:lstStyle/>
          <a:p>
            <a:pPr marL="457200" indent="-457200">
              <a:lnSpc>
                <a:spcPct val="80000"/>
              </a:lnSpc>
              <a:buFont typeface="Wingdings" panose="05000000000000000000" pitchFamily="2" charset="2"/>
              <a:buChar char="v"/>
            </a:pPr>
            <a:r>
              <a:rPr lang="en-US" altLang="ko-KR" sz="2800" dirty="0">
                <a:solidFill>
                  <a:srgbClr val="002060"/>
                </a:solidFill>
                <a:cs typeface="Arial" pitchFamily="34" charset="0"/>
              </a:rPr>
              <a:t>Control System Implementation</a:t>
            </a:r>
          </a:p>
        </p:txBody>
      </p:sp>
      <p:sp>
        <p:nvSpPr>
          <p:cNvPr id="47" name="TextBox 46">
            <a:extLst>
              <a:ext uri="{FF2B5EF4-FFF2-40B4-BE49-F238E27FC236}">
                <a16:creationId xmlns:a16="http://schemas.microsoft.com/office/drawing/2014/main" id="{EFBAACE7-AACC-404B-9125-0C7346724AE7}"/>
              </a:ext>
            </a:extLst>
          </p:cNvPr>
          <p:cNvSpPr txBox="1"/>
          <p:nvPr/>
        </p:nvSpPr>
        <p:spPr>
          <a:xfrm>
            <a:off x="3381804" y="5429735"/>
            <a:ext cx="5109464" cy="480747"/>
          </a:xfrm>
          <a:prstGeom prst="rect">
            <a:avLst/>
          </a:prstGeom>
          <a:noFill/>
        </p:spPr>
        <p:txBody>
          <a:bodyPr wrap="square" rtlCol="0">
            <a:spAutoFit/>
          </a:bodyPr>
          <a:lstStyle/>
          <a:p>
            <a:pPr marL="457200" indent="-457200">
              <a:lnSpc>
                <a:spcPct val="80000"/>
              </a:lnSpc>
              <a:buFont typeface="Wingdings" panose="05000000000000000000" pitchFamily="2" charset="2"/>
              <a:buChar char="v"/>
            </a:pPr>
            <a:r>
              <a:rPr lang="en-US" altLang="ko-KR" sz="2800" dirty="0">
                <a:solidFill>
                  <a:srgbClr val="002060"/>
                </a:solidFill>
                <a:cs typeface="Arial" pitchFamily="34" charset="0"/>
              </a:rPr>
              <a:t>Hardware Implementation</a:t>
            </a:r>
          </a:p>
        </p:txBody>
      </p:sp>
      <p:sp>
        <p:nvSpPr>
          <p:cNvPr id="48" name="TextBox 47">
            <a:extLst>
              <a:ext uri="{FF2B5EF4-FFF2-40B4-BE49-F238E27FC236}">
                <a16:creationId xmlns:a16="http://schemas.microsoft.com/office/drawing/2014/main" id="{C0E7D253-770C-4FBA-A029-6FF04D222F88}"/>
              </a:ext>
            </a:extLst>
          </p:cNvPr>
          <p:cNvSpPr txBox="1"/>
          <p:nvPr/>
        </p:nvSpPr>
        <p:spPr>
          <a:xfrm>
            <a:off x="3381804" y="4718955"/>
            <a:ext cx="4429534" cy="480747"/>
          </a:xfrm>
          <a:prstGeom prst="rect">
            <a:avLst/>
          </a:prstGeom>
          <a:noFill/>
        </p:spPr>
        <p:txBody>
          <a:bodyPr wrap="square" rtlCol="0">
            <a:spAutoFit/>
          </a:bodyPr>
          <a:lstStyle/>
          <a:p>
            <a:pPr marL="457200" indent="-457200">
              <a:lnSpc>
                <a:spcPct val="80000"/>
              </a:lnSpc>
              <a:buFont typeface="Wingdings" panose="05000000000000000000" pitchFamily="2" charset="2"/>
              <a:buChar char="v"/>
            </a:pPr>
            <a:r>
              <a:rPr lang="en-US" altLang="ko-KR" sz="2800" dirty="0">
                <a:solidFill>
                  <a:srgbClr val="002060"/>
                </a:solidFill>
                <a:cs typeface="Arial" pitchFamily="34" charset="0"/>
              </a:rPr>
              <a:t>Software Architecture</a:t>
            </a:r>
          </a:p>
        </p:txBody>
      </p:sp>
      <p:sp>
        <p:nvSpPr>
          <p:cNvPr id="49" name="Rectangle 48">
            <a:extLst>
              <a:ext uri="{FF2B5EF4-FFF2-40B4-BE49-F238E27FC236}">
                <a16:creationId xmlns:a16="http://schemas.microsoft.com/office/drawing/2014/main" id="{C7B58FA7-4809-4166-8952-1236F2AF0598}"/>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1ED20A2-48FA-4DD1-96BE-834F33B8BFE4}"/>
              </a:ext>
            </a:extLst>
          </p:cNvPr>
          <p:cNvSpPr txBox="1"/>
          <p:nvPr/>
        </p:nvSpPr>
        <p:spPr>
          <a:xfrm>
            <a:off x="3873305" y="116521"/>
            <a:ext cx="3721488" cy="830997"/>
          </a:xfrm>
          <a:prstGeom prst="rect">
            <a:avLst/>
          </a:prstGeom>
          <a:noFill/>
        </p:spPr>
        <p:txBody>
          <a:bodyPr wrap="square" rtlCol="0">
            <a:spAutoFit/>
          </a:bodyPr>
          <a:lstStyle/>
          <a:p>
            <a:r>
              <a:rPr lang="en-GB" sz="4800" dirty="0">
                <a:solidFill>
                  <a:srgbClr val="002060"/>
                </a:solidFill>
              </a:rPr>
              <a:t>Methodology</a:t>
            </a:r>
            <a:endParaRPr lang="en-US" sz="4800" dirty="0">
              <a:solidFill>
                <a:srgbClr val="002060"/>
              </a:solidFill>
            </a:endParaRPr>
          </a:p>
        </p:txBody>
      </p:sp>
    </p:spTree>
    <p:extLst>
      <p:ext uri="{BB962C8B-B14F-4D97-AF65-F5344CB8AC3E}">
        <p14:creationId xmlns:p14="http://schemas.microsoft.com/office/powerpoint/2010/main" val="180281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F703D54-737D-4FEA-A6AB-03774AF9D0E5}"/>
              </a:ext>
            </a:extLst>
          </p:cNvPr>
          <p:cNvGrpSpPr>
            <a:grpSpLocks noChangeAspect="1"/>
          </p:cNvGrpSpPr>
          <p:nvPr/>
        </p:nvGrpSpPr>
        <p:grpSpPr>
          <a:xfrm>
            <a:off x="11429730" y="-5459"/>
            <a:ext cx="693949" cy="886311"/>
            <a:chOff x="3394971" y="2672871"/>
            <a:chExt cx="1522123" cy="1944053"/>
          </a:xfrm>
        </p:grpSpPr>
        <p:sp>
          <p:nvSpPr>
            <p:cNvPr id="4"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5"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rgbClr val="FF57DF"/>
            </a:solidFill>
            <a:ln w="9525" cap="flat">
              <a:noFill/>
              <a:prstDash val="solid"/>
              <a:miter/>
            </a:ln>
          </p:spPr>
          <p:txBody>
            <a:bodyPr rtlCol="0" anchor="ctr"/>
            <a:lstStyle/>
            <a:p>
              <a:endParaRPr lang="en-US"/>
            </a:p>
          </p:txBody>
        </p:sp>
        <p:sp>
          <p:nvSpPr>
            <p:cNvPr id="6"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7" name="Freeform: Shape 18">
              <a:extLst>
                <a:ext uri="{FF2B5EF4-FFF2-40B4-BE49-F238E27FC236}">
                  <a16:creationId xmlns:a16="http://schemas.microsoft.com/office/drawing/2014/main" id="{12529F3E-3509-4C95-A88E-152D9560DC98}"/>
                </a:ext>
              </a:extLst>
            </p:cNvPr>
            <p:cNvSpPr/>
            <p:nvPr/>
          </p:nvSpPr>
          <p:spPr>
            <a:xfrm>
              <a:off x="3470256" y="2772884"/>
              <a:ext cx="1373223"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rgbClr val="FF57DF"/>
            </a:solidFill>
            <a:ln w="9525" cap="flat">
              <a:noFill/>
              <a:prstDash val="solid"/>
              <a:miter/>
            </a:ln>
          </p:spPr>
          <p:txBody>
            <a:bodyPr rtlCol="0" anchor="ctr"/>
            <a:lstStyle/>
            <a:p>
              <a:endParaRPr lang="en-US"/>
            </a:p>
          </p:txBody>
        </p:sp>
      </p:grpSp>
      <p:sp>
        <p:nvSpPr>
          <p:cNvPr id="14" name="TextBox 13"/>
          <p:cNvSpPr txBox="1">
            <a:spLocks noChangeAspect="1"/>
          </p:cNvSpPr>
          <p:nvPr/>
        </p:nvSpPr>
        <p:spPr>
          <a:xfrm>
            <a:off x="11302104" y="145309"/>
            <a:ext cx="949201" cy="584775"/>
          </a:xfrm>
          <a:prstGeom prst="rect">
            <a:avLst/>
          </a:prstGeom>
          <a:noFill/>
        </p:spPr>
        <p:txBody>
          <a:bodyPr wrap="square" rtlCol="0">
            <a:spAutoFit/>
          </a:bodyPr>
          <a:lstStyle/>
          <a:p>
            <a:pPr lvl="0" algn="ctr"/>
            <a:r>
              <a:rPr lang="en-GB" sz="3200" dirty="0">
                <a:solidFill>
                  <a:prstClr val="white"/>
                </a:solidFill>
              </a:rPr>
              <a:t>8</a:t>
            </a:r>
            <a:endParaRPr lang="en-US" sz="3200" dirty="0">
              <a:solidFill>
                <a:prstClr val="white"/>
              </a:solidFill>
            </a:endParaRPr>
          </a:p>
        </p:txBody>
      </p:sp>
      <p:sp>
        <p:nvSpPr>
          <p:cNvPr id="49" name="Rectangle 48">
            <a:extLst>
              <a:ext uri="{FF2B5EF4-FFF2-40B4-BE49-F238E27FC236}">
                <a16:creationId xmlns:a16="http://schemas.microsoft.com/office/drawing/2014/main" id="{C7B58FA7-4809-4166-8952-1236F2AF0598}"/>
              </a:ext>
            </a:extLst>
          </p:cNvPr>
          <p:cNvSpPr/>
          <p:nvPr/>
        </p:nvSpPr>
        <p:spPr>
          <a:xfrm>
            <a:off x="0" y="947518"/>
            <a:ext cx="12192000" cy="96613"/>
          </a:xfrm>
          <a:prstGeom prst="rect">
            <a:avLst/>
          </a:prstGeom>
          <a:solidFill>
            <a:srgbClr val="008AF2"/>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1ED20A2-48FA-4DD1-96BE-834F33B8BFE4}"/>
              </a:ext>
            </a:extLst>
          </p:cNvPr>
          <p:cNvSpPr txBox="1"/>
          <p:nvPr/>
        </p:nvSpPr>
        <p:spPr>
          <a:xfrm>
            <a:off x="3873305" y="116521"/>
            <a:ext cx="3721488" cy="830997"/>
          </a:xfrm>
          <a:prstGeom prst="rect">
            <a:avLst/>
          </a:prstGeom>
          <a:noFill/>
        </p:spPr>
        <p:txBody>
          <a:bodyPr wrap="square" rtlCol="0">
            <a:spAutoFit/>
          </a:bodyPr>
          <a:lstStyle/>
          <a:p>
            <a:r>
              <a:rPr lang="en-GB" sz="4800" dirty="0">
                <a:solidFill>
                  <a:srgbClr val="002060"/>
                </a:solidFill>
              </a:rPr>
              <a:t>Methodology</a:t>
            </a:r>
            <a:endParaRPr lang="en-US" sz="4800" dirty="0">
              <a:solidFill>
                <a:srgbClr val="002060"/>
              </a:solidFill>
            </a:endParaRPr>
          </a:p>
        </p:txBody>
      </p:sp>
      <p:sp>
        <p:nvSpPr>
          <p:cNvPr id="16" name="TextBox 15">
            <a:extLst>
              <a:ext uri="{FF2B5EF4-FFF2-40B4-BE49-F238E27FC236}">
                <a16:creationId xmlns:a16="http://schemas.microsoft.com/office/drawing/2014/main" id="{0A0851ED-960B-44F8-9039-807C6A8C7DEE}"/>
              </a:ext>
            </a:extLst>
          </p:cNvPr>
          <p:cNvSpPr txBox="1"/>
          <p:nvPr/>
        </p:nvSpPr>
        <p:spPr>
          <a:xfrm>
            <a:off x="-672091" y="1316850"/>
            <a:ext cx="5032055" cy="461665"/>
          </a:xfrm>
          <a:prstGeom prst="rect">
            <a:avLst/>
          </a:prstGeom>
          <a:noFill/>
        </p:spPr>
        <p:txBody>
          <a:bodyPr wrap="square" rtlCol="0">
            <a:spAutoFit/>
          </a:bodyPr>
          <a:lstStyle/>
          <a:p>
            <a:pPr marL="342900" indent="-342900" algn="ctr">
              <a:buFont typeface="Wingdings" panose="05000000000000000000" pitchFamily="2" charset="2"/>
              <a:buChar char="v"/>
            </a:pPr>
            <a:r>
              <a:rPr lang="en-GB" sz="2400" dirty="0">
                <a:solidFill>
                  <a:srgbClr val="0070C0"/>
                </a:solidFill>
              </a:rPr>
              <a:t>Control Objective</a:t>
            </a:r>
          </a:p>
        </p:txBody>
      </p:sp>
      <p:sp>
        <p:nvSpPr>
          <p:cNvPr id="2" name="TextBox 1">
            <a:extLst>
              <a:ext uri="{FF2B5EF4-FFF2-40B4-BE49-F238E27FC236}">
                <a16:creationId xmlns:a16="http://schemas.microsoft.com/office/drawing/2014/main" id="{84B8D73C-4EAC-4E37-9D61-830BDB67E44C}"/>
              </a:ext>
            </a:extLst>
          </p:cNvPr>
          <p:cNvSpPr txBox="1"/>
          <p:nvPr/>
        </p:nvSpPr>
        <p:spPr>
          <a:xfrm>
            <a:off x="1046922" y="2358887"/>
            <a:ext cx="10255182" cy="1323439"/>
          </a:xfrm>
          <a:prstGeom prst="rect">
            <a:avLst/>
          </a:prstGeom>
          <a:noFill/>
        </p:spPr>
        <p:txBody>
          <a:bodyPr wrap="square" rtlCol="0">
            <a:spAutoFit/>
          </a:bodyPr>
          <a:lstStyle/>
          <a:p>
            <a:pPr algn="just"/>
            <a:r>
              <a:rPr lang="en-US" sz="2000" dirty="0">
                <a:solidFill>
                  <a:srgbClr val="002060"/>
                </a:solidFill>
              </a:rPr>
              <a:t>A primary control objective for the quadcopter is to be able to control orientation. With this in mind, the first set of control goals can be summarized in the equation below where </a:t>
            </a:r>
            <a:r>
              <a:rPr lang="en-US" sz="2000" dirty="0" err="1">
                <a:solidFill>
                  <a:srgbClr val="002060"/>
                </a:solidFill>
              </a:rPr>
              <a:t>θc</a:t>
            </a:r>
            <a:r>
              <a:rPr lang="en-US" sz="2000" dirty="0">
                <a:solidFill>
                  <a:srgbClr val="002060"/>
                </a:solidFill>
              </a:rPr>
              <a:t>, </a:t>
            </a:r>
            <a:r>
              <a:rPr lang="en-US" sz="2000" dirty="0" err="1">
                <a:solidFill>
                  <a:srgbClr val="002060"/>
                </a:solidFill>
              </a:rPr>
              <a:t>φc</a:t>
            </a:r>
            <a:r>
              <a:rPr lang="en-US" sz="2000" dirty="0">
                <a:solidFill>
                  <a:srgbClr val="002060"/>
                </a:solidFill>
              </a:rPr>
              <a:t>, </a:t>
            </a:r>
            <a:r>
              <a:rPr lang="en-US" sz="2000" dirty="0" err="1">
                <a:solidFill>
                  <a:srgbClr val="002060"/>
                </a:solidFill>
              </a:rPr>
              <a:t>φc</a:t>
            </a:r>
            <a:r>
              <a:rPr lang="en-US" sz="2000" dirty="0">
                <a:solidFill>
                  <a:srgbClr val="002060"/>
                </a:solidFill>
              </a:rPr>
              <a:t> represent a user commanded rotation, where ˙θ, φ,˙ ψ˙ represent the rotational velocities of the quadcopter, and where Tc represents the user commanded throttle.</a:t>
            </a:r>
          </a:p>
        </p:txBody>
      </p:sp>
      <p:sp>
        <p:nvSpPr>
          <p:cNvPr id="8" name="TextBox 7">
            <a:extLst>
              <a:ext uri="{FF2B5EF4-FFF2-40B4-BE49-F238E27FC236}">
                <a16:creationId xmlns:a16="http://schemas.microsoft.com/office/drawing/2014/main" id="{2B2FB609-C4BB-4030-9339-4448DDEFCF58}"/>
              </a:ext>
            </a:extLst>
          </p:cNvPr>
          <p:cNvSpPr txBox="1"/>
          <p:nvPr/>
        </p:nvSpPr>
        <p:spPr>
          <a:xfrm>
            <a:off x="968409" y="3682326"/>
            <a:ext cx="10255182" cy="830997"/>
          </a:xfrm>
          <a:prstGeom prst="rect">
            <a:avLst/>
          </a:prstGeom>
          <a:noFill/>
        </p:spPr>
        <p:txBody>
          <a:bodyPr wrap="square" rtlCol="0">
            <a:spAutoFit/>
          </a:bodyPr>
          <a:lstStyle/>
          <a:p>
            <a:pPr algn="ctr"/>
            <a:r>
              <a:rPr lang="el-GR" sz="2400" dirty="0">
                <a:solidFill>
                  <a:srgbClr val="002060"/>
                </a:solidFill>
              </a:rPr>
              <a:t>˙θ = 0 φ˙ = 0 ψ˙ = 0</a:t>
            </a:r>
          </a:p>
          <a:p>
            <a:pPr algn="ctr"/>
            <a:r>
              <a:rPr lang="el-GR" sz="2400" dirty="0">
                <a:solidFill>
                  <a:srgbClr val="002060"/>
                </a:solidFill>
              </a:rPr>
              <a:t>θ → θ</a:t>
            </a:r>
            <a:r>
              <a:rPr lang="en-US" sz="2400" dirty="0">
                <a:solidFill>
                  <a:srgbClr val="002060"/>
                </a:solidFill>
              </a:rPr>
              <a:t>c </a:t>
            </a:r>
            <a:r>
              <a:rPr lang="el-GR" sz="2400" dirty="0">
                <a:solidFill>
                  <a:srgbClr val="002060"/>
                </a:solidFill>
              </a:rPr>
              <a:t>φ → φ</a:t>
            </a:r>
            <a:r>
              <a:rPr lang="en-US" sz="2400" dirty="0">
                <a:solidFill>
                  <a:srgbClr val="002060"/>
                </a:solidFill>
              </a:rPr>
              <a:t>c </a:t>
            </a:r>
            <a:r>
              <a:rPr lang="el-GR" sz="2400" dirty="0">
                <a:solidFill>
                  <a:srgbClr val="002060"/>
                </a:solidFill>
              </a:rPr>
              <a:t>ψ → ψ</a:t>
            </a:r>
            <a:r>
              <a:rPr lang="en-US" sz="2400" dirty="0">
                <a:solidFill>
                  <a:srgbClr val="002060"/>
                </a:solidFill>
              </a:rPr>
              <a:t>c, T → Tc</a:t>
            </a:r>
          </a:p>
        </p:txBody>
      </p:sp>
      <p:sp>
        <p:nvSpPr>
          <p:cNvPr id="9" name="TextBox 8">
            <a:extLst>
              <a:ext uri="{FF2B5EF4-FFF2-40B4-BE49-F238E27FC236}">
                <a16:creationId xmlns:a16="http://schemas.microsoft.com/office/drawing/2014/main" id="{007AB49B-A657-47EA-A68D-710AD5F6D8F2}"/>
              </a:ext>
            </a:extLst>
          </p:cNvPr>
          <p:cNvSpPr txBox="1"/>
          <p:nvPr/>
        </p:nvSpPr>
        <p:spPr>
          <a:xfrm>
            <a:off x="1046922" y="4513323"/>
            <a:ext cx="10255182" cy="1754326"/>
          </a:xfrm>
          <a:prstGeom prst="rect">
            <a:avLst/>
          </a:prstGeom>
          <a:noFill/>
        </p:spPr>
        <p:txBody>
          <a:bodyPr wrap="square" rtlCol="0">
            <a:spAutoFit/>
          </a:bodyPr>
          <a:lstStyle/>
          <a:p>
            <a:pPr algn="just"/>
            <a:r>
              <a:rPr lang="en-US" dirty="0">
                <a:solidFill>
                  <a:srgbClr val="002060"/>
                </a:solidFill>
              </a:rPr>
              <a:t>These control parameters, </a:t>
            </a:r>
            <a:r>
              <a:rPr lang="en-US" dirty="0" err="1">
                <a:solidFill>
                  <a:srgbClr val="002060"/>
                </a:solidFill>
              </a:rPr>
              <a:t>θc</a:t>
            </a:r>
            <a:r>
              <a:rPr lang="en-US" dirty="0">
                <a:solidFill>
                  <a:srgbClr val="002060"/>
                </a:solidFill>
              </a:rPr>
              <a:t>, </a:t>
            </a:r>
            <a:r>
              <a:rPr lang="en-US" dirty="0" err="1">
                <a:solidFill>
                  <a:srgbClr val="002060"/>
                </a:solidFill>
              </a:rPr>
              <a:t>φc</a:t>
            </a:r>
            <a:r>
              <a:rPr lang="en-US" dirty="0">
                <a:solidFill>
                  <a:srgbClr val="002060"/>
                </a:solidFill>
              </a:rPr>
              <a:t>, </a:t>
            </a:r>
            <a:r>
              <a:rPr lang="en-US" dirty="0" err="1">
                <a:solidFill>
                  <a:srgbClr val="002060"/>
                </a:solidFill>
              </a:rPr>
              <a:t>ψc</a:t>
            </a:r>
            <a:r>
              <a:rPr lang="en-US" dirty="0">
                <a:solidFill>
                  <a:srgbClr val="002060"/>
                </a:solidFill>
              </a:rPr>
              <a:t>, Tc, allow a user to maneuver the quadcopter to anywhere in three dimensional space. Consequently, many commercial systems give users these four degrees of freedom to operate a quadcopter. However, the user must also act as a control system in order to regulate the quadcopter’s height to keep it above the ground. To achieve this, the user must observe the quadcopter’s height and constantly adjust the throttle, Tc, such that the height with respect to ground, z, is roughly constant. </a:t>
            </a:r>
          </a:p>
        </p:txBody>
      </p:sp>
    </p:spTree>
    <p:extLst>
      <p:ext uri="{BB962C8B-B14F-4D97-AF65-F5344CB8AC3E}">
        <p14:creationId xmlns:p14="http://schemas.microsoft.com/office/powerpoint/2010/main" val="1927523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4325</TotalTime>
  <Words>1712</Words>
  <Application>Microsoft Office PowerPoint</Application>
  <PresentationFormat>Widescreen</PresentationFormat>
  <Paragraphs>229</Paragraphs>
  <Slides>29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29</vt:i4>
      </vt:variant>
    </vt:vector>
  </HeadingPairs>
  <TitlesOfParts>
    <vt:vector size="37" baseType="lpstr">
      <vt:lpstr>Arial</vt:lpstr>
      <vt:lpstr>Calibri</vt:lpstr>
      <vt:lpstr>Calibri Light</vt:lpstr>
      <vt:lpstr>Times New Roman</vt:lpstr>
      <vt:lpstr>Wingdings</vt:lpstr>
      <vt:lpstr>Office Theme</vt:lpstr>
      <vt:lpstr>Contents Slide Master</vt:lpstr>
      <vt:lpstr>1_Contents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dc:creator>
  <cp:lastModifiedBy>Edward Oboh</cp:lastModifiedBy>
  <cp:revision>119</cp:revision>
  <dcterms:created xsi:type="dcterms:W3CDTF">2020-01-24T17:53:26Z</dcterms:created>
  <dcterms:modified xsi:type="dcterms:W3CDTF">2021-07-14T18:22:43Z</dcterms:modified>
</cp:coreProperties>
</file>