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3837-F051-462D-9C2B-14080F55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EB744-ED8D-4F82-9FF3-96E196B29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031D-CFA9-45EE-B6F4-15207343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05CB-4DBD-4085-A496-F52E051979B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AD2A-153C-4DB8-BCBC-A946F489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D738-F17E-460F-8723-29836BF7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520E-D84E-4D11-A0C0-FE2D24FA0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09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4E3B-43B3-43FB-8B76-064C6C0B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76AC7-57B3-47A9-8939-A4E6F5B8E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3F04-8D1F-4AD1-9A45-CC34735A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05CB-4DBD-4085-A496-F52E051979B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05046-65A2-4C94-BC63-3C1C0797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D35B-A2F2-45C3-BF1B-0858BBED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520E-D84E-4D11-A0C0-FE2D24FA0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88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836E4-720C-42DF-BC50-A27410615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8E6EC-D8D8-43D7-919C-74C5D7B95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F661-FC21-470B-9F7D-69C3EBF5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05CB-4DBD-4085-A496-F52E051979B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40A9-4F49-4CEA-B06B-B47C29A8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CB31F-A962-4E72-AF53-7129CB71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520E-D84E-4D11-A0C0-FE2D24FA0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348B-1609-4C9F-9053-31D5AB37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FCF0-8657-4D2F-AEC7-3674903B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2217-C311-4EBF-A3F6-6A323F89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05CB-4DBD-4085-A496-F52E051979B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7CA8-28FC-4937-B935-AFC4B7C6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0D13-4461-42D0-AAD8-A0EE35B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520E-D84E-4D11-A0C0-FE2D24FA0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3218-783B-4B2E-91EA-5969BB25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B104-9816-4FFF-AD40-DC3812E77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239C-8F26-4BB2-B624-D6C92F02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05CB-4DBD-4085-A496-F52E051979B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115C-30C8-4FBA-853E-24CEB1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8C39D-29C6-4F8A-B0D3-9B288E4D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520E-D84E-4D11-A0C0-FE2D24FA0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79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9D87-0E2B-4985-8316-694706F1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9B98-7911-4E0F-B1F4-BFC8A552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CD03A-40DB-43CC-936C-309826D39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786B-037C-478B-A56E-DE0BD55C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05CB-4DBD-4085-A496-F52E051979B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2D265-F1E9-4C65-A9DD-6743EBE0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6B197-9419-43CA-A2D9-7425D186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520E-D84E-4D11-A0C0-FE2D24FA0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79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055-86B4-443A-A3E0-AC9727A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39DA3-84B7-479E-A548-24469499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6853F-19CA-4B2A-9C39-57F61E78F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7F7B9-838D-4B9B-9592-465144FD9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F8FAD-78EA-4D72-9F05-506D31886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BCEAE-73B9-4D6C-BB3B-9AAE92F9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05CB-4DBD-4085-A496-F52E051979B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2250D-8F36-4A99-AB56-DDAB174C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20732-089A-46EC-B860-871CAF16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520E-D84E-4D11-A0C0-FE2D24FA0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8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04CE-700F-499C-9C69-B8616CAB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D147D-A0FA-4C8C-AEC6-9069306A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05CB-4DBD-4085-A496-F52E051979B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29094-184B-4DF0-8524-A447F305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26DF2-A6F1-4B2B-BEC8-61207F04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520E-D84E-4D11-A0C0-FE2D24FA0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76767-0D91-4D44-A691-EA76B637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05CB-4DBD-4085-A496-F52E051979B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9E131-C907-417F-BA7A-3B9C2DDC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00A8-1C44-42F0-9CE3-C103AA15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520E-D84E-4D11-A0C0-FE2D24FA0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48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3F08-BE57-4121-BF2A-35FC4A19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E1AB-84AE-4D9B-863F-1C52B091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CDC18-E9D4-44B3-891A-C9D7C226B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AE2E-1CDD-4306-8A79-8B3166CE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05CB-4DBD-4085-A496-F52E051979B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5C42B-491A-4B50-95A2-BBCA966A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9ADD-DE1C-4F72-A757-BCEDDE13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520E-D84E-4D11-A0C0-FE2D24FA0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14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D73D-D2B2-4F0A-942A-31C12E54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E467B-2375-444B-8DD7-93929EC2B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3102A-FE64-46A9-920F-69497E22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4751-7BF4-4CD4-B9DF-A0B8061B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05CB-4DBD-4085-A496-F52E051979B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689CD-B56F-4185-BDFA-78AFC4C2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73AC1-284A-4DA1-B9DF-D32E8EC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520E-D84E-4D11-A0C0-FE2D24FA0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91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FE8CE-7AAC-4A0E-BDCF-E53C6CB6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ECE0-BAED-47C8-A83B-D74B0AB57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7F561-1DCB-49E1-88F2-B492CF032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05CB-4DBD-4085-A496-F52E051979B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0CBB-3080-4FD8-B22A-500F1358A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E4B6-4B9A-4BB3-8F2F-ECA5F83FB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520E-D84E-4D11-A0C0-FE2D24FA0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4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80AED4-3B98-454E-8F33-84F503AA82EE}"/>
              </a:ext>
            </a:extLst>
          </p:cNvPr>
          <p:cNvCxnSpPr>
            <a:cxnSpLocks/>
          </p:cNvCxnSpPr>
          <p:nvPr/>
        </p:nvCxnSpPr>
        <p:spPr>
          <a:xfrm>
            <a:off x="741680" y="5069840"/>
            <a:ext cx="1049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43AEB-4F5B-412E-88A8-2214961D1644}"/>
              </a:ext>
            </a:extLst>
          </p:cNvPr>
          <p:cNvCxnSpPr>
            <a:cxnSpLocks/>
          </p:cNvCxnSpPr>
          <p:nvPr/>
        </p:nvCxnSpPr>
        <p:spPr>
          <a:xfrm>
            <a:off x="741680" y="6339840"/>
            <a:ext cx="1049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95F70B5D-4F08-4A8C-BEE4-E494EBBBB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8160" y="5796280"/>
            <a:ext cx="563880" cy="563880"/>
          </a:xfrm>
          <a:prstGeom prst="rect">
            <a:avLst/>
          </a:prstGeom>
        </p:spPr>
      </p:pic>
      <p:pic>
        <p:nvPicPr>
          <p:cNvPr id="11" name="Graphic 10" descr="Car">
            <a:extLst>
              <a:ext uri="{FF2B5EF4-FFF2-40B4-BE49-F238E27FC236}">
                <a16:creationId xmlns:a16="http://schemas.microsoft.com/office/drawing/2014/main" id="{6E3C8EA3-FF56-47EC-BAB7-A5D18A2B9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9680" y="5796280"/>
            <a:ext cx="563880" cy="563880"/>
          </a:xfrm>
          <a:prstGeom prst="rect">
            <a:avLst/>
          </a:prstGeom>
        </p:spPr>
      </p:pic>
      <p:pic>
        <p:nvPicPr>
          <p:cNvPr id="12" name="Graphic 11" descr="Car">
            <a:extLst>
              <a:ext uri="{FF2B5EF4-FFF2-40B4-BE49-F238E27FC236}">
                <a16:creationId xmlns:a16="http://schemas.microsoft.com/office/drawing/2014/main" id="{0643F2B3-FDA8-4DD3-A798-523AC6EDF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00" y="5798821"/>
            <a:ext cx="563880" cy="563880"/>
          </a:xfrm>
          <a:prstGeom prst="rect">
            <a:avLst/>
          </a:prstGeom>
        </p:spPr>
      </p:pic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C9A39A0E-ACFD-405F-9D8F-2454EA925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2720" y="5808981"/>
            <a:ext cx="563880" cy="563880"/>
          </a:xfrm>
          <a:prstGeom prst="rect">
            <a:avLst/>
          </a:prstGeom>
        </p:spPr>
      </p:pic>
      <p:pic>
        <p:nvPicPr>
          <p:cNvPr id="14" name="Graphic 13" descr="Car">
            <a:extLst>
              <a:ext uri="{FF2B5EF4-FFF2-40B4-BE49-F238E27FC236}">
                <a16:creationId xmlns:a16="http://schemas.microsoft.com/office/drawing/2014/main" id="{28907EEC-2ADE-40D7-A151-E3C7D224C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4240" y="5806440"/>
            <a:ext cx="563880" cy="563880"/>
          </a:xfrm>
          <a:prstGeom prst="rect">
            <a:avLst/>
          </a:prstGeom>
        </p:spPr>
      </p:pic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893ADEB0-1AEF-4036-A62C-B181148E2ED9}"/>
              </a:ext>
            </a:extLst>
          </p:cNvPr>
          <p:cNvSpPr/>
          <p:nvPr/>
        </p:nvSpPr>
        <p:spPr>
          <a:xfrm>
            <a:off x="904240" y="5527056"/>
            <a:ext cx="325120" cy="325110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E8F017A-C547-42DD-AE82-60D2A6F2D4D0}"/>
              </a:ext>
            </a:extLst>
          </p:cNvPr>
          <p:cNvSpPr/>
          <p:nvPr/>
        </p:nvSpPr>
        <p:spPr>
          <a:xfrm>
            <a:off x="5908040" y="5525776"/>
            <a:ext cx="325120" cy="325110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66F220DA-0E3F-49F1-8CE1-96AE9BB879F9}"/>
              </a:ext>
            </a:extLst>
          </p:cNvPr>
          <p:cNvSpPr/>
          <p:nvPr/>
        </p:nvSpPr>
        <p:spPr>
          <a:xfrm>
            <a:off x="10833100" y="5525776"/>
            <a:ext cx="325120" cy="325110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F1E7D-CCB4-4BC0-8E9C-50F176BDD8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8165" y="252306"/>
            <a:ext cx="824230" cy="109897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8F0CB2-3F2B-4D82-9850-7FE3817C1BBF}"/>
              </a:ext>
            </a:extLst>
          </p:cNvPr>
          <p:cNvCxnSpPr>
            <a:cxnSpLocks/>
            <a:endCxn id="17" idx="1"/>
          </p:cNvCxnSpPr>
          <p:nvPr/>
        </p:nvCxnSpPr>
        <p:spPr>
          <a:xfrm flipH="1">
            <a:off x="1151274" y="1239520"/>
            <a:ext cx="4690725" cy="43656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7B02D5-89F6-4A6B-B044-F2F0DAE85FE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78881" y="1239520"/>
            <a:ext cx="4632305" cy="43643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A6FEAB-5560-4823-AD07-20A31F89499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050280" y="1351279"/>
            <a:ext cx="20320" cy="4113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5783BC5-90E9-4994-910D-C2F17A8A9CFC}"/>
              </a:ext>
            </a:extLst>
          </p:cNvPr>
          <p:cNvSpPr txBox="1"/>
          <p:nvPr/>
        </p:nvSpPr>
        <p:spPr>
          <a:xfrm rot="18958919">
            <a:off x="2621280" y="2926080"/>
            <a:ext cx="173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path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48CAD0-D698-4891-B295-EE4FCE8BE54B}"/>
              </a:ext>
            </a:extLst>
          </p:cNvPr>
          <p:cNvSpPr txBox="1"/>
          <p:nvPr/>
        </p:nvSpPr>
        <p:spPr>
          <a:xfrm>
            <a:off x="6200796" y="704948"/>
            <a:ext cx="110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Cell </a:t>
            </a:r>
          </a:p>
          <a:p>
            <a:pPr algn="ctr"/>
            <a:r>
              <a:rPr lang="en-US" dirty="0"/>
              <a:t>site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5A07DC-C470-4CA2-9202-4D9257053DCC}"/>
              </a:ext>
            </a:extLst>
          </p:cNvPr>
          <p:cNvSpPr txBox="1"/>
          <p:nvPr/>
        </p:nvSpPr>
        <p:spPr>
          <a:xfrm>
            <a:off x="3425518" y="4718410"/>
            <a:ext cx="110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Road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282155-E3E5-460A-A8EE-276F2FBCEE5B}"/>
              </a:ext>
            </a:extLst>
          </p:cNvPr>
          <p:cNvSpPr txBox="1"/>
          <p:nvPr/>
        </p:nvSpPr>
        <p:spPr>
          <a:xfrm>
            <a:off x="10358120" y="5897365"/>
            <a:ext cx="16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flow</a:t>
            </a:r>
            <a:endParaRPr lang="en-GB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49B2AB-FB22-4C92-9D2E-CB1893EFD68B}"/>
              </a:ext>
            </a:extLst>
          </p:cNvPr>
          <p:cNvCxnSpPr/>
          <p:nvPr/>
        </p:nvCxnSpPr>
        <p:spPr>
          <a:xfrm>
            <a:off x="6306492" y="5570957"/>
            <a:ext cx="4359295" cy="762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8C6AA5-07BC-41C1-85EF-E0F49BD69960}"/>
              </a:ext>
            </a:extLst>
          </p:cNvPr>
          <p:cNvSpPr txBox="1"/>
          <p:nvPr/>
        </p:nvSpPr>
        <p:spPr>
          <a:xfrm>
            <a:off x="8161963" y="5368004"/>
            <a:ext cx="7442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km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6B3BDF-891C-464F-A54C-60727512CDE3}"/>
              </a:ext>
            </a:extLst>
          </p:cNvPr>
          <p:cNvCxnSpPr>
            <a:cxnSpLocks/>
          </p:cNvCxnSpPr>
          <p:nvPr/>
        </p:nvCxnSpPr>
        <p:spPr>
          <a:xfrm>
            <a:off x="741680" y="5689600"/>
            <a:ext cx="1049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0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Oughton</dc:creator>
  <cp:lastModifiedBy>Edward Oughton</cp:lastModifiedBy>
  <cp:revision>2</cp:revision>
  <dcterms:created xsi:type="dcterms:W3CDTF">2019-10-28T11:24:50Z</dcterms:created>
  <dcterms:modified xsi:type="dcterms:W3CDTF">2019-10-28T14:01:03Z</dcterms:modified>
</cp:coreProperties>
</file>