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B9AF-BB25-449C-A157-73A66836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A056-8EA1-43E0-B61C-C5B4050B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A57F-4DD6-49FA-B780-A96D6B1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0724-FA92-4184-A3CD-75853DD8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8D84-69B4-4C8E-A796-C3E01D0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7B4-53AD-4F34-9759-EF4E1332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9CF9F-7ABE-4CFF-A3CF-61ECACC6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AFBE-C88C-443B-B5BF-2D32FCC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88B0-4522-4523-8010-4132BD47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2A53-D238-488B-8D89-07A3D5F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19928-5B18-4A00-89B0-0BF2F5DEC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CA9A-7201-4BE1-B49E-A77868749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C5EA-527B-4D78-8E49-C6345F11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496E-4BB2-4A21-B40E-7C473CB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F74D-3361-4076-89EC-9C4EF3EB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C0D5-2FBD-4D94-A441-BBBD669D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E410-1622-43D4-A9BB-314E0DE4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1DCE-E71B-4514-9E87-726B45F8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5313-5E47-436B-9CF2-CABF6A7D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1673-56CB-4957-9723-A83C447E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3C01-CC6B-470F-B926-A8CA3CB8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BAF6-F546-47C2-8717-2DC03FA1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BEF0-6435-4189-862B-7206EB24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0836-C9B9-4AA1-9B35-816890EF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E7E8-EA0E-4DD4-9B59-A05DC092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8CE-D800-4860-AE67-61739249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8594-8529-4E5F-AD85-F503C737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3B8F-50F2-4A96-B66E-BF73A5B3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C673-96C5-4542-89F6-E80C49CC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3644-63B8-4E08-BC1E-7C7E4515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F2B0-55C1-481E-B4FF-48F2B0A8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7B8-58C4-4FAF-801F-FEAF8A5E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3DA1-A679-48EB-BB54-3F9E3038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8D23-E3DE-4F7A-8B2F-ECB75786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D240-E132-460F-B1C7-359204B8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E817-76A0-4D46-A0F4-A56560401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34D3C-A482-46ED-9C11-725A85A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9CE36-9E13-484C-8D50-132C92C6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2E97B-AC77-4566-AA17-D5BD6C3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A0EE-4238-4D41-B9D4-A2AB3081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0DDD6-73B6-49C1-9378-D28FCB9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BDF92-0FE6-442C-85BE-F08F960D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603AD-E909-4CFB-A006-2D722C6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A8F57-8018-4A68-A75E-D6ACCEB0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6F093-420E-4E19-80D6-FCA1C239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CC0F9-9F49-4994-866A-9C1A774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82A-3D01-417C-ADCD-CA61DDFB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B2-D50C-41A9-9A49-DB136C7D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C7A03-7256-48B6-90D4-74E3CEBC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BB131-57A7-483F-B081-D4F4B223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8242-D4C7-4ED0-85C6-B5460CD8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E118-36DE-4B80-8D01-251A774F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E50C-46D4-4D37-B608-27E8B7AB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0DBE4-1A1B-470E-8651-273FEA9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8C29-F807-4219-8240-36DC1008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93CC-712B-40F8-A855-28A8DE41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75BD-17E1-4E29-8762-AFCF5C3F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E0075-16AB-485F-9444-B95CBC7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97CD5-549E-4E00-A3D8-AD71243E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3D1A-6EAA-4FE8-80B7-D613AAAE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52EE-FE8C-4D53-A56E-BCFD5E27B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1BB4-D4D2-44FD-8E6A-95CBABC742E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9732-A2D1-4EE7-AEFC-D9E956F8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3465-DBC6-4480-921D-850E6C98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3AF8-CD00-4DB6-815D-DF7D6B0D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4B94E-BD5D-444B-AB69-238EC56C63CD}"/>
              </a:ext>
            </a:extLst>
          </p:cNvPr>
          <p:cNvSpPr txBox="1"/>
          <p:nvPr/>
        </p:nvSpPr>
        <p:spPr>
          <a:xfrm>
            <a:off x="8787865" y="2733575"/>
            <a:ext cx="246406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Kilometers of middle mile of fiber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(broken down by the number of km of fiber per settlement)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2E579-CEA4-41BA-9DBC-764B0FB3E4B5}"/>
              </a:ext>
            </a:extLst>
          </p:cNvPr>
          <p:cNvSpPr txBox="1"/>
          <p:nvPr/>
        </p:nvSpPr>
        <p:spPr>
          <a:xfrm>
            <a:off x="1336307" y="460409"/>
            <a:ext cx="246406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Kilometers of middle mile of fiber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(broken down by the number of km of fiber per settlement)</a:t>
            </a:r>
          </a:p>
        </p:txBody>
      </p:sp>
    </p:spTree>
    <p:extLst>
      <p:ext uri="{BB962C8B-B14F-4D97-AF65-F5344CB8AC3E}">
        <p14:creationId xmlns:p14="http://schemas.microsoft.com/office/powerpoint/2010/main" val="19721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4</cp:revision>
  <dcterms:created xsi:type="dcterms:W3CDTF">2021-03-31T13:23:29Z</dcterms:created>
  <dcterms:modified xsi:type="dcterms:W3CDTF">2021-03-31T16:42:53Z</dcterms:modified>
</cp:coreProperties>
</file>