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67DE-E1D1-40A4-91C3-AE75FCD1D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5470F-4862-49BE-B361-0152EF15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3AA7-8FD4-4004-87A8-4756682B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247B-62EF-4F3E-9CBF-D6BEEBEC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8D4FC-4C31-4FDE-A647-ADC28554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0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7F02-22EC-42BB-A7E8-95ABA62C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1491D-16BD-4DDC-9693-653E8203A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C8AA9-037E-457D-88F5-C4986A9D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0E07-9DA1-4EC2-AE61-62BB4B67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EF33-B550-485D-9D86-28DEAB25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7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0ED2C-3D36-48D6-B60B-68A063FCE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43DA7-74C5-47F1-8C98-116B9DFC0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9BF2-E49D-4667-AC72-E95DF4A7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AE74-B3A2-4FB9-A4B0-70AEF075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A793C-EF2F-4DF3-B1AA-4C17670B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29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DE54-8079-407C-9D15-B8E2EC5F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5C63-BF73-4DC4-B1BF-07139B0A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88BC-99EF-4ABA-8BD3-92C4B795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A568-922C-46B4-A40C-FCB7D830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AC8C-D12A-463B-A253-8DDEB5D7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59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643C-13D7-4EC7-ABAF-14DC5DAF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13586-A008-48D4-80D9-0C1FEB05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8BB3B-4C4D-47F2-AEF6-F45EA168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E8FD-8E74-4B02-9A86-D19EB5CC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3197-2603-4E4F-A948-98EDF659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47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E206-3E1A-4DE0-8935-AF82AA7B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CB51-30D0-4526-9166-2B11117A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0C241-02E1-4A6A-A0A0-16F193F7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093A-8375-4697-9E96-26D6627E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79152-6155-47F3-A5DF-403496C1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A3C73-6813-48CA-8CAB-FBAF7831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2E0C-49EC-4168-91AC-4FC24207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8171-25D6-4D36-872A-3D4A052C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075E5-853F-4635-B0C1-70660AACC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7322A-B6D2-4185-B83E-D68C2CB3D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90338-09D1-48DF-AD35-42BC54C7A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C8242-8B2D-4214-93EC-2576E41D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23B91-444D-48D0-85D4-5FED7783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2022-24E4-44A7-BE0A-0E7BBD6A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7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9FEF-147D-4C78-86CD-BDE38E07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4BB24-8769-4AC4-990A-D81C02F0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C3F43-CF45-4D81-B7E5-7B2C10D5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A96AB-0683-4867-95F0-DB212327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4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C0770-5AA0-4C67-812D-AEE88BE4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C5755-A396-4203-BF88-76A720E2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D9421-D75C-4D5A-B0DC-ABE1A2B6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4DEE-62E6-405E-AFCB-F5166F46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187E-F9AE-4C7E-BC8B-918068CB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A1F82-1EF7-4442-B007-2289AFCDB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3CB85-9142-4436-A03E-415E08D5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23ADD-1309-499F-8E6F-2FA615F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05A6-D621-4275-8626-006A2F21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8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CD27-3A6E-4573-BDD7-5E1B8D23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7B427-4038-437C-812A-6766EEA1A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FB2A7-9620-4A61-B34A-E1AFCEA1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359E1-F98D-4A52-85AF-A63B5AB5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18D64-347C-4984-9A51-3B9F237C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0B04-8527-43C4-A4B4-576214EC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CB685-A839-4B6A-AABD-0E4596DD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4FB65-0A96-44AF-856C-C02884E3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33875-FD00-4359-9D47-44F3F2BBC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FA4FB-920A-41DE-8475-501E3F90FB1D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AD01-92FA-4C83-8DDB-5EBD77F6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BA0C-052D-4241-9743-90750D680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F50B-9208-4CE5-9FEB-640DB6B52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4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EBA-AF89-4148-9B66-33AE591A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97BB-143A-4C5B-ACAC-A3E259479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framework be developed for a global satellite fleet model?</a:t>
            </a:r>
          </a:p>
          <a:p>
            <a:r>
              <a:rPr lang="en-US" dirty="0"/>
              <a:t>What are the socio-economic impacts of satellite failure?</a:t>
            </a:r>
          </a:p>
          <a:p>
            <a:r>
              <a:rPr lang="en-US" dirty="0"/>
              <a:t>What is the sensitivity of the impacts to:</a:t>
            </a:r>
          </a:p>
          <a:p>
            <a:pPr lvl="1"/>
            <a:r>
              <a:rPr lang="en-US" dirty="0"/>
              <a:t>Engineering vulnerability (via fragility curves)</a:t>
            </a:r>
          </a:p>
          <a:p>
            <a:pPr lvl="1"/>
            <a:r>
              <a:rPr lang="en-US" dirty="0"/>
              <a:t>Satellite dependence (via a ‘dependence’ parameter)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72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0779F0-029A-4875-B0EB-1C7A6340302E}"/>
              </a:ext>
            </a:extLst>
          </p:cNvPr>
          <p:cNvSpPr txBox="1"/>
          <p:nvPr/>
        </p:nvSpPr>
        <p:spPr>
          <a:xfrm>
            <a:off x="4321744" y="2058200"/>
            <a:ext cx="2695074" cy="1251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dirty="0" err="1"/>
              <a:t>NetworkManager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Assets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6FB5B-99D4-4D8D-9F45-75447012C981}"/>
              </a:ext>
            </a:extLst>
          </p:cNvPr>
          <p:cNvSpPr txBox="1"/>
          <p:nvPr/>
        </p:nvSpPr>
        <p:spPr>
          <a:xfrm>
            <a:off x="4321744" y="3697703"/>
            <a:ext cx="2695074" cy="28234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dirty="0"/>
              <a:t>Satellite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Constellation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Engineering characteristics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Fragility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type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7AD03-0AE1-4D2B-88C9-9E539152BB3E}"/>
              </a:ext>
            </a:extLst>
          </p:cNvPr>
          <p:cNvSpPr txBox="1"/>
          <p:nvPr/>
        </p:nvSpPr>
        <p:spPr>
          <a:xfrm>
            <a:off x="8545630" y="2318081"/>
            <a:ext cx="2695074" cy="7315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err="1"/>
              <a:t>EconAssessment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AC6A39-3630-4003-879A-BBAC17E9E90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69281" y="1559292"/>
            <a:ext cx="0" cy="49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89D6E-01AA-4D1C-8FA5-51366864791C}"/>
              </a:ext>
            </a:extLst>
          </p:cNvPr>
          <p:cNvCxnSpPr/>
          <p:nvPr/>
        </p:nvCxnSpPr>
        <p:spPr>
          <a:xfrm>
            <a:off x="625643" y="933650"/>
            <a:ext cx="1104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BE1EEC-849E-4893-95EC-0E56B1137FAF}"/>
              </a:ext>
            </a:extLst>
          </p:cNvPr>
          <p:cNvSpPr txBox="1"/>
          <p:nvPr/>
        </p:nvSpPr>
        <p:spPr>
          <a:xfrm>
            <a:off x="4321744" y="308008"/>
            <a:ext cx="2695074" cy="125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777A2-8C01-449E-BB21-3A77A1AE81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69281" y="3309483"/>
            <a:ext cx="0" cy="38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0E993-22FB-4CBE-9E07-6A072CC8592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016818" y="1365985"/>
            <a:ext cx="1528812" cy="131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43581-FB4F-4D6C-A4F3-BADDFD1FE6ED}"/>
              </a:ext>
            </a:extLst>
          </p:cNvPr>
          <p:cNvCxnSpPr>
            <a:cxnSpLocks/>
          </p:cNvCxnSpPr>
          <p:nvPr/>
        </p:nvCxnSpPr>
        <p:spPr>
          <a:xfrm flipH="1" flipV="1">
            <a:off x="7016818" y="1495925"/>
            <a:ext cx="1528812" cy="13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00FE25-6E21-41AF-BC62-C70A95F8C784}"/>
              </a:ext>
            </a:extLst>
          </p:cNvPr>
          <p:cNvCxnSpPr>
            <a:cxnSpLocks/>
          </p:cNvCxnSpPr>
          <p:nvPr/>
        </p:nvCxnSpPr>
        <p:spPr>
          <a:xfrm flipV="1">
            <a:off x="5869808" y="3309483"/>
            <a:ext cx="0" cy="38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D6C802-D755-47B5-AA21-3A04BAEB0CA3}"/>
              </a:ext>
            </a:extLst>
          </p:cNvPr>
          <p:cNvCxnSpPr>
            <a:cxnSpLocks/>
          </p:cNvCxnSpPr>
          <p:nvPr/>
        </p:nvCxnSpPr>
        <p:spPr>
          <a:xfrm flipV="1">
            <a:off x="5869808" y="1559292"/>
            <a:ext cx="0" cy="49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1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Research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Oughton</dc:creator>
  <cp:lastModifiedBy>Edward Oughton</cp:lastModifiedBy>
  <cp:revision>7</cp:revision>
  <dcterms:created xsi:type="dcterms:W3CDTF">2019-08-29T16:22:54Z</dcterms:created>
  <dcterms:modified xsi:type="dcterms:W3CDTF">2019-08-29T17:13:33Z</dcterms:modified>
</cp:coreProperties>
</file>