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D50E-1A2A-0DAC-2373-67EFC237C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B20B1-9B58-9CF6-3D00-55A7D134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50B0-90E7-0077-046A-5CC7F518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4A63-FDCF-A302-D6CB-783BF15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90B8-4859-B7E1-CBC6-46CDFC3D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D348-36DD-D009-6CE7-D14FB870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27DC3-9145-6381-8EA0-425C7B4A0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70E18-04CA-D033-24D4-75AEFEF7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0F5C-9EE0-0D8F-0E5E-1658C032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E82B-6C95-8411-2858-47BAF7EB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0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296B6-3A61-29D1-C7A0-B12DAD720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ACCED-857F-547F-EE17-449B4D6D2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9217-B11C-B422-D27E-3260352D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EEEA-33D3-BB53-07B8-C0B7F6F2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CD03-80CD-0F73-9EE1-C05DA8A6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7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25CD-0C83-243E-8DC5-7D9042F5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B841-C4CB-4073-C7ED-934014C4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8AE1-1EF0-DBFA-AE55-58638C6C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4D07C-52DF-0345-B13A-266C9F2C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DCCA-A084-0A67-FE61-5A4FD14A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CA5D-5131-7AB5-2C04-DC9F3EF8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997F-EFED-F176-BD10-BFCC221C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E4099-27B2-1FD6-A1CD-5B5C1CC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6B49-B31A-EB6F-B42E-2833FED4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1AE5-437F-DBDB-21BF-5370F7AB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4596-F5B7-05E5-C52D-DB9DA267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AE31-4832-53C0-EF7A-B747D3975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99C06-16B0-B084-0F1E-5D70AFE92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A9A09-CA29-700B-5409-DE61B55A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805B4-2FC7-C9F3-32C1-84BC42B2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61E0-907F-35B1-9FC2-9D99BAA5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3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905A-910D-A000-321B-9DCAFB62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F36BB-DB7E-14D7-D984-91A4374A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8EB9-1477-AB11-CEA7-C891F1301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8B07E-3857-9082-1244-8B4CBA424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D85A0-0047-569C-AFB9-7C8DE6B91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D7119-9F6D-73B1-9F94-55644961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B508D-7613-24F8-4279-96ADFFF6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5D8B9-FB58-DD6C-EA2D-563AB229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392C-61C6-A630-2C8D-01BBDED3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2B857-8A61-6F53-C4C4-16CBEF53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B16D1-46CB-8A46-029F-11235A90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8A27C-5AEC-FEB5-FA8A-779B1DC5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3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CE7EA-B03E-6357-0D1D-A59F9BBB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52AB6-00D0-3A54-1380-D510E1B8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62EF8-6E1E-59A8-C79A-C9BD3D2D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7341-A9FB-29C1-4CD3-520C548F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15F9-3DA1-DB5C-165F-3C82583F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D0E4F-58AA-9739-5172-F1179DFB1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193AA-383D-4CF4-346D-A160805E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6E25-966A-CBAA-4D0F-59ACC909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FD2D2-9383-99A8-CB83-8940D055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5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0A21-D4FE-3BE3-B7DE-32B255F9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81A5B-94A4-4312-F297-E0793CDF0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31564-521E-84B5-84A1-46F0A0A2A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3144F-AD2D-FE08-48CC-174CB5FE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E8C54-3FE7-8739-1046-627CD69F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25964-3B58-867A-95A1-EBD788F3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5D25B-8CE0-033B-B280-D2C9177F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D13FF-8134-C93A-9489-2D216D99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7BC4-21C8-56A4-0878-D60A972A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F312B-119C-4756-80D8-0EBE3523ADE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223B-A769-3BE3-3890-D9AA861B1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1BEB-B1E9-2F05-0CA9-893C1C2C3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C1E89-CB64-4FAF-976F-C4131E95A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0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398C5C-8C65-24D5-4EFC-E1348BE68D64}"/>
              </a:ext>
            </a:extLst>
          </p:cNvPr>
          <p:cNvSpPr/>
          <p:nvPr/>
        </p:nvSpPr>
        <p:spPr>
          <a:xfrm>
            <a:off x="824459" y="764498"/>
            <a:ext cx="10882859" cy="55763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B4967-61D5-48FC-6C31-86DB2AB0102A}"/>
              </a:ext>
            </a:extLst>
          </p:cNvPr>
          <p:cNvSpPr txBox="1"/>
          <p:nvPr/>
        </p:nvSpPr>
        <p:spPr>
          <a:xfrm>
            <a:off x="1064302" y="938957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59AC79-D343-82C2-404C-D42E37244D38}"/>
              </a:ext>
            </a:extLst>
          </p:cNvPr>
          <p:cNvSpPr/>
          <p:nvPr/>
        </p:nvSpPr>
        <p:spPr>
          <a:xfrm>
            <a:off x="9368852" y="938958"/>
            <a:ext cx="1998689" cy="620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002BE-4BFC-C57C-2923-A05EA152A293}"/>
              </a:ext>
            </a:extLst>
          </p:cNvPr>
          <p:cNvSpPr txBox="1"/>
          <p:nvPr/>
        </p:nvSpPr>
        <p:spPr>
          <a:xfrm>
            <a:off x="9521252" y="1064302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5F04B4-6CFD-32C4-02AF-54779605DD48}"/>
              </a:ext>
            </a:extLst>
          </p:cNvPr>
          <p:cNvSpPr/>
          <p:nvPr/>
        </p:nvSpPr>
        <p:spPr>
          <a:xfrm>
            <a:off x="976860" y="1733439"/>
            <a:ext cx="10390682" cy="4360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C048A-0D98-0ED4-BC45-34B0CFE066AB}"/>
              </a:ext>
            </a:extLst>
          </p:cNvPr>
          <p:cNvSpPr txBox="1"/>
          <p:nvPr/>
        </p:nvSpPr>
        <p:spPr>
          <a:xfrm>
            <a:off x="1064302" y="1907898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Gantt Chart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335A9D-84CF-61EA-E376-3826C13FE460}"/>
              </a:ext>
            </a:extLst>
          </p:cNvPr>
          <p:cNvSpPr/>
          <p:nvPr/>
        </p:nvSpPr>
        <p:spPr>
          <a:xfrm>
            <a:off x="1129260" y="2527919"/>
            <a:ext cx="10085880" cy="3265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54EC2-A2BA-9F93-EFCE-B17ECCD61DB8}"/>
              </a:ext>
            </a:extLst>
          </p:cNvPr>
          <p:cNvSpPr txBox="1"/>
          <p:nvPr/>
        </p:nvSpPr>
        <p:spPr>
          <a:xfrm>
            <a:off x="1411574" y="2702380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9170EB-D34B-0F24-C9B1-706A75729362}"/>
              </a:ext>
            </a:extLst>
          </p:cNvPr>
          <p:cNvSpPr/>
          <p:nvPr/>
        </p:nvSpPr>
        <p:spPr>
          <a:xfrm>
            <a:off x="1281660" y="3246172"/>
            <a:ext cx="9541238" cy="620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C4F18-2289-CA3C-2EBC-966406BB5605}"/>
              </a:ext>
            </a:extLst>
          </p:cNvPr>
          <p:cNvSpPr txBox="1"/>
          <p:nvPr/>
        </p:nvSpPr>
        <p:spPr>
          <a:xfrm>
            <a:off x="1411574" y="3390652"/>
            <a:ext cx="23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Axis Labels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6FB07-51CC-5597-77A4-BCEFB764F6AD}"/>
              </a:ext>
            </a:extLst>
          </p:cNvPr>
          <p:cNvSpPr/>
          <p:nvPr/>
        </p:nvSpPr>
        <p:spPr>
          <a:xfrm>
            <a:off x="1269168" y="4040651"/>
            <a:ext cx="9541238" cy="15356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91F13-AA18-291D-925A-33A257F997C6}"/>
              </a:ext>
            </a:extLst>
          </p:cNvPr>
          <p:cNvSpPr txBox="1"/>
          <p:nvPr/>
        </p:nvSpPr>
        <p:spPr>
          <a:xfrm>
            <a:off x="1399082" y="4185132"/>
            <a:ext cx="23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Rows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80D682-77EF-47A7-EEE4-BA7E5CFE48D9}"/>
              </a:ext>
            </a:extLst>
          </p:cNvPr>
          <p:cNvSpPr/>
          <p:nvPr/>
        </p:nvSpPr>
        <p:spPr>
          <a:xfrm>
            <a:off x="1499706" y="4643136"/>
            <a:ext cx="1883633" cy="786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 Gridlines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E7BEB-14D2-0C22-0C86-8D9DEF5198BC}"/>
              </a:ext>
            </a:extLst>
          </p:cNvPr>
          <p:cNvSpPr/>
          <p:nvPr/>
        </p:nvSpPr>
        <p:spPr>
          <a:xfrm>
            <a:off x="3604673" y="4643136"/>
            <a:ext cx="1883633" cy="786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Lane Gridlines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5AFA36-5FD8-4E8A-F1B4-367A08D09CCE}"/>
              </a:ext>
            </a:extLst>
          </p:cNvPr>
          <p:cNvSpPr/>
          <p:nvPr/>
        </p:nvSpPr>
        <p:spPr>
          <a:xfrm>
            <a:off x="5709640" y="4643136"/>
            <a:ext cx="1883633" cy="786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Appointment Bar</a:t>
            </a:r>
          </a:p>
        </p:txBody>
      </p:sp>
    </p:spTree>
    <p:extLst>
      <p:ext uri="{BB962C8B-B14F-4D97-AF65-F5344CB8AC3E}">
        <p14:creationId xmlns:p14="http://schemas.microsoft.com/office/powerpoint/2010/main" val="27535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24E9E-E306-E7A4-27F2-CF3186D49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35B20-0B3B-C45A-360E-001F2D86D9DA}"/>
              </a:ext>
            </a:extLst>
          </p:cNvPr>
          <p:cNvSpPr/>
          <p:nvPr/>
        </p:nvSpPr>
        <p:spPr>
          <a:xfrm>
            <a:off x="824459" y="764498"/>
            <a:ext cx="10882859" cy="55763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9BF75-F6F6-E9CF-011D-0F3FBB39E9E0}"/>
              </a:ext>
            </a:extLst>
          </p:cNvPr>
          <p:cNvSpPr txBox="1"/>
          <p:nvPr/>
        </p:nvSpPr>
        <p:spPr>
          <a:xfrm>
            <a:off x="1064302" y="938957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273C37-7904-0CC6-9263-C3F948F1A365}"/>
              </a:ext>
            </a:extLst>
          </p:cNvPr>
          <p:cNvSpPr/>
          <p:nvPr/>
        </p:nvSpPr>
        <p:spPr>
          <a:xfrm>
            <a:off x="1129260" y="5598829"/>
            <a:ext cx="10238281" cy="620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F99E0-626E-4ED1-AD13-128C4773378C}"/>
              </a:ext>
            </a:extLst>
          </p:cNvPr>
          <p:cNvSpPr txBox="1"/>
          <p:nvPr/>
        </p:nvSpPr>
        <p:spPr>
          <a:xfrm>
            <a:off x="5793697" y="5730219"/>
            <a:ext cx="94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F3BC8C-DDDB-5761-D3EE-8EB921FBE8EE}"/>
              </a:ext>
            </a:extLst>
          </p:cNvPr>
          <p:cNvSpPr/>
          <p:nvPr/>
        </p:nvSpPr>
        <p:spPr>
          <a:xfrm>
            <a:off x="1129260" y="1398870"/>
            <a:ext cx="10238281" cy="4060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08A828-EC5F-343C-EE93-9A0A36D880D6}"/>
              </a:ext>
            </a:extLst>
          </p:cNvPr>
          <p:cNvSpPr txBox="1"/>
          <p:nvPr/>
        </p:nvSpPr>
        <p:spPr>
          <a:xfrm>
            <a:off x="1204211" y="1568141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3B4B7F-4F8D-5E31-0206-55270B67F427}"/>
              </a:ext>
            </a:extLst>
          </p:cNvPr>
          <p:cNvSpPr/>
          <p:nvPr/>
        </p:nvSpPr>
        <p:spPr>
          <a:xfrm>
            <a:off x="1269169" y="2068006"/>
            <a:ext cx="9945972" cy="3173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FAF13-E8F9-2F35-E2E5-5E2196832E34}"/>
              </a:ext>
            </a:extLst>
          </p:cNvPr>
          <p:cNvSpPr txBox="1"/>
          <p:nvPr/>
        </p:nvSpPr>
        <p:spPr>
          <a:xfrm>
            <a:off x="1404080" y="2237277"/>
            <a:ext cx="23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Doctor Rows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E5CF2D-93FC-F0C9-C825-28E992594F70}"/>
              </a:ext>
            </a:extLst>
          </p:cNvPr>
          <p:cNvSpPr/>
          <p:nvPr/>
        </p:nvSpPr>
        <p:spPr>
          <a:xfrm>
            <a:off x="1421569" y="2775880"/>
            <a:ext cx="9501264" cy="221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76655-8CB0-FC11-EEC4-4272D21BDBCB}"/>
              </a:ext>
            </a:extLst>
          </p:cNvPr>
          <p:cNvSpPr txBox="1"/>
          <p:nvPr/>
        </p:nvSpPr>
        <p:spPr>
          <a:xfrm>
            <a:off x="1576466" y="2906413"/>
            <a:ext cx="236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Appointment Cards</a:t>
            </a:r>
          </a:p>
        </p:txBody>
      </p:sp>
    </p:spTree>
    <p:extLst>
      <p:ext uri="{BB962C8B-B14F-4D97-AF65-F5344CB8AC3E}">
        <p14:creationId xmlns:p14="http://schemas.microsoft.com/office/powerpoint/2010/main" val="265366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Charles</dc:creator>
  <cp:lastModifiedBy>Edward Charles</cp:lastModifiedBy>
  <cp:revision>2</cp:revision>
  <dcterms:created xsi:type="dcterms:W3CDTF">2025-08-16T04:46:28Z</dcterms:created>
  <dcterms:modified xsi:type="dcterms:W3CDTF">2025-08-24T17:41:35Z</dcterms:modified>
</cp:coreProperties>
</file>