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3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C3D3-1A4B-FE44-E214-2C60BBB3A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175C6-B248-CC27-6328-0332EB23F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6E31A-6D3E-1EC5-C3CD-39E27EEC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FF8D-3846-4463-AF4A-89F341DED87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22029-7FFD-D865-9943-7773081C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3A325-35BA-4DCC-74A0-0FDD5D61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B003-FCC0-483F-9853-E46C56BA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96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D57E-550A-28DD-C388-92639D0F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E54DB-436C-79B9-B348-D5ADAFF19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B9C2C-E6FC-9555-6A64-E7EF0291E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FF8D-3846-4463-AF4A-89F341DED87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07145-77CF-1EE4-EFCD-EFB037D98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F5E08-BA14-1D59-5887-E191EEE57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B003-FCC0-483F-9853-E46C56BA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98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8F61A3-208B-AC3B-013D-36A132A92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D8FC6-4F42-D00E-44AC-12796E00D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0A61E-01BE-6EA5-C208-63CEDE515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FF8D-3846-4463-AF4A-89F341DED87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C63C0-6440-8C5C-EB50-7532EB23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E8101-2F2B-9A05-4DF1-342EE4D34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B003-FCC0-483F-9853-E46C56BA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7F8AD-A30A-86BA-0839-C0B1935A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DF53F-862F-7B32-B496-6FCA9D061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15A47-1C56-FCAD-9A78-B36E632C7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FF8D-3846-4463-AF4A-89F341DED87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876AF-1C1F-2A62-531B-0359FCB5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CFD5B-C140-EC29-8D0D-ACE732D30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B003-FCC0-483F-9853-E46C56BA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2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B228-3F7E-DEA6-C039-B530FE214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84E1C-444B-A388-420B-BB6F42934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93773-E13F-D957-06B5-935AFF21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FF8D-3846-4463-AF4A-89F341DED87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37EB3-83F1-22B5-E0E8-86591673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58CE0-4729-C179-B1E7-4BDF30BF9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B003-FCC0-483F-9853-E46C56BA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16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35F4C-FECC-6C5F-8ECE-EB4DE1ED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F0249-4F45-C5FE-1D10-88AA0FB33D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2F39C-4637-9CED-DD4E-DA1999624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53A6C-E63B-5DB0-81B6-58621DE4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FF8D-3846-4463-AF4A-89F341DED87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B7A6A-CF9F-3E69-2E82-D56E562A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A2BFE-B1BE-6E7D-B801-89E52864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B003-FCC0-483F-9853-E46C56BA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7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62ED-B60F-8E01-E6B3-67DC44188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AE368-7B52-DAFA-9E5E-39D6E5546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799F6-2C20-603B-41FB-2B357467E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300013-96AD-481C-6343-9A049B2F1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557677-C202-62B3-860F-D801124DEA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D0F229-FCA6-431F-ED27-514F0C843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FF8D-3846-4463-AF4A-89F341DED87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13E152-D2C6-8F67-9D5C-3FA4AE300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6F8D03-3E3F-188A-D751-3F12BE42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B003-FCC0-483F-9853-E46C56BA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C160A-6ED5-4263-9B03-19A6BAD2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EC30B8-A931-06D2-79A0-2A341AED3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FF8D-3846-4463-AF4A-89F341DED87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042FCD-4066-B190-5310-9948C77DA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3867F-12CB-0D8E-C401-47FF38534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B003-FCC0-483F-9853-E46C56BA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8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DE4AD5-3CAC-561B-4B28-87AC37926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FF8D-3846-4463-AF4A-89F341DED87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A6E00A-884B-E471-6437-D13C666E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5559A-D25A-0093-BD48-94BE43A4E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B003-FCC0-483F-9853-E46C56BA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0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AFF64-CFDA-B420-3221-DC78C735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27B4B-2F71-24DC-4F3B-59820F648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9F41D-A2BA-7D6C-F7A6-F5BD4CA36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495C9-17AB-4349-0811-B468C8C8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FF8D-3846-4463-AF4A-89F341DED87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8E724-E248-7374-BAE4-43E1EE2B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1FD79-849A-E9C2-337F-35983BF7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B003-FCC0-483F-9853-E46C56BA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9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C1E15-AF16-E047-3307-A6985B06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96EE07-76AE-BFB9-D02B-812E38EFF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76EDF-93B0-11F5-5CDC-1D7DB86B2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128FB-66EE-1651-0E3C-F645E15AD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FF8D-3846-4463-AF4A-89F341DED87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41669-5939-4AD7-2822-D6ED539A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88FCF-2284-B729-9601-50280BE9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DB003-FCC0-483F-9853-E46C56BA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2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693B-F8AD-2571-8D71-A96C28FC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4071D-40D1-3935-A674-204BA40DD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2C12D-0CDB-A3F2-A6A2-01770C759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57FF8D-3846-4463-AF4A-89F341DED87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6A4BE-E4A5-161E-AAC7-A859E815E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7E85E-AEFA-EE43-5B92-0423774BC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2DB003-FCC0-483F-9853-E46C56BA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2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dice on a rug">
            <a:extLst>
              <a:ext uri="{FF2B5EF4-FFF2-40B4-BE49-F238E27FC236}">
                <a16:creationId xmlns:a16="http://schemas.microsoft.com/office/drawing/2014/main" id="{1462959D-207E-8502-12D4-996EAC344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2690"/>
            <a:ext cx="12192000" cy="34468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A5E256-7664-DE37-9A1A-D6D4994DD4D8}"/>
              </a:ext>
            </a:extLst>
          </p:cNvPr>
          <p:cNvSpPr/>
          <p:nvPr/>
        </p:nvSpPr>
        <p:spPr>
          <a:xfrm>
            <a:off x="2855742" y="2124222"/>
            <a:ext cx="801858" cy="24196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011EF2-B814-F94D-B83E-91960DFD914A}"/>
              </a:ext>
            </a:extLst>
          </p:cNvPr>
          <p:cNvSpPr/>
          <p:nvPr/>
        </p:nvSpPr>
        <p:spPr>
          <a:xfrm>
            <a:off x="3978811" y="2124222"/>
            <a:ext cx="916745" cy="24196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9A55D8-DB4A-ABC0-638B-63E0FC00C84E}"/>
              </a:ext>
            </a:extLst>
          </p:cNvPr>
          <p:cNvSpPr/>
          <p:nvPr/>
        </p:nvSpPr>
        <p:spPr>
          <a:xfrm>
            <a:off x="5179255" y="2036297"/>
            <a:ext cx="916745" cy="24196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703DBD-5349-90BE-3C5E-06DDA6EAA61F}"/>
              </a:ext>
            </a:extLst>
          </p:cNvPr>
          <p:cNvSpPr/>
          <p:nvPr/>
        </p:nvSpPr>
        <p:spPr>
          <a:xfrm>
            <a:off x="6276534" y="2036296"/>
            <a:ext cx="916745" cy="24196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EB04D8-9ECE-699A-B9BE-DE58C23F8042}"/>
              </a:ext>
            </a:extLst>
          </p:cNvPr>
          <p:cNvSpPr/>
          <p:nvPr/>
        </p:nvSpPr>
        <p:spPr>
          <a:xfrm>
            <a:off x="7648133" y="2036295"/>
            <a:ext cx="916745" cy="24196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BF908F-8C99-3458-9082-5F4FF7E4AF82}"/>
              </a:ext>
            </a:extLst>
          </p:cNvPr>
          <p:cNvSpPr/>
          <p:nvPr/>
        </p:nvSpPr>
        <p:spPr>
          <a:xfrm>
            <a:off x="8877885" y="2124222"/>
            <a:ext cx="916745" cy="24196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95FD3-8AEB-5C14-4514-87DD3D77DFC9}"/>
              </a:ext>
            </a:extLst>
          </p:cNvPr>
          <p:cNvSpPr/>
          <p:nvPr/>
        </p:nvSpPr>
        <p:spPr>
          <a:xfrm>
            <a:off x="9991575" y="2124221"/>
            <a:ext cx="916745" cy="24196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29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C011D-B40A-365E-8C6B-F2F408F8D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dice on a rug">
            <a:extLst>
              <a:ext uri="{FF2B5EF4-FFF2-40B4-BE49-F238E27FC236}">
                <a16:creationId xmlns:a16="http://schemas.microsoft.com/office/drawing/2014/main" id="{D044F80D-4986-6940-E76C-6E8AC4AC8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2690"/>
            <a:ext cx="12192000" cy="34468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55EA4B-DAFA-7C06-1036-46FD877BBBF3}"/>
              </a:ext>
            </a:extLst>
          </p:cNvPr>
          <p:cNvSpPr/>
          <p:nvPr/>
        </p:nvSpPr>
        <p:spPr>
          <a:xfrm>
            <a:off x="2855742" y="2124222"/>
            <a:ext cx="4529796" cy="10410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3610DF-84D1-2E9B-F8F0-6B46EF77C811}"/>
              </a:ext>
            </a:extLst>
          </p:cNvPr>
          <p:cNvSpPr/>
          <p:nvPr/>
        </p:nvSpPr>
        <p:spPr>
          <a:xfrm>
            <a:off x="2855742" y="3165232"/>
            <a:ext cx="8131126" cy="11336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1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6AE40-A180-2DB6-CA1B-F73423B2E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dice on a rug">
            <a:extLst>
              <a:ext uri="{FF2B5EF4-FFF2-40B4-BE49-F238E27FC236}">
                <a16:creationId xmlns:a16="http://schemas.microsoft.com/office/drawing/2014/main" id="{8EF504DF-CDAE-F3E6-5C11-D125FED50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2690"/>
            <a:ext cx="12192000" cy="34468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2C0D119-03F8-135D-845B-8990E472C46A}"/>
              </a:ext>
            </a:extLst>
          </p:cNvPr>
          <p:cNvSpPr/>
          <p:nvPr/>
        </p:nvSpPr>
        <p:spPr>
          <a:xfrm>
            <a:off x="2855742" y="2124222"/>
            <a:ext cx="886264" cy="10410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8FE936-EA0C-9566-C195-B27017301B9B}"/>
              </a:ext>
            </a:extLst>
          </p:cNvPr>
          <p:cNvSpPr/>
          <p:nvPr/>
        </p:nvSpPr>
        <p:spPr>
          <a:xfrm>
            <a:off x="4006948" y="3165232"/>
            <a:ext cx="886264" cy="11336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8D0A47-3756-7772-5072-0395E7260BF5}"/>
              </a:ext>
            </a:extLst>
          </p:cNvPr>
          <p:cNvSpPr/>
          <p:nvPr/>
        </p:nvSpPr>
        <p:spPr>
          <a:xfrm>
            <a:off x="4006948" y="2124222"/>
            <a:ext cx="886264" cy="10410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B81122-F153-9D01-46C1-2A69FCDA04D5}"/>
              </a:ext>
            </a:extLst>
          </p:cNvPr>
          <p:cNvSpPr/>
          <p:nvPr/>
        </p:nvSpPr>
        <p:spPr>
          <a:xfrm>
            <a:off x="5052646" y="2118428"/>
            <a:ext cx="886264" cy="10410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9DD245-ED4A-DD6E-2A47-F21EBB067B39}"/>
              </a:ext>
            </a:extLst>
          </p:cNvPr>
          <p:cNvSpPr/>
          <p:nvPr/>
        </p:nvSpPr>
        <p:spPr>
          <a:xfrm>
            <a:off x="6203852" y="2118427"/>
            <a:ext cx="886264" cy="10410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9AE3E7-FDB1-99E7-841B-7D99C153AD8F}"/>
              </a:ext>
            </a:extLst>
          </p:cNvPr>
          <p:cNvSpPr/>
          <p:nvPr/>
        </p:nvSpPr>
        <p:spPr>
          <a:xfrm>
            <a:off x="5105400" y="3246119"/>
            <a:ext cx="886264" cy="11336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099D85-6C9B-DB4F-B34B-052A26BE6449}"/>
              </a:ext>
            </a:extLst>
          </p:cNvPr>
          <p:cNvSpPr/>
          <p:nvPr/>
        </p:nvSpPr>
        <p:spPr>
          <a:xfrm>
            <a:off x="6200338" y="3131755"/>
            <a:ext cx="886264" cy="11336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4AB1E2-C1EA-9F2D-1589-ECD8AFB48E0F}"/>
              </a:ext>
            </a:extLst>
          </p:cNvPr>
          <p:cNvSpPr/>
          <p:nvPr/>
        </p:nvSpPr>
        <p:spPr>
          <a:xfrm>
            <a:off x="7571943" y="3189005"/>
            <a:ext cx="886264" cy="11336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AF654A-3C37-EC3B-447C-C851B5807F23}"/>
              </a:ext>
            </a:extLst>
          </p:cNvPr>
          <p:cNvSpPr/>
          <p:nvPr/>
        </p:nvSpPr>
        <p:spPr>
          <a:xfrm>
            <a:off x="8872610" y="3017848"/>
            <a:ext cx="1069733" cy="11336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8CCA7A-99DD-4330-1862-98BC46D0E285}"/>
              </a:ext>
            </a:extLst>
          </p:cNvPr>
          <p:cNvSpPr/>
          <p:nvPr/>
        </p:nvSpPr>
        <p:spPr>
          <a:xfrm>
            <a:off x="9996852" y="3131755"/>
            <a:ext cx="1069733" cy="11336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98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Edward Charles</dc:creator>
  <cp:lastModifiedBy>Edward Charles</cp:lastModifiedBy>
  <cp:revision>1</cp:revision>
  <dcterms:created xsi:type="dcterms:W3CDTF">2025-01-10T15:44:37Z</dcterms:created>
  <dcterms:modified xsi:type="dcterms:W3CDTF">2025-01-10T15:48:50Z</dcterms:modified>
</cp:coreProperties>
</file>