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" initials="E" lastIdx="1" clrIdx="0">
    <p:extLst>
      <p:ext uri="{19B8F6BF-5375-455C-9EA6-DF929625EA0E}">
        <p15:presenceInfo xmlns:p15="http://schemas.microsoft.com/office/powerpoint/2012/main" userId="Edw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08A4-BD63-4BE8-8492-9A7AC787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ED28F-6EBB-44A0-B3E4-BEC1EEB11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7D1A-F707-4286-B20D-2E7C1A6E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30EF-B01D-4E2A-B6CC-DCD105A3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5337-0536-4AA3-A785-BDA40AC2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6AFE-D2C8-474E-AF05-A52B6BC6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9F143-3529-4628-B077-6F4BF1C9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5F08-97E7-4EF3-B4E9-68169ADF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EEB6-D614-468B-A27F-4F47303E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6001-93CF-4FED-A49A-12893D7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6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F4C27-3BE2-41D7-B6BC-28439DF8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00E3D-80B1-4934-8649-CA4A3C95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C3AD-D882-49E9-922E-486ABD9C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0EA7-CD22-40C7-9BF7-ECFD2D57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2383-BC6E-4E59-AB2E-2F48B36B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4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03E4-5C83-4C36-9174-69ADCFDE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4ADF-CE29-48ED-B79D-1E722529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45D1-586D-4AF0-8D22-16E8A8E5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8D90-2C1D-4F07-9E6D-D5B549DF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F117-52C5-4D9E-AEAD-91A6D7A5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711F-BCFA-4C5C-B780-4D632236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47B6A-8991-4D1F-8805-312B7129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2F3D-B76E-4092-B343-0BE8F96F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268-1A32-4D16-83F6-B73889C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64B2-4A31-46D1-87D3-B8A8D042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0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C7C9-3248-4BFC-8BBA-5D4327D3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1193-BECE-4A03-9E7B-2E47CF04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A5800-570E-4423-8EB2-F69966E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10FB5-5171-40BB-982E-73575022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1CCF-760C-4CD0-AAC4-9199AAD5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C151-15CD-46E8-A21B-77C24A20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4F58-FFFB-4C7E-8097-9498B6AD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1F9A-3F10-420D-AB03-C532B4B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B39BB-D46C-42EA-A463-1C1103CA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B135-1FC5-465E-90F1-4901356B6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1753-C56E-43B4-A233-6B5B7910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4EC97-AF71-4478-93F7-A6943C3D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FE52-86A9-417B-98A7-0D167F49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1341E-0EDE-4DA1-A289-8D420E39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9B5B-CE32-473C-8626-262F1E3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0E2C5-E796-407D-8557-5C0128AE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C114F-9CB3-4DEB-8F03-3029EBA1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5DAC-13F1-4FE3-8EF1-08582FFA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2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5FE6D-42A8-46F0-9D06-E7C2ED15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D52B-4939-4966-9C2C-DDD09C7E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4562D-DE9D-4ADF-B7BA-3B74B2D5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6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B1FB-1086-40E3-A744-59902AF4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039D-74CC-4B6F-9FAF-05E76D73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68D22-AB5F-41AF-AFE5-295F8E41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AF3F-B9EA-48C4-BE30-0D29A90F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AC909-1919-4B5E-B707-1301AFF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25538-B881-48F2-8914-779D21A6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BF88-6BFB-4646-96A4-966A0BA5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CB885-3753-4711-941E-42B6480DC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4117A-3734-4155-8DD3-3964282A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A516D-FBF9-44ED-B035-1493FAF3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BFBA8-CBC4-458F-94C2-B866D9E4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C9754-9800-403F-9658-485E37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0FB4C-88EE-4232-956A-21EB6694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D46E-F91D-48E6-B732-12621730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E579-E48D-45EE-8AC4-A1BB0F61C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F5-517A-430B-B15F-46C31E77F232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BACF-FC00-499E-8A5B-B591964C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2D30-1575-4B9E-ACFA-CB444A302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1D26-0361-43D8-AAAA-F2E1315A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59C30-3740-4B5D-B42C-ED0B1505549D}"/>
              </a:ext>
            </a:extLst>
          </p:cNvPr>
          <p:cNvSpPr txBox="1"/>
          <p:nvPr/>
        </p:nvSpPr>
        <p:spPr>
          <a:xfrm>
            <a:off x="45047" y="152231"/>
            <a:ext cx="6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Sending Data:</a:t>
            </a:r>
          </a:p>
          <a:p>
            <a:r>
              <a:rPr lang="en-GB" dirty="0"/>
              <a:t>Packet = [</a:t>
            </a:r>
            <a:r>
              <a:rPr lang="en-GB" dirty="0" err="1">
                <a:solidFill>
                  <a:srgbClr val="C00000"/>
                </a:solidFill>
              </a:rPr>
              <a:t>UniqueID,</a:t>
            </a:r>
            <a:r>
              <a:rPr lang="en-GB" dirty="0" err="1">
                <a:solidFill>
                  <a:srgbClr val="00B050"/>
                </a:solidFill>
              </a:rPr>
              <a:t>Num</a:t>
            </a:r>
            <a:r>
              <a:rPr lang="en-GB" dirty="0" err="1"/>
              <a:t>,</a:t>
            </a:r>
            <a:r>
              <a:rPr lang="en-GB" dirty="0" err="1">
                <a:solidFill>
                  <a:srgbClr val="0070C0"/>
                </a:solidFill>
              </a:rPr>
              <a:t>Timestamp</a:t>
            </a:r>
            <a:r>
              <a:rPr lang="en-GB" dirty="0" err="1"/>
              <a:t>,Data</a:t>
            </a:r>
            <a:r>
              <a:rPr lang="en-GB" dirty="0"/>
              <a:t>(temp-Hum-Pressure)]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(          [</a:t>
            </a:r>
            <a:r>
              <a:rPr lang="en-GB" dirty="0">
                <a:solidFill>
                  <a:srgbClr val="C00000"/>
                </a:solidFill>
              </a:rPr>
              <a:t>0001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5, </a:t>
            </a:r>
            <a:r>
              <a:rPr lang="en-GB" dirty="0">
                <a:solidFill>
                  <a:srgbClr val="0070C0"/>
                </a:solidFill>
              </a:rPr>
              <a:t>1573818566</a:t>
            </a:r>
            <a:r>
              <a:rPr lang="en-GB" dirty="0"/>
              <a:t>,22-80-1017]</a:t>
            </a:r>
          </a:p>
          <a:p>
            <a:endParaRPr lang="en-GB" dirty="0"/>
          </a:p>
          <a:p>
            <a:r>
              <a:rPr lang="en-GB" b="1" dirty="0"/>
              <a:t>Synchronisation Data:</a:t>
            </a:r>
          </a:p>
          <a:p>
            <a:r>
              <a:rPr lang="en-GB" dirty="0"/>
              <a:t>Packet = [</a:t>
            </a:r>
            <a:r>
              <a:rPr lang="en-GB" dirty="0" err="1">
                <a:solidFill>
                  <a:srgbClr val="00B050"/>
                </a:solidFill>
              </a:rPr>
              <a:t>Num,</a:t>
            </a:r>
            <a:r>
              <a:rPr lang="en-GB" dirty="0" err="1"/>
              <a:t>Timestamp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(          [</a:t>
            </a:r>
            <a:r>
              <a:rPr lang="en-GB" dirty="0">
                <a:solidFill>
                  <a:srgbClr val="00B050"/>
                </a:solidFill>
              </a:rPr>
              <a:t>5</a:t>
            </a:r>
            <a:r>
              <a:rPr lang="en-GB" dirty="0"/>
              <a:t>, 1573818566]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4C3FAC-8036-4F77-807D-A9B51825251C}"/>
              </a:ext>
            </a:extLst>
          </p:cNvPr>
          <p:cNvSpPr txBox="1"/>
          <p:nvPr/>
        </p:nvSpPr>
        <p:spPr>
          <a:xfrm>
            <a:off x="7695564" y="1309265"/>
            <a:ext cx="127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60 Minutes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EF9669-2E61-4391-B963-D61E7FDF8B0A}"/>
              </a:ext>
            </a:extLst>
          </p:cNvPr>
          <p:cNvCxnSpPr/>
          <p:nvPr/>
        </p:nvCxnSpPr>
        <p:spPr>
          <a:xfrm>
            <a:off x="5771714" y="1233479"/>
            <a:ext cx="511823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3509C75-18A9-4183-A216-E9A746DE95DD}"/>
              </a:ext>
            </a:extLst>
          </p:cNvPr>
          <p:cNvSpPr/>
          <p:nvPr/>
        </p:nvSpPr>
        <p:spPr>
          <a:xfrm>
            <a:off x="6395019" y="1021912"/>
            <a:ext cx="54209" cy="21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6EEDF2-E7E4-4718-B8EB-BC4C36698FC1}"/>
              </a:ext>
            </a:extLst>
          </p:cNvPr>
          <p:cNvSpPr/>
          <p:nvPr/>
        </p:nvSpPr>
        <p:spPr>
          <a:xfrm>
            <a:off x="8589310" y="1030405"/>
            <a:ext cx="45719" cy="21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10E18D-ADE8-4927-9AA5-88B05979D299}"/>
              </a:ext>
            </a:extLst>
          </p:cNvPr>
          <p:cNvSpPr/>
          <p:nvPr/>
        </p:nvSpPr>
        <p:spPr>
          <a:xfrm>
            <a:off x="7104521" y="1030405"/>
            <a:ext cx="45719" cy="21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D8608B-8A53-4677-8F14-70C98B380F80}"/>
              </a:ext>
            </a:extLst>
          </p:cNvPr>
          <p:cNvSpPr/>
          <p:nvPr/>
        </p:nvSpPr>
        <p:spPr>
          <a:xfrm>
            <a:off x="7772224" y="1013121"/>
            <a:ext cx="54209" cy="21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E33591-635E-465F-8E75-3B865EDD5E00}"/>
              </a:ext>
            </a:extLst>
          </p:cNvPr>
          <p:cNvSpPr/>
          <p:nvPr/>
        </p:nvSpPr>
        <p:spPr>
          <a:xfrm>
            <a:off x="9364546" y="1030405"/>
            <a:ext cx="45719" cy="21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6BA117-A69A-4018-83FA-D2FE0F6E19D1}"/>
              </a:ext>
            </a:extLst>
          </p:cNvPr>
          <p:cNvSpPr/>
          <p:nvPr/>
        </p:nvSpPr>
        <p:spPr>
          <a:xfrm>
            <a:off x="10412798" y="1019333"/>
            <a:ext cx="329932" cy="2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1B3556-77A7-4305-BB75-16F711B91E7A}"/>
              </a:ext>
            </a:extLst>
          </p:cNvPr>
          <p:cNvCxnSpPr/>
          <p:nvPr/>
        </p:nvCxnSpPr>
        <p:spPr>
          <a:xfrm>
            <a:off x="6461928" y="834832"/>
            <a:ext cx="749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AF8015-CB34-495C-AAF1-5B9ABAB84C4E}"/>
              </a:ext>
            </a:extLst>
          </p:cNvPr>
          <p:cNvSpPr txBox="1"/>
          <p:nvPr/>
        </p:nvSpPr>
        <p:spPr>
          <a:xfrm>
            <a:off x="6241013" y="488351"/>
            <a:ext cx="145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 Minutes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482F3D-A47B-4B38-B834-97830A1FD73F}"/>
              </a:ext>
            </a:extLst>
          </p:cNvPr>
          <p:cNvCxnSpPr>
            <a:cxnSpLocks/>
          </p:cNvCxnSpPr>
          <p:nvPr/>
        </p:nvCxnSpPr>
        <p:spPr>
          <a:xfrm>
            <a:off x="6324399" y="1361882"/>
            <a:ext cx="209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3F90C6-8C67-402C-AF4C-B9CC3D8C15CF}"/>
              </a:ext>
            </a:extLst>
          </p:cNvPr>
          <p:cNvSpPr txBox="1"/>
          <p:nvPr/>
        </p:nvSpPr>
        <p:spPr>
          <a:xfrm>
            <a:off x="5956199" y="1462849"/>
            <a:ext cx="132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IDLE (2-5s)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69999D-9B15-4D61-A3CD-5A05BFB318E3}"/>
              </a:ext>
            </a:extLst>
          </p:cNvPr>
          <p:cNvSpPr/>
          <p:nvPr/>
        </p:nvSpPr>
        <p:spPr>
          <a:xfrm>
            <a:off x="10185500" y="1021626"/>
            <a:ext cx="227297" cy="211705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EC180-3C35-4F47-933A-3C41D346C407}"/>
              </a:ext>
            </a:extLst>
          </p:cNvPr>
          <p:cNvSpPr txBox="1"/>
          <p:nvPr/>
        </p:nvSpPr>
        <p:spPr>
          <a:xfrm>
            <a:off x="9775591" y="173679"/>
            <a:ext cx="160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Take sensor readings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FA826D-1319-4875-95AC-C78668D41783}"/>
              </a:ext>
            </a:extLst>
          </p:cNvPr>
          <p:cNvCxnSpPr/>
          <p:nvPr/>
        </p:nvCxnSpPr>
        <p:spPr>
          <a:xfrm>
            <a:off x="10153750" y="789964"/>
            <a:ext cx="27692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6E0AC6-EF08-443A-94AB-0F588E051530}"/>
              </a:ext>
            </a:extLst>
          </p:cNvPr>
          <p:cNvCxnSpPr/>
          <p:nvPr/>
        </p:nvCxnSpPr>
        <p:spPr>
          <a:xfrm>
            <a:off x="10446752" y="1367814"/>
            <a:ext cx="2769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9EF93C-A577-40F4-86AC-0190185C8CD7}"/>
              </a:ext>
            </a:extLst>
          </p:cNvPr>
          <p:cNvSpPr txBox="1"/>
          <p:nvPr/>
        </p:nvSpPr>
        <p:spPr>
          <a:xfrm>
            <a:off x="10185500" y="1444893"/>
            <a:ext cx="160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IDLE (2-3 mins)</a:t>
            </a:r>
          </a:p>
          <a:p>
            <a:r>
              <a:rPr lang="en-GB" dirty="0">
                <a:solidFill>
                  <a:srgbClr val="0070C0"/>
                </a:solidFill>
              </a:rPr>
              <a:t>+</a:t>
            </a:r>
          </a:p>
          <a:p>
            <a:r>
              <a:rPr lang="en-GB" dirty="0">
                <a:solidFill>
                  <a:srgbClr val="0070C0"/>
                </a:solidFill>
              </a:rPr>
              <a:t>TRANSMIT READINGS</a:t>
            </a:r>
          </a:p>
          <a:p>
            <a:r>
              <a:rPr lang="en-GB" dirty="0">
                <a:solidFill>
                  <a:srgbClr val="0070C0"/>
                </a:solidFill>
              </a:rPr>
              <a:t>1 or 2 times?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AC0D30-DEFE-46F5-B07E-FB2F2B509389}"/>
              </a:ext>
            </a:extLst>
          </p:cNvPr>
          <p:cNvCxnSpPr>
            <a:cxnSpLocks/>
          </p:cNvCxnSpPr>
          <p:nvPr/>
        </p:nvCxnSpPr>
        <p:spPr>
          <a:xfrm>
            <a:off x="235040" y="3919601"/>
            <a:ext cx="10524888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B898D6-2A35-49DD-8FE1-F9475192844D}"/>
              </a:ext>
            </a:extLst>
          </p:cNvPr>
          <p:cNvSpPr txBox="1"/>
          <p:nvPr/>
        </p:nvSpPr>
        <p:spPr>
          <a:xfrm>
            <a:off x="4991855" y="4265188"/>
            <a:ext cx="171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120 Minutes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0561C9-98C1-4EC1-B73E-C9BAE31E068B}"/>
              </a:ext>
            </a:extLst>
          </p:cNvPr>
          <p:cNvCxnSpPr>
            <a:cxnSpLocks/>
          </p:cNvCxnSpPr>
          <p:nvPr/>
        </p:nvCxnSpPr>
        <p:spPr>
          <a:xfrm>
            <a:off x="7826433" y="3504305"/>
            <a:ext cx="315109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FED2D0-200B-453D-97CD-8BCC00D16010}"/>
              </a:ext>
            </a:extLst>
          </p:cNvPr>
          <p:cNvSpPr txBox="1"/>
          <p:nvPr/>
        </p:nvSpPr>
        <p:spPr>
          <a:xfrm>
            <a:off x="7339369" y="2322411"/>
            <a:ext cx="16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IDLE (2-3mins)</a:t>
            </a:r>
          </a:p>
          <a:p>
            <a:r>
              <a:rPr lang="en-GB" dirty="0">
                <a:solidFill>
                  <a:schemeClr val="accent2"/>
                </a:solidFill>
              </a:rPr>
              <a:t>+</a:t>
            </a:r>
          </a:p>
          <a:p>
            <a:r>
              <a:rPr lang="en-GB" dirty="0">
                <a:solidFill>
                  <a:schemeClr val="accent2"/>
                </a:solidFill>
              </a:rPr>
              <a:t>SYNCHRONISE</a:t>
            </a:r>
          </a:p>
          <a:p>
            <a:r>
              <a:rPr lang="en-GB" dirty="0">
                <a:solidFill>
                  <a:schemeClr val="accent2"/>
                </a:solidFill>
              </a:rPr>
              <a:t>with host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835BE9-B261-4A0F-AF7E-D8F31C76CB60}"/>
              </a:ext>
            </a:extLst>
          </p:cNvPr>
          <p:cNvSpPr/>
          <p:nvPr/>
        </p:nvSpPr>
        <p:spPr>
          <a:xfrm>
            <a:off x="10422431" y="3706164"/>
            <a:ext cx="329932" cy="2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FA4F3E-E5C2-42AA-96D9-235C908CF924}"/>
              </a:ext>
            </a:extLst>
          </p:cNvPr>
          <p:cNvSpPr/>
          <p:nvPr/>
        </p:nvSpPr>
        <p:spPr>
          <a:xfrm>
            <a:off x="10195133" y="3708457"/>
            <a:ext cx="227297" cy="211705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3A5D73-9890-459E-B099-E08C6A374E40}"/>
              </a:ext>
            </a:extLst>
          </p:cNvPr>
          <p:cNvSpPr/>
          <p:nvPr/>
        </p:nvSpPr>
        <p:spPr>
          <a:xfrm>
            <a:off x="5384764" y="3708297"/>
            <a:ext cx="329932" cy="2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9E4359-CFEA-4CA7-AA6F-A6EA63AC390E}"/>
              </a:ext>
            </a:extLst>
          </p:cNvPr>
          <p:cNvSpPr/>
          <p:nvPr/>
        </p:nvSpPr>
        <p:spPr>
          <a:xfrm>
            <a:off x="5157466" y="3710590"/>
            <a:ext cx="227297" cy="211705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0E6CE0-B6A9-4FFD-8BA6-8A3E3A6399A1}"/>
              </a:ext>
            </a:extLst>
          </p:cNvPr>
          <p:cNvSpPr/>
          <p:nvPr/>
        </p:nvSpPr>
        <p:spPr>
          <a:xfrm>
            <a:off x="7826433" y="3661036"/>
            <a:ext cx="315109" cy="242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216F75-16CB-46A1-B3BD-E907EAB18F0F}"/>
              </a:ext>
            </a:extLst>
          </p:cNvPr>
          <p:cNvCxnSpPr>
            <a:cxnSpLocks/>
          </p:cNvCxnSpPr>
          <p:nvPr/>
        </p:nvCxnSpPr>
        <p:spPr>
          <a:xfrm>
            <a:off x="227475" y="5985468"/>
            <a:ext cx="10524888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DC3CCC3-638D-4E2F-869C-07E68AB77B9D}"/>
              </a:ext>
            </a:extLst>
          </p:cNvPr>
          <p:cNvSpPr txBox="1"/>
          <p:nvPr/>
        </p:nvSpPr>
        <p:spPr>
          <a:xfrm>
            <a:off x="5098848" y="6246405"/>
            <a:ext cx="171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12 or 24 Hours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65B91-9B7A-4836-8AA9-0864D5887BB8}"/>
              </a:ext>
            </a:extLst>
          </p:cNvPr>
          <p:cNvSpPr/>
          <p:nvPr/>
        </p:nvSpPr>
        <p:spPr>
          <a:xfrm>
            <a:off x="9835721" y="5724532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A4ECE3-DB5A-4938-B789-6516A88A7D7B}"/>
              </a:ext>
            </a:extLst>
          </p:cNvPr>
          <p:cNvSpPr/>
          <p:nvPr/>
        </p:nvSpPr>
        <p:spPr>
          <a:xfrm>
            <a:off x="9761966" y="5727218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34DB57-5378-4577-8316-2894925DB21A}"/>
              </a:ext>
            </a:extLst>
          </p:cNvPr>
          <p:cNvSpPr/>
          <p:nvPr/>
        </p:nvSpPr>
        <p:spPr>
          <a:xfrm>
            <a:off x="9072227" y="5724532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1B405C-E60C-4595-B388-D6023D79435A}"/>
              </a:ext>
            </a:extLst>
          </p:cNvPr>
          <p:cNvSpPr/>
          <p:nvPr/>
        </p:nvSpPr>
        <p:spPr>
          <a:xfrm>
            <a:off x="8998472" y="5727218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17980D-DE0D-4CA1-BADB-5C2D1E39EF2C}"/>
              </a:ext>
            </a:extLst>
          </p:cNvPr>
          <p:cNvSpPr/>
          <p:nvPr/>
        </p:nvSpPr>
        <p:spPr>
          <a:xfrm>
            <a:off x="8338818" y="5729982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FD1227-0BDD-44C3-B7FB-B193318F4BB4}"/>
              </a:ext>
            </a:extLst>
          </p:cNvPr>
          <p:cNvSpPr/>
          <p:nvPr/>
        </p:nvSpPr>
        <p:spPr>
          <a:xfrm>
            <a:off x="8265063" y="5732668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EC567F-C556-4687-AC5B-66F393C9FEA0}"/>
              </a:ext>
            </a:extLst>
          </p:cNvPr>
          <p:cNvSpPr/>
          <p:nvPr/>
        </p:nvSpPr>
        <p:spPr>
          <a:xfrm>
            <a:off x="7494328" y="5748881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F442D-D2C4-427A-9018-8FF0A96C1306}"/>
              </a:ext>
            </a:extLst>
          </p:cNvPr>
          <p:cNvSpPr/>
          <p:nvPr/>
        </p:nvSpPr>
        <p:spPr>
          <a:xfrm>
            <a:off x="7420573" y="5751567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82CB3C-454A-4075-A1C6-FCB04912F7A4}"/>
              </a:ext>
            </a:extLst>
          </p:cNvPr>
          <p:cNvSpPr/>
          <p:nvPr/>
        </p:nvSpPr>
        <p:spPr>
          <a:xfrm>
            <a:off x="6716240" y="5748881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D09F5C-3BD9-4D45-9ADC-116F7A57D21E}"/>
              </a:ext>
            </a:extLst>
          </p:cNvPr>
          <p:cNvSpPr/>
          <p:nvPr/>
        </p:nvSpPr>
        <p:spPr>
          <a:xfrm>
            <a:off x="6642485" y="5751567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EEB5E7-132B-4B5D-BE8D-571CC3A61548}"/>
              </a:ext>
            </a:extLst>
          </p:cNvPr>
          <p:cNvSpPr/>
          <p:nvPr/>
        </p:nvSpPr>
        <p:spPr>
          <a:xfrm>
            <a:off x="5858660" y="5716091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113B6D-378C-47AB-9B25-1D8504B70C19}"/>
              </a:ext>
            </a:extLst>
          </p:cNvPr>
          <p:cNvSpPr/>
          <p:nvPr/>
        </p:nvSpPr>
        <p:spPr>
          <a:xfrm>
            <a:off x="5784905" y="5718777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BBEE83-8C16-4692-B00E-D9C483699DA9}"/>
              </a:ext>
            </a:extLst>
          </p:cNvPr>
          <p:cNvSpPr/>
          <p:nvPr/>
        </p:nvSpPr>
        <p:spPr>
          <a:xfrm>
            <a:off x="5014170" y="5734990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18FB1E-089C-4E9E-8C46-A17693CE93CA}"/>
              </a:ext>
            </a:extLst>
          </p:cNvPr>
          <p:cNvSpPr/>
          <p:nvPr/>
        </p:nvSpPr>
        <p:spPr>
          <a:xfrm>
            <a:off x="4940415" y="5737676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D41571-C818-4533-9AAE-D67FB8F7BAE2}"/>
              </a:ext>
            </a:extLst>
          </p:cNvPr>
          <p:cNvSpPr/>
          <p:nvPr/>
        </p:nvSpPr>
        <p:spPr>
          <a:xfrm>
            <a:off x="4236082" y="5734990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04802-FD81-473D-8318-99937A3667E7}"/>
              </a:ext>
            </a:extLst>
          </p:cNvPr>
          <p:cNvSpPr/>
          <p:nvPr/>
        </p:nvSpPr>
        <p:spPr>
          <a:xfrm>
            <a:off x="4162327" y="5737676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E1F028-75CF-4C87-84B3-08F82AAD1CF2}"/>
              </a:ext>
            </a:extLst>
          </p:cNvPr>
          <p:cNvSpPr/>
          <p:nvPr/>
        </p:nvSpPr>
        <p:spPr>
          <a:xfrm>
            <a:off x="3180966" y="5733208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EB2B38-86D0-47B7-AE3E-25F615AF86B4}"/>
              </a:ext>
            </a:extLst>
          </p:cNvPr>
          <p:cNvSpPr/>
          <p:nvPr/>
        </p:nvSpPr>
        <p:spPr>
          <a:xfrm>
            <a:off x="3107211" y="5735894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223387-F65C-4F9F-A355-99DA9DC796FE}"/>
              </a:ext>
            </a:extLst>
          </p:cNvPr>
          <p:cNvSpPr/>
          <p:nvPr/>
        </p:nvSpPr>
        <p:spPr>
          <a:xfrm>
            <a:off x="2336476" y="5752107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141E3D-0586-45E9-B7E1-8E6B52064D64}"/>
              </a:ext>
            </a:extLst>
          </p:cNvPr>
          <p:cNvSpPr/>
          <p:nvPr/>
        </p:nvSpPr>
        <p:spPr>
          <a:xfrm>
            <a:off x="2262721" y="5754793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DD2C76-B986-4100-A8F4-127341BF3201}"/>
              </a:ext>
            </a:extLst>
          </p:cNvPr>
          <p:cNvSpPr/>
          <p:nvPr/>
        </p:nvSpPr>
        <p:spPr>
          <a:xfrm>
            <a:off x="1558388" y="5752107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3AE015-115B-4938-89D2-08208A06970C}"/>
              </a:ext>
            </a:extLst>
          </p:cNvPr>
          <p:cNvSpPr/>
          <p:nvPr/>
        </p:nvSpPr>
        <p:spPr>
          <a:xfrm>
            <a:off x="1484633" y="5754793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72D05A-648D-4C34-85DF-6A9AFA76FD3B}"/>
              </a:ext>
            </a:extLst>
          </p:cNvPr>
          <p:cNvSpPr/>
          <p:nvPr/>
        </p:nvSpPr>
        <p:spPr>
          <a:xfrm>
            <a:off x="463891" y="5716091"/>
            <a:ext cx="103840" cy="26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11547FB-520C-470F-8A62-C845FE66539A}"/>
              </a:ext>
            </a:extLst>
          </p:cNvPr>
          <p:cNvSpPr/>
          <p:nvPr/>
        </p:nvSpPr>
        <p:spPr>
          <a:xfrm>
            <a:off x="390136" y="5718777"/>
            <a:ext cx="71538" cy="261758"/>
          </a:xfrm>
          <a:prstGeom prst="rect">
            <a:avLst/>
          </a:prstGeom>
          <a:solidFill>
            <a:srgbClr val="FF0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48438C0-930F-4CFD-80E0-EC76E316BA1C}"/>
              </a:ext>
            </a:extLst>
          </p:cNvPr>
          <p:cNvSpPr/>
          <p:nvPr/>
        </p:nvSpPr>
        <p:spPr>
          <a:xfrm>
            <a:off x="9446157" y="5737513"/>
            <a:ext cx="45719" cy="2601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39C226-75D7-48C5-80B4-6825689965AD}"/>
              </a:ext>
            </a:extLst>
          </p:cNvPr>
          <p:cNvSpPr/>
          <p:nvPr/>
        </p:nvSpPr>
        <p:spPr>
          <a:xfrm>
            <a:off x="7929636" y="5720396"/>
            <a:ext cx="45719" cy="2601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E74306-2A3D-4169-9F5B-607A17E5C8F3}"/>
              </a:ext>
            </a:extLst>
          </p:cNvPr>
          <p:cNvSpPr/>
          <p:nvPr/>
        </p:nvSpPr>
        <p:spPr>
          <a:xfrm>
            <a:off x="6246607" y="5728837"/>
            <a:ext cx="45719" cy="2601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DFB26C6-7DD3-4726-8EA2-3024547DB9B9}"/>
              </a:ext>
            </a:extLst>
          </p:cNvPr>
          <p:cNvSpPr/>
          <p:nvPr/>
        </p:nvSpPr>
        <p:spPr>
          <a:xfrm>
            <a:off x="4594969" y="5727784"/>
            <a:ext cx="45719" cy="2601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D2B1A8B-CF86-46C4-96CD-98346D9BFF54}"/>
              </a:ext>
            </a:extLst>
          </p:cNvPr>
          <p:cNvSpPr/>
          <p:nvPr/>
        </p:nvSpPr>
        <p:spPr>
          <a:xfrm>
            <a:off x="2750502" y="5734287"/>
            <a:ext cx="45719" cy="2601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5150382-DD47-4F46-AF78-FCE52583B788}"/>
              </a:ext>
            </a:extLst>
          </p:cNvPr>
          <p:cNvSpPr/>
          <p:nvPr/>
        </p:nvSpPr>
        <p:spPr>
          <a:xfrm>
            <a:off x="990191" y="5737319"/>
            <a:ext cx="45719" cy="2601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975759-9EEE-4B1B-8E1D-58580691BE95}"/>
              </a:ext>
            </a:extLst>
          </p:cNvPr>
          <p:cNvSpPr/>
          <p:nvPr/>
        </p:nvSpPr>
        <p:spPr>
          <a:xfrm>
            <a:off x="10493158" y="5706373"/>
            <a:ext cx="170969" cy="288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BC1814-3F19-4CDE-8506-7BA3DF963773}"/>
              </a:ext>
            </a:extLst>
          </p:cNvPr>
          <p:cNvSpPr txBox="1"/>
          <p:nvPr/>
        </p:nvSpPr>
        <p:spPr>
          <a:xfrm>
            <a:off x="10308781" y="4739855"/>
            <a:ext cx="160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IDLE (3-5 mins)</a:t>
            </a:r>
          </a:p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Send Data to HOST</a:t>
            </a:r>
          </a:p>
        </p:txBody>
      </p:sp>
    </p:spTree>
    <p:extLst>
      <p:ext uri="{BB962C8B-B14F-4D97-AF65-F5344CB8AC3E}">
        <p14:creationId xmlns:p14="http://schemas.microsoft.com/office/powerpoint/2010/main" val="134610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855683-B14C-46DA-A5B3-A0327D9BE06E}"/>
              </a:ext>
            </a:extLst>
          </p:cNvPr>
          <p:cNvCxnSpPr/>
          <p:nvPr/>
        </p:nvCxnSpPr>
        <p:spPr>
          <a:xfrm flipH="1">
            <a:off x="6128573" y="1457651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D89D75-37B5-4D28-B0DD-2A13377316D5}"/>
              </a:ext>
            </a:extLst>
          </p:cNvPr>
          <p:cNvCxnSpPr>
            <a:cxnSpLocks/>
          </p:cNvCxnSpPr>
          <p:nvPr/>
        </p:nvCxnSpPr>
        <p:spPr>
          <a:xfrm>
            <a:off x="7022831" y="1685216"/>
            <a:ext cx="0" cy="30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3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855683-B14C-46DA-A5B3-A0327D9BE06E}"/>
              </a:ext>
            </a:extLst>
          </p:cNvPr>
          <p:cNvCxnSpPr>
            <a:cxnSpLocks/>
          </p:cNvCxnSpPr>
          <p:nvPr/>
        </p:nvCxnSpPr>
        <p:spPr>
          <a:xfrm>
            <a:off x="5954125" y="1651524"/>
            <a:ext cx="4369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D89D75-37B5-4D28-B0DD-2A13377316D5}"/>
              </a:ext>
            </a:extLst>
          </p:cNvPr>
          <p:cNvCxnSpPr>
            <a:cxnSpLocks/>
          </p:cNvCxnSpPr>
          <p:nvPr/>
        </p:nvCxnSpPr>
        <p:spPr>
          <a:xfrm>
            <a:off x="7022831" y="2621386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FB0837-F80D-4E20-9E4F-E121B6A92DDD}"/>
              </a:ext>
            </a:extLst>
          </p:cNvPr>
          <p:cNvCxnSpPr/>
          <p:nvPr/>
        </p:nvCxnSpPr>
        <p:spPr>
          <a:xfrm flipH="1">
            <a:off x="5127088" y="1433815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54D1DB-B932-48FC-AA6C-203B709E2719}"/>
              </a:ext>
            </a:extLst>
          </p:cNvPr>
          <p:cNvCxnSpPr/>
          <p:nvPr/>
        </p:nvCxnSpPr>
        <p:spPr>
          <a:xfrm flipH="1">
            <a:off x="6290508" y="2416787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490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855683-B14C-46DA-A5B3-A0327D9BE06E}"/>
              </a:ext>
            </a:extLst>
          </p:cNvPr>
          <p:cNvCxnSpPr>
            <a:cxnSpLocks/>
          </p:cNvCxnSpPr>
          <p:nvPr/>
        </p:nvCxnSpPr>
        <p:spPr>
          <a:xfrm>
            <a:off x="5934245" y="2629366"/>
            <a:ext cx="4369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D89D75-37B5-4D28-B0DD-2A13377316D5}"/>
              </a:ext>
            </a:extLst>
          </p:cNvPr>
          <p:cNvCxnSpPr>
            <a:cxnSpLocks/>
          </p:cNvCxnSpPr>
          <p:nvPr/>
        </p:nvCxnSpPr>
        <p:spPr>
          <a:xfrm>
            <a:off x="7022831" y="3441940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FB0837-F80D-4E20-9E4F-E121B6A92DDD}"/>
              </a:ext>
            </a:extLst>
          </p:cNvPr>
          <p:cNvCxnSpPr/>
          <p:nvPr/>
        </p:nvCxnSpPr>
        <p:spPr>
          <a:xfrm flipH="1">
            <a:off x="6373416" y="3302718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54D1DB-B932-48FC-AA6C-203B709E2719}"/>
              </a:ext>
            </a:extLst>
          </p:cNvPr>
          <p:cNvCxnSpPr/>
          <p:nvPr/>
        </p:nvCxnSpPr>
        <p:spPr>
          <a:xfrm flipH="1">
            <a:off x="5232688" y="2439425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C65BB-A2F8-45BA-B545-D9A631649918}"/>
              </a:ext>
            </a:extLst>
          </p:cNvPr>
          <p:cNvCxnSpPr>
            <a:cxnSpLocks/>
          </p:cNvCxnSpPr>
          <p:nvPr/>
        </p:nvCxnSpPr>
        <p:spPr>
          <a:xfrm>
            <a:off x="4867372" y="1572120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BBEBED-9D80-4A18-9C43-FE5D610A1F40}"/>
              </a:ext>
            </a:extLst>
          </p:cNvPr>
          <p:cNvCxnSpPr/>
          <p:nvPr/>
        </p:nvCxnSpPr>
        <p:spPr>
          <a:xfrm flipH="1">
            <a:off x="4217957" y="1432898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621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A41E0E-ED0F-4ED4-8D99-50C31344727A}"/>
              </a:ext>
            </a:extLst>
          </p:cNvPr>
          <p:cNvCxnSpPr>
            <a:cxnSpLocks/>
          </p:cNvCxnSpPr>
          <p:nvPr/>
        </p:nvCxnSpPr>
        <p:spPr>
          <a:xfrm>
            <a:off x="3770180" y="1596873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613151-F4CD-44C5-9BA0-51804A9103B2}"/>
              </a:ext>
            </a:extLst>
          </p:cNvPr>
          <p:cNvCxnSpPr/>
          <p:nvPr/>
        </p:nvCxnSpPr>
        <p:spPr>
          <a:xfrm flipH="1">
            <a:off x="3120765" y="1457651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2CE91C-47FE-4311-ABA0-C59F9921E9C4}"/>
              </a:ext>
            </a:extLst>
          </p:cNvPr>
          <p:cNvCxnSpPr>
            <a:cxnSpLocks/>
          </p:cNvCxnSpPr>
          <p:nvPr/>
        </p:nvCxnSpPr>
        <p:spPr>
          <a:xfrm>
            <a:off x="4867372" y="2570505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6B7E1-6137-4868-8D74-20B5D3C59672}"/>
              </a:ext>
            </a:extLst>
          </p:cNvPr>
          <p:cNvCxnSpPr/>
          <p:nvPr/>
        </p:nvCxnSpPr>
        <p:spPr>
          <a:xfrm flipH="1">
            <a:off x="4217957" y="2431283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192203-85B8-4447-A816-37F6AEFE4184}"/>
              </a:ext>
            </a:extLst>
          </p:cNvPr>
          <p:cNvCxnSpPr>
            <a:cxnSpLocks/>
          </p:cNvCxnSpPr>
          <p:nvPr/>
        </p:nvCxnSpPr>
        <p:spPr>
          <a:xfrm>
            <a:off x="5938614" y="3477696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097E79-33A0-4F2F-9DDF-99257BC7F3B2}"/>
              </a:ext>
            </a:extLst>
          </p:cNvPr>
          <p:cNvCxnSpPr/>
          <p:nvPr/>
        </p:nvCxnSpPr>
        <p:spPr>
          <a:xfrm flipH="1">
            <a:off x="5289199" y="3338474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276607-56B1-41F6-AAC9-5FD256B59AA9}"/>
              </a:ext>
            </a:extLst>
          </p:cNvPr>
          <p:cNvCxnSpPr>
            <a:cxnSpLocks/>
          </p:cNvCxnSpPr>
          <p:nvPr/>
        </p:nvCxnSpPr>
        <p:spPr>
          <a:xfrm>
            <a:off x="7022831" y="4329515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4091E1-381F-4348-B379-8E6606BB121E}"/>
              </a:ext>
            </a:extLst>
          </p:cNvPr>
          <p:cNvCxnSpPr/>
          <p:nvPr/>
        </p:nvCxnSpPr>
        <p:spPr>
          <a:xfrm flipH="1">
            <a:off x="6373416" y="4190293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168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A41E0E-ED0F-4ED4-8D99-50C31344727A}"/>
              </a:ext>
            </a:extLst>
          </p:cNvPr>
          <p:cNvCxnSpPr>
            <a:cxnSpLocks/>
          </p:cNvCxnSpPr>
          <p:nvPr/>
        </p:nvCxnSpPr>
        <p:spPr>
          <a:xfrm>
            <a:off x="2670723" y="1591042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2CE91C-47FE-4311-ABA0-C59F9921E9C4}"/>
              </a:ext>
            </a:extLst>
          </p:cNvPr>
          <p:cNvCxnSpPr>
            <a:cxnSpLocks/>
          </p:cNvCxnSpPr>
          <p:nvPr/>
        </p:nvCxnSpPr>
        <p:spPr>
          <a:xfrm>
            <a:off x="3767915" y="2564674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6B7E1-6137-4868-8D74-20B5D3C59672}"/>
              </a:ext>
            </a:extLst>
          </p:cNvPr>
          <p:cNvCxnSpPr/>
          <p:nvPr/>
        </p:nvCxnSpPr>
        <p:spPr>
          <a:xfrm flipH="1">
            <a:off x="3118500" y="2425452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192203-85B8-4447-A816-37F6AEFE4184}"/>
              </a:ext>
            </a:extLst>
          </p:cNvPr>
          <p:cNvCxnSpPr>
            <a:cxnSpLocks/>
          </p:cNvCxnSpPr>
          <p:nvPr/>
        </p:nvCxnSpPr>
        <p:spPr>
          <a:xfrm>
            <a:off x="4839157" y="3471865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097E79-33A0-4F2F-9DDF-99257BC7F3B2}"/>
              </a:ext>
            </a:extLst>
          </p:cNvPr>
          <p:cNvCxnSpPr/>
          <p:nvPr/>
        </p:nvCxnSpPr>
        <p:spPr>
          <a:xfrm flipH="1">
            <a:off x="4189742" y="3332643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276607-56B1-41F6-AAC9-5FD256B59AA9}"/>
              </a:ext>
            </a:extLst>
          </p:cNvPr>
          <p:cNvCxnSpPr>
            <a:cxnSpLocks/>
          </p:cNvCxnSpPr>
          <p:nvPr/>
        </p:nvCxnSpPr>
        <p:spPr>
          <a:xfrm>
            <a:off x="5923374" y="4323684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4091E1-381F-4348-B379-8E6606BB121E}"/>
              </a:ext>
            </a:extLst>
          </p:cNvPr>
          <p:cNvCxnSpPr/>
          <p:nvPr/>
        </p:nvCxnSpPr>
        <p:spPr>
          <a:xfrm flipH="1">
            <a:off x="5273959" y="4184462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E7E6D0-05BB-40D7-A83D-0F0E55C8FB48}"/>
              </a:ext>
            </a:extLst>
          </p:cNvPr>
          <p:cNvCxnSpPr/>
          <p:nvPr/>
        </p:nvCxnSpPr>
        <p:spPr>
          <a:xfrm flipH="1">
            <a:off x="6384301" y="5196833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258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A41E0E-ED0F-4ED4-8D99-50C31344727A}"/>
              </a:ext>
            </a:extLst>
          </p:cNvPr>
          <p:cNvCxnSpPr>
            <a:cxnSpLocks/>
          </p:cNvCxnSpPr>
          <p:nvPr/>
        </p:nvCxnSpPr>
        <p:spPr>
          <a:xfrm>
            <a:off x="2685963" y="2505762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2CE91C-47FE-4311-ABA0-C59F9921E9C4}"/>
              </a:ext>
            </a:extLst>
          </p:cNvPr>
          <p:cNvCxnSpPr>
            <a:cxnSpLocks/>
          </p:cNvCxnSpPr>
          <p:nvPr/>
        </p:nvCxnSpPr>
        <p:spPr>
          <a:xfrm>
            <a:off x="3783155" y="3479394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6B7E1-6137-4868-8D74-20B5D3C59672}"/>
              </a:ext>
            </a:extLst>
          </p:cNvPr>
          <p:cNvCxnSpPr/>
          <p:nvPr/>
        </p:nvCxnSpPr>
        <p:spPr>
          <a:xfrm flipH="1">
            <a:off x="3133740" y="3340172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192203-85B8-4447-A816-37F6AEFE4184}"/>
              </a:ext>
            </a:extLst>
          </p:cNvPr>
          <p:cNvCxnSpPr>
            <a:cxnSpLocks/>
          </p:cNvCxnSpPr>
          <p:nvPr/>
        </p:nvCxnSpPr>
        <p:spPr>
          <a:xfrm>
            <a:off x="4854397" y="4386585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097E79-33A0-4F2F-9DDF-99257BC7F3B2}"/>
              </a:ext>
            </a:extLst>
          </p:cNvPr>
          <p:cNvCxnSpPr/>
          <p:nvPr/>
        </p:nvCxnSpPr>
        <p:spPr>
          <a:xfrm flipH="1">
            <a:off x="4204982" y="4247363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4091E1-381F-4348-B379-8E6606BB121E}"/>
              </a:ext>
            </a:extLst>
          </p:cNvPr>
          <p:cNvCxnSpPr/>
          <p:nvPr/>
        </p:nvCxnSpPr>
        <p:spPr>
          <a:xfrm flipH="1">
            <a:off x="5289199" y="5099182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11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A41E0E-ED0F-4ED4-8D99-50C31344727A}"/>
              </a:ext>
            </a:extLst>
          </p:cNvPr>
          <p:cNvCxnSpPr>
            <a:cxnSpLocks/>
          </p:cNvCxnSpPr>
          <p:nvPr/>
        </p:nvCxnSpPr>
        <p:spPr>
          <a:xfrm>
            <a:off x="2685963" y="3390094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2CE91C-47FE-4311-ABA0-C59F9921E9C4}"/>
              </a:ext>
            </a:extLst>
          </p:cNvPr>
          <p:cNvCxnSpPr>
            <a:cxnSpLocks/>
          </p:cNvCxnSpPr>
          <p:nvPr/>
        </p:nvCxnSpPr>
        <p:spPr>
          <a:xfrm>
            <a:off x="3783155" y="4363726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6B7E1-6137-4868-8D74-20B5D3C59672}"/>
              </a:ext>
            </a:extLst>
          </p:cNvPr>
          <p:cNvCxnSpPr/>
          <p:nvPr/>
        </p:nvCxnSpPr>
        <p:spPr>
          <a:xfrm flipH="1">
            <a:off x="3133740" y="4224504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097E79-33A0-4F2F-9DDF-99257BC7F3B2}"/>
              </a:ext>
            </a:extLst>
          </p:cNvPr>
          <p:cNvCxnSpPr/>
          <p:nvPr/>
        </p:nvCxnSpPr>
        <p:spPr>
          <a:xfrm flipH="1">
            <a:off x="4204982" y="5131695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8752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090915-B155-4517-9408-EB9AF6413FAF}"/>
              </a:ext>
            </a:extLst>
          </p:cNvPr>
          <p:cNvCxnSpPr>
            <a:cxnSpLocks/>
          </p:cNvCxnSpPr>
          <p:nvPr/>
        </p:nvCxnSpPr>
        <p:spPr>
          <a:xfrm>
            <a:off x="2672988" y="4319903"/>
            <a:ext cx="0" cy="35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00D5FD-1296-4D4A-9F65-887564A63D8B}"/>
              </a:ext>
            </a:extLst>
          </p:cNvPr>
          <p:cNvCxnSpPr/>
          <p:nvPr/>
        </p:nvCxnSpPr>
        <p:spPr>
          <a:xfrm flipH="1">
            <a:off x="3120765" y="5154313"/>
            <a:ext cx="55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832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895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3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4CC3B0-44C1-4543-B3CC-3CFA3ED0A06A}"/>
              </a:ext>
            </a:extLst>
          </p:cNvPr>
          <p:cNvCxnSpPr>
            <a:cxnSpLocks/>
          </p:cNvCxnSpPr>
          <p:nvPr/>
        </p:nvCxnSpPr>
        <p:spPr>
          <a:xfrm flipV="1">
            <a:off x="2731228" y="4365108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9C530-CFCB-4937-B14C-802DFB47A931}"/>
              </a:ext>
            </a:extLst>
          </p:cNvPr>
          <p:cNvCxnSpPr>
            <a:cxnSpLocks/>
          </p:cNvCxnSpPr>
          <p:nvPr/>
        </p:nvCxnSpPr>
        <p:spPr>
          <a:xfrm>
            <a:off x="2873831" y="5164360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6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4CC3B0-44C1-4543-B3CC-3CFA3ED0A06A}"/>
              </a:ext>
            </a:extLst>
          </p:cNvPr>
          <p:cNvCxnSpPr>
            <a:cxnSpLocks/>
          </p:cNvCxnSpPr>
          <p:nvPr/>
        </p:nvCxnSpPr>
        <p:spPr>
          <a:xfrm flipV="1">
            <a:off x="2731228" y="4365108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9C530-CFCB-4937-B14C-802DFB47A931}"/>
              </a:ext>
            </a:extLst>
          </p:cNvPr>
          <p:cNvCxnSpPr>
            <a:cxnSpLocks/>
          </p:cNvCxnSpPr>
          <p:nvPr/>
        </p:nvCxnSpPr>
        <p:spPr>
          <a:xfrm>
            <a:off x="2873831" y="5164360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0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E5337C-3452-45AE-A852-20B911CA97BA}"/>
              </a:ext>
            </a:extLst>
          </p:cNvPr>
          <p:cNvCxnSpPr>
            <a:cxnSpLocks/>
          </p:cNvCxnSpPr>
          <p:nvPr/>
        </p:nvCxnSpPr>
        <p:spPr>
          <a:xfrm flipV="1">
            <a:off x="3794915" y="4369639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5A7875-535E-4530-876F-0060E0C2EC07}"/>
              </a:ext>
            </a:extLst>
          </p:cNvPr>
          <p:cNvCxnSpPr>
            <a:cxnSpLocks/>
          </p:cNvCxnSpPr>
          <p:nvPr/>
        </p:nvCxnSpPr>
        <p:spPr>
          <a:xfrm>
            <a:off x="3937518" y="516889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634FEA-5507-4AA3-9914-BA395C964F7B}"/>
              </a:ext>
            </a:extLst>
          </p:cNvPr>
          <p:cNvCxnSpPr>
            <a:cxnSpLocks/>
          </p:cNvCxnSpPr>
          <p:nvPr/>
        </p:nvCxnSpPr>
        <p:spPr>
          <a:xfrm flipV="1">
            <a:off x="2743997" y="346277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B2F273-76BF-486C-9135-A2EBB1BB7BFB}"/>
              </a:ext>
            </a:extLst>
          </p:cNvPr>
          <p:cNvCxnSpPr>
            <a:cxnSpLocks/>
          </p:cNvCxnSpPr>
          <p:nvPr/>
        </p:nvCxnSpPr>
        <p:spPr>
          <a:xfrm>
            <a:off x="2886600" y="4262028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3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E5337C-3452-45AE-A852-20B911CA97BA}"/>
              </a:ext>
            </a:extLst>
          </p:cNvPr>
          <p:cNvCxnSpPr>
            <a:cxnSpLocks/>
          </p:cNvCxnSpPr>
          <p:nvPr/>
        </p:nvCxnSpPr>
        <p:spPr>
          <a:xfrm flipV="1">
            <a:off x="3794915" y="4369639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5A7875-535E-4530-876F-0060E0C2EC07}"/>
              </a:ext>
            </a:extLst>
          </p:cNvPr>
          <p:cNvCxnSpPr>
            <a:cxnSpLocks/>
          </p:cNvCxnSpPr>
          <p:nvPr/>
        </p:nvCxnSpPr>
        <p:spPr>
          <a:xfrm>
            <a:off x="3937518" y="516889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634FEA-5507-4AA3-9914-BA395C964F7B}"/>
              </a:ext>
            </a:extLst>
          </p:cNvPr>
          <p:cNvCxnSpPr>
            <a:cxnSpLocks/>
          </p:cNvCxnSpPr>
          <p:nvPr/>
        </p:nvCxnSpPr>
        <p:spPr>
          <a:xfrm flipV="1">
            <a:off x="2743997" y="346277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B2F273-76BF-486C-9135-A2EBB1BB7BFB}"/>
              </a:ext>
            </a:extLst>
          </p:cNvPr>
          <p:cNvCxnSpPr>
            <a:cxnSpLocks/>
          </p:cNvCxnSpPr>
          <p:nvPr/>
        </p:nvCxnSpPr>
        <p:spPr>
          <a:xfrm>
            <a:off x="2886600" y="4262028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0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68250A-02B1-46C9-BFEB-D906AE079AC9}"/>
              </a:ext>
            </a:extLst>
          </p:cNvPr>
          <p:cNvCxnSpPr>
            <a:cxnSpLocks/>
          </p:cNvCxnSpPr>
          <p:nvPr/>
        </p:nvCxnSpPr>
        <p:spPr>
          <a:xfrm flipV="1">
            <a:off x="3782146" y="346277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B96EE9-93E3-485C-92D3-404AEF37F5AA}"/>
              </a:ext>
            </a:extLst>
          </p:cNvPr>
          <p:cNvCxnSpPr>
            <a:cxnSpLocks/>
          </p:cNvCxnSpPr>
          <p:nvPr/>
        </p:nvCxnSpPr>
        <p:spPr>
          <a:xfrm>
            <a:off x="3924749" y="4262028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291C23-567A-40D4-980E-C30F97904F9F}"/>
              </a:ext>
            </a:extLst>
          </p:cNvPr>
          <p:cNvCxnSpPr>
            <a:cxnSpLocks/>
          </p:cNvCxnSpPr>
          <p:nvPr/>
        </p:nvCxnSpPr>
        <p:spPr>
          <a:xfrm flipV="1">
            <a:off x="2731228" y="255591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69943D-0DF6-473D-B266-A89859BB3121}"/>
              </a:ext>
            </a:extLst>
          </p:cNvPr>
          <p:cNvCxnSpPr>
            <a:cxnSpLocks/>
          </p:cNvCxnSpPr>
          <p:nvPr/>
        </p:nvCxnSpPr>
        <p:spPr>
          <a:xfrm>
            <a:off x="2873831" y="335516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2F2955-40CA-4FCE-842C-2A49E7413A5D}"/>
              </a:ext>
            </a:extLst>
          </p:cNvPr>
          <p:cNvCxnSpPr>
            <a:cxnSpLocks/>
          </p:cNvCxnSpPr>
          <p:nvPr/>
        </p:nvCxnSpPr>
        <p:spPr>
          <a:xfrm flipV="1">
            <a:off x="4894848" y="433244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543B8D2-8FB2-46F9-8F45-59134AE1D1EC}"/>
              </a:ext>
            </a:extLst>
          </p:cNvPr>
          <p:cNvCxnSpPr>
            <a:cxnSpLocks/>
          </p:cNvCxnSpPr>
          <p:nvPr/>
        </p:nvCxnSpPr>
        <p:spPr>
          <a:xfrm>
            <a:off x="5037451" y="5131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68250A-02B1-46C9-BFEB-D906AE079AC9}"/>
              </a:ext>
            </a:extLst>
          </p:cNvPr>
          <p:cNvCxnSpPr>
            <a:cxnSpLocks/>
          </p:cNvCxnSpPr>
          <p:nvPr/>
        </p:nvCxnSpPr>
        <p:spPr>
          <a:xfrm flipV="1">
            <a:off x="3782146" y="346277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B96EE9-93E3-485C-92D3-404AEF37F5AA}"/>
              </a:ext>
            </a:extLst>
          </p:cNvPr>
          <p:cNvCxnSpPr>
            <a:cxnSpLocks/>
          </p:cNvCxnSpPr>
          <p:nvPr/>
        </p:nvCxnSpPr>
        <p:spPr>
          <a:xfrm>
            <a:off x="3924749" y="4262028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291C23-567A-40D4-980E-C30F97904F9F}"/>
              </a:ext>
            </a:extLst>
          </p:cNvPr>
          <p:cNvCxnSpPr>
            <a:cxnSpLocks/>
          </p:cNvCxnSpPr>
          <p:nvPr/>
        </p:nvCxnSpPr>
        <p:spPr>
          <a:xfrm flipV="1">
            <a:off x="2731228" y="255591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69943D-0DF6-473D-B266-A89859BB3121}"/>
              </a:ext>
            </a:extLst>
          </p:cNvPr>
          <p:cNvCxnSpPr>
            <a:cxnSpLocks/>
          </p:cNvCxnSpPr>
          <p:nvPr/>
        </p:nvCxnSpPr>
        <p:spPr>
          <a:xfrm>
            <a:off x="2873831" y="335516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2F2955-40CA-4FCE-842C-2A49E7413A5D}"/>
              </a:ext>
            </a:extLst>
          </p:cNvPr>
          <p:cNvCxnSpPr>
            <a:cxnSpLocks/>
          </p:cNvCxnSpPr>
          <p:nvPr/>
        </p:nvCxnSpPr>
        <p:spPr>
          <a:xfrm flipV="1">
            <a:off x="4894848" y="433244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543B8D2-8FB2-46F9-8F45-59134AE1D1EC}"/>
              </a:ext>
            </a:extLst>
          </p:cNvPr>
          <p:cNvCxnSpPr>
            <a:cxnSpLocks/>
          </p:cNvCxnSpPr>
          <p:nvPr/>
        </p:nvCxnSpPr>
        <p:spPr>
          <a:xfrm>
            <a:off x="5037451" y="5131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3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2765965" y="163203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2908568" y="243128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64AC5D-0020-4789-B338-6B6E1365899D}"/>
              </a:ext>
            </a:extLst>
          </p:cNvPr>
          <p:cNvCxnSpPr>
            <a:cxnSpLocks/>
          </p:cNvCxnSpPr>
          <p:nvPr/>
        </p:nvCxnSpPr>
        <p:spPr>
          <a:xfrm flipV="1">
            <a:off x="3782146" y="253949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3924749" y="333874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543014-0018-487B-9385-B532444290A8}"/>
              </a:ext>
            </a:extLst>
          </p:cNvPr>
          <p:cNvCxnSpPr>
            <a:cxnSpLocks/>
          </p:cNvCxnSpPr>
          <p:nvPr/>
        </p:nvCxnSpPr>
        <p:spPr>
          <a:xfrm flipV="1">
            <a:off x="5953397" y="433244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137CBA-71B7-434F-8C6F-8F4F558DBEEC}"/>
              </a:ext>
            </a:extLst>
          </p:cNvPr>
          <p:cNvCxnSpPr>
            <a:cxnSpLocks/>
          </p:cNvCxnSpPr>
          <p:nvPr/>
        </p:nvCxnSpPr>
        <p:spPr>
          <a:xfrm>
            <a:off x="6096000" y="5131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D93E50-67EB-47B2-9873-C1705992D6AB}"/>
              </a:ext>
            </a:extLst>
          </p:cNvPr>
          <p:cNvCxnSpPr>
            <a:cxnSpLocks/>
          </p:cNvCxnSpPr>
          <p:nvPr/>
        </p:nvCxnSpPr>
        <p:spPr>
          <a:xfrm>
            <a:off x="4782376" y="4390468"/>
            <a:ext cx="170079" cy="34634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923AC-CC50-492B-ABA2-5D8FD941E872}"/>
              </a:ext>
            </a:extLst>
          </p:cNvPr>
          <p:cNvCxnSpPr>
            <a:cxnSpLocks/>
          </p:cNvCxnSpPr>
          <p:nvPr/>
        </p:nvCxnSpPr>
        <p:spPr>
          <a:xfrm flipV="1">
            <a:off x="4756340" y="4390468"/>
            <a:ext cx="191109" cy="32298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BCD061-9842-4A5D-A2DB-7C57B1647FCB}"/>
              </a:ext>
            </a:extLst>
          </p:cNvPr>
          <p:cNvCxnSpPr>
            <a:cxnSpLocks/>
          </p:cNvCxnSpPr>
          <p:nvPr/>
        </p:nvCxnSpPr>
        <p:spPr>
          <a:xfrm>
            <a:off x="4099756" y="4125684"/>
            <a:ext cx="508176" cy="9462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1819302-717F-472E-A514-FA47D2738F5F}"/>
              </a:ext>
            </a:extLst>
          </p:cNvPr>
          <p:cNvCxnSpPr>
            <a:cxnSpLocks/>
          </p:cNvCxnSpPr>
          <p:nvPr/>
        </p:nvCxnSpPr>
        <p:spPr>
          <a:xfrm flipV="1">
            <a:off x="4047464" y="4125685"/>
            <a:ext cx="628852" cy="94623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54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2765965" y="163203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2908568" y="243128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64AC5D-0020-4789-B338-6B6E1365899D}"/>
              </a:ext>
            </a:extLst>
          </p:cNvPr>
          <p:cNvCxnSpPr>
            <a:cxnSpLocks/>
          </p:cNvCxnSpPr>
          <p:nvPr/>
        </p:nvCxnSpPr>
        <p:spPr>
          <a:xfrm flipV="1">
            <a:off x="3782146" y="253949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3924749" y="333874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543014-0018-487B-9385-B532444290A8}"/>
              </a:ext>
            </a:extLst>
          </p:cNvPr>
          <p:cNvCxnSpPr>
            <a:cxnSpLocks/>
          </p:cNvCxnSpPr>
          <p:nvPr/>
        </p:nvCxnSpPr>
        <p:spPr>
          <a:xfrm flipV="1">
            <a:off x="5953397" y="433244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137CBA-71B7-434F-8C6F-8F4F558DBEEC}"/>
              </a:ext>
            </a:extLst>
          </p:cNvPr>
          <p:cNvCxnSpPr>
            <a:cxnSpLocks/>
          </p:cNvCxnSpPr>
          <p:nvPr/>
        </p:nvCxnSpPr>
        <p:spPr>
          <a:xfrm>
            <a:off x="6096000" y="5131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17A8A1-12DE-455A-9357-C654BB76F69A}"/>
              </a:ext>
            </a:extLst>
          </p:cNvPr>
          <p:cNvCxnSpPr>
            <a:cxnSpLocks/>
          </p:cNvCxnSpPr>
          <p:nvPr/>
        </p:nvCxnSpPr>
        <p:spPr>
          <a:xfrm>
            <a:off x="4782376" y="4390468"/>
            <a:ext cx="170079" cy="34634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558BEA-BE8A-40EA-892A-ED9BB2751C97}"/>
              </a:ext>
            </a:extLst>
          </p:cNvPr>
          <p:cNvCxnSpPr>
            <a:cxnSpLocks/>
          </p:cNvCxnSpPr>
          <p:nvPr/>
        </p:nvCxnSpPr>
        <p:spPr>
          <a:xfrm flipV="1">
            <a:off x="4756340" y="4390468"/>
            <a:ext cx="191109" cy="32298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7F2646-94F7-4958-9F44-B9E6C7769E0D}"/>
              </a:ext>
            </a:extLst>
          </p:cNvPr>
          <p:cNvCxnSpPr>
            <a:cxnSpLocks/>
          </p:cNvCxnSpPr>
          <p:nvPr/>
        </p:nvCxnSpPr>
        <p:spPr>
          <a:xfrm>
            <a:off x="4099756" y="4125684"/>
            <a:ext cx="508176" cy="9462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085DE7-0067-4083-BB13-E5CA521CF381}"/>
              </a:ext>
            </a:extLst>
          </p:cNvPr>
          <p:cNvCxnSpPr>
            <a:cxnSpLocks/>
          </p:cNvCxnSpPr>
          <p:nvPr/>
        </p:nvCxnSpPr>
        <p:spPr>
          <a:xfrm flipV="1">
            <a:off x="4047464" y="4125685"/>
            <a:ext cx="628852" cy="94623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0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3782146" y="1728605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2961363" y="145765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64AC5D-0020-4789-B338-6B6E1365899D}"/>
              </a:ext>
            </a:extLst>
          </p:cNvPr>
          <p:cNvCxnSpPr>
            <a:cxnSpLocks/>
          </p:cNvCxnSpPr>
          <p:nvPr/>
        </p:nvCxnSpPr>
        <p:spPr>
          <a:xfrm flipV="1">
            <a:off x="4867030" y="2716367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3868238" y="2408810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543014-0018-487B-9385-B532444290A8}"/>
              </a:ext>
            </a:extLst>
          </p:cNvPr>
          <p:cNvCxnSpPr>
            <a:cxnSpLocks/>
          </p:cNvCxnSpPr>
          <p:nvPr/>
        </p:nvCxnSpPr>
        <p:spPr>
          <a:xfrm flipV="1">
            <a:off x="5942512" y="3576165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137CBA-71B7-434F-8C6F-8F4F558DBEEC}"/>
              </a:ext>
            </a:extLst>
          </p:cNvPr>
          <p:cNvCxnSpPr>
            <a:cxnSpLocks/>
          </p:cNvCxnSpPr>
          <p:nvPr/>
        </p:nvCxnSpPr>
        <p:spPr>
          <a:xfrm>
            <a:off x="5021480" y="333049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E44E48-B635-4161-BD48-2BD66C9BC5C2}"/>
              </a:ext>
            </a:extLst>
          </p:cNvPr>
          <p:cNvCxnSpPr>
            <a:cxnSpLocks/>
          </p:cNvCxnSpPr>
          <p:nvPr/>
        </p:nvCxnSpPr>
        <p:spPr>
          <a:xfrm>
            <a:off x="6096000" y="419800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725F4A-CDC1-4040-98E2-5004B01BF063}"/>
              </a:ext>
            </a:extLst>
          </p:cNvPr>
          <p:cNvCxnSpPr>
            <a:cxnSpLocks/>
          </p:cNvCxnSpPr>
          <p:nvPr/>
        </p:nvCxnSpPr>
        <p:spPr>
          <a:xfrm flipV="1">
            <a:off x="7031083" y="4375994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3782146" y="354010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9A2E08-D647-4687-BE4F-04608BAEE56F}"/>
              </a:ext>
            </a:extLst>
          </p:cNvPr>
          <p:cNvCxnSpPr>
            <a:cxnSpLocks/>
          </p:cNvCxnSpPr>
          <p:nvPr/>
        </p:nvCxnSpPr>
        <p:spPr>
          <a:xfrm>
            <a:off x="4952455" y="5131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1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3782146" y="1728605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2961363" y="145765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64AC5D-0020-4789-B338-6B6E1365899D}"/>
              </a:ext>
            </a:extLst>
          </p:cNvPr>
          <p:cNvCxnSpPr>
            <a:cxnSpLocks/>
          </p:cNvCxnSpPr>
          <p:nvPr/>
        </p:nvCxnSpPr>
        <p:spPr>
          <a:xfrm flipV="1">
            <a:off x="4867030" y="2716367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3868238" y="2408810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543014-0018-487B-9385-B532444290A8}"/>
              </a:ext>
            </a:extLst>
          </p:cNvPr>
          <p:cNvCxnSpPr>
            <a:cxnSpLocks/>
          </p:cNvCxnSpPr>
          <p:nvPr/>
        </p:nvCxnSpPr>
        <p:spPr>
          <a:xfrm flipV="1">
            <a:off x="5942512" y="3576165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137CBA-71B7-434F-8C6F-8F4F558DBEEC}"/>
              </a:ext>
            </a:extLst>
          </p:cNvPr>
          <p:cNvCxnSpPr>
            <a:cxnSpLocks/>
          </p:cNvCxnSpPr>
          <p:nvPr/>
        </p:nvCxnSpPr>
        <p:spPr>
          <a:xfrm>
            <a:off x="5021480" y="333049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E44E48-B635-4161-BD48-2BD66C9BC5C2}"/>
              </a:ext>
            </a:extLst>
          </p:cNvPr>
          <p:cNvCxnSpPr>
            <a:cxnSpLocks/>
          </p:cNvCxnSpPr>
          <p:nvPr/>
        </p:nvCxnSpPr>
        <p:spPr>
          <a:xfrm>
            <a:off x="6096000" y="419800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725F4A-CDC1-4040-98E2-5004B01BF063}"/>
              </a:ext>
            </a:extLst>
          </p:cNvPr>
          <p:cNvCxnSpPr>
            <a:cxnSpLocks/>
          </p:cNvCxnSpPr>
          <p:nvPr/>
        </p:nvCxnSpPr>
        <p:spPr>
          <a:xfrm flipV="1">
            <a:off x="7031083" y="4375994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3782146" y="354010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9A2E08-D647-4687-BE4F-04608BAEE56F}"/>
              </a:ext>
            </a:extLst>
          </p:cNvPr>
          <p:cNvCxnSpPr>
            <a:cxnSpLocks/>
          </p:cNvCxnSpPr>
          <p:nvPr/>
        </p:nvCxnSpPr>
        <p:spPr>
          <a:xfrm>
            <a:off x="4952455" y="5131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E95F66-628D-4719-B63B-BE9C45934DF8}"/>
              </a:ext>
            </a:extLst>
          </p:cNvPr>
          <p:cNvCxnSpPr>
            <a:stCxn id="11" idx="0"/>
          </p:cNvCxnSpPr>
          <p:nvPr/>
        </p:nvCxnSpPr>
        <p:spPr>
          <a:xfrm flipV="1">
            <a:off x="3770181" y="1698171"/>
            <a:ext cx="7162" cy="6422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FA0A4D-CB3D-4A37-B530-C2F369CBC4D6}"/>
              </a:ext>
            </a:extLst>
          </p:cNvPr>
          <p:cNvCxnSpPr>
            <a:cxnSpLocks/>
          </p:cNvCxnSpPr>
          <p:nvPr/>
        </p:nvCxnSpPr>
        <p:spPr>
          <a:xfrm>
            <a:off x="3868238" y="2439425"/>
            <a:ext cx="67110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C98FCA-FB91-4E76-A25B-E07AEA1A7859}"/>
              </a:ext>
            </a:extLst>
          </p:cNvPr>
          <p:cNvCxnSpPr>
            <a:cxnSpLocks/>
          </p:cNvCxnSpPr>
          <p:nvPr/>
        </p:nvCxnSpPr>
        <p:spPr>
          <a:xfrm>
            <a:off x="3770180" y="2538425"/>
            <a:ext cx="7163" cy="5748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C6DA5B-F9EB-49E0-BAFB-83706EC902B7}"/>
              </a:ext>
            </a:extLst>
          </p:cNvPr>
          <p:cNvCxnSpPr>
            <a:cxnSpLocks/>
          </p:cNvCxnSpPr>
          <p:nvPr/>
        </p:nvCxnSpPr>
        <p:spPr>
          <a:xfrm flipH="1">
            <a:off x="3038375" y="2439425"/>
            <a:ext cx="62300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2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4867030" y="166469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3868238" y="147632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4952455" y="2454406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543014-0018-487B-9385-B532444290A8}"/>
              </a:ext>
            </a:extLst>
          </p:cNvPr>
          <p:cNvCxnSpPr>
            <a:cxnSpLocks/>
          </p:cNvCxnSpPr>
          <p:nvPr/>
        </p:nvCxnSpPr>
        <p:spPr>
          <a:xfrm flipV="1">
            <a:off x="7031083" y="354010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3770264" y="2601044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9A2E08-D647-4687-BE4F-04608BAEE56F}"/>
              </a:ext>
            </a:extLst>
          </p:cNvPr>
          <p:cNvCxnSpPr>
            <a:cxnSpLocks/>
          </p:cNvCxnSpPr>
          <p:nvPr/>
        </p:nvCxnSpPr>
        <p:spPr>
          <a:xfrm>
            <a:off x="6124204" y="5136219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0FABD-7545-4A79-9614-ADCF326CC7F1}"/>
              </a:ext>
            </a:extLst>
          </p:cNvPr>
          <p:cNvCxnSpPr>
            <a:cxnSpLocks/>
          </p:cNvCxnSpPr>
          <p:nvPr/>
        </p:nvCxnSpPr>
        <p:spPr>
          <a:xfrm flipV="1">
            <a:off x="5967031" y="263929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CF7EC3-2DB9-4059-A69D-1D199DFC42C5}"/>
              </a:ext>
            </a:extLst>
          </p:cNvPr>
          <p:cNvCxnSpPr>
            <a:cxnSpLocks/>
          </p:cNvCxnSpPr>
          <p:nvPr/>
        </p:nvCxnSpPr>
        <p:spPr>
          <a:xfrm>
            <a:off x="6052456" y="3363684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3346F-1C53-4A45-8EC0-0ADBD18A966D}"/>
              </a:ext>
            </a:extLst>
          </p:cNvPr>
          <p:cNvCxnSpPr>
            <a:cxnSpLocks/>
          </p:cNvCxnSpPr>
          <p:nvPr/>
        </p:nvCxnSpPr>
        <p:spPr>
          <a:xfrm flipV="1">
            <a:off x="5957805" y="4459382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3924749" y="3363684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5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4867030" y="166469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3868238" y="147632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4952455" y="2454406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543014-0018-487B-9385-B532444290A8}"/>
              </a:ext>
            </a:extLst>
          </p:cNvPr>
          <p:cNvCxnSpPr>
            <a:cxnSpLocks/>
          </p:cNvCxnSpPr>
          <p:nvPr/>
        </p:nvCxnSpPr>
        <p:spPr>
          <a:xfrm flipV="1">
            <a:off x="7031083" y="3540103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3770264" y="2601044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9A2E08-D647-4687-BE4F-04608BAEE56F}"/>
              </a:ext>
            </a:extLst>
          </p:cNvPr>
          <p:cNvCxnSpPr>
            <a:cxnSpLocks/>
          </p:cNvCxnSpPr>
          <p:nvPr/>
        </p:nvCxnSpPr>
        <p:spPr>
          <a:xfrm>
            <a:off x="6124204" y="5136219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0FABD-7545-4A79-9614-ADCF326CC7F1}"/>
              </a:ext>
            </a:extLst>
          </p:cNvPr>
          <p:cNvCxnSpPr>
            <a:cxnSpLocks/>
          </p:cNvCxnSpPr>
          <p:nvPr/>
        </p:nvCxnSpPr>
        <p:spPr>
          <a:xfrm flipV="1">
            <a:off x="5967031" y="263929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CF7EC3-2DB9-4059-A69D-1D199DFC42C5}"/>
              </a:ext>
            </a:extLst>
          </p:cNvPr>
          <p:cNvCxnSpPr>
            <a:cxnSpLocks/>
          </p:cNvCxnSpPr>
          <p:nvPr/>
        </p:nvCxnSpPr>
        <p:spPr>
          <a:xfrm>
            <a:off x="6052456" y="3363684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3346F-1C53-4A45-8EC0-0ADBD18A966D}"/>
              </a:ext>
            </a:extLst>
          </p:cNvPr>
          <p:cNvCxnSpPr>
            <a:cxnSpLocks/>
          </p:cNvCxnSpPr>
          <p:nvPr/>
        </p:nvCxnSpPr>
        <p:spPr>
          <a:xfrm flipV="1">
            <a:off x="5957805" y="4459382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3924749" y="3363684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79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5937878" y="166469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5021480" y="1443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6096000" y="2446587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3759380" y="1733349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0FABD-7545-4A79-9614-ADCF326CC7F1}"/>
              </a:ext>
            </a:extLst>
          </p:cNvPr>
          <p:cNvCxnSpPr>
            <a:cxnSpLocks/>
          </p:cNvCxnSpPr>
          <p:nvPr/>
        </p:nvCxnSpPr>
        <p:spPr>
          <a:xfrm flipV="1">
            <a:off x="7031083" y="2601044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3346F-1C53-4A45-8EC0-0ADBD18A966D}"/>
              </a:ext>
            </a:extLst>
          </p:cNvPr>
          <p:cNvCxnSpPr>
            <a:cxnSpLocks/>
          </p:cNvCxnSpPr>
          <p:nvPr/>
        </p:nvCxnSpPr>
        <p:spPr>
          <a:xfrm flipV="1">
            <a:off x="7031083" y="445944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3873958" y="2495989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16B21-CA86-4AF4-A0D0-FDD5B2293049}"/>
              </a:ext>
            </a:extLst>
          </p:cNvPr>
          <p:cNvCxnSpPr>
            <a:cxnSpLocks/>
          </p:cNvCxnSpPr>
          <p:nvPr/>
        </p:nvCxnSpPr>
        <p:spPr>
          <a:xfrm flipV="1">
            <a:off x="4837877" y="258988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383A90-9F78-4F7F-A848-A20CF9A79536}"/>
              </a:ext>
            </a:extLst>
          </p:cNvPr>
          <p:cNvCxnSpPr>
            <a:cxnSpLocks/>
          </p:cNvCxnSpPr>
          <p:nvPr/>
        </p:nvCxnSpPr>
        <p:spPr>
          <a:xfrm>
            <a:off x="4952455" y="3352520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5937878" y="349238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57B00D-B0ED-40B7-9E21-B67D98903C16}"/>
              </a:ext>
            </a:extLst>
          </p:cNvPr>
          <p:cNvCxnSpPr>
            <a:cxnSpLocks/>
          </p:cNvCxnSpPr>
          <p:nvPr/>
        </p:nvCxnSpPr>
        <p:spPr>
          <a:xfrm>
            <a:off x="6052456" y="425502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49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5937878" y="1664696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5021480" y="144369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53A8F-55E3-4A02-B56E-410BF20FF62E}"/>
              </a:ext>
            </a:extLst>
          </p:cNvPr>
          <p:cNvCxnSpPr>
            <a:cxnSpLocks/>
          </p:cNvCxnSpPr>
          <p:nvPr/>
        </p:nvCxnSpPr>
        <p:spPr>
          <a:xfrm>
            <a:off x="6096000" y="2446587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3759380" y="1733349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0FABD-7545-4A79-9614-ADCF326CC7F1}"/>
              </a:ext>
            </a:extLst>
          </p:cNvPr>
          <p:cNvCxnSpPr>
            <a:cxnSpLocks/>
          </p:cNvCxnSpPr>
          <p:nvPr/>
        </p:nvCxnSpPr>
        <p:spPr>
          <a:xfrm flipV="1">
            <a:off x="7031083" y="2601044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3346F-1C53-4A45-8EC0-0ADBD18A966D}"/>
              </a:ext>
            </a:extLst>
          </p:cNvPr>
          <p:cNvCxnSpPr>
            <a:cxnSpLocks/>
          </p:cNvCxnSpPr>
          <p:nvPr/>
        </p:nvCxnSpPr>
        <p:spPr>
          <a:xfrm flipV="1">
            <a:off x="7031083" y="445944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3873958" y="2495989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16B21-CA86-4AF4-A0D0-FDD5B2293049}"/>
              </a:ext>
            </a:extLst>
          </p:cNvPr>
          <p:cNvCxnSpPr>
            <a:cxnSpLocks/>
          </p:cNvCxnSpPr>
          <p:nvPr/>
        </p:nvCxnSpPr>
        <p:spPr>
          <a:xfrm flipV="1">
            <a:off x="4837877" y="258988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383A90-9F78-4F7F-A848-A20CF9A79536}"/>
              </a:ext>
            </a:extLst>
          </p:cNvPr>
          <p:cNvCxnSpPr>
            <a:cxnSpLocks/>
          </p:cNvCxnSpPr>
          <p:nvPr/>
        </p:nvCxnSpPr>
        <p:spPr>
          <a:xfrm>
            <a:off x="4952455" y="3352520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5937878" y="3492381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57B00D-B0ED-40B7-9E21-B67D98903C16}"/>
              </a:ext>
            </a:extLst>
          </p:cNvPr>
          <p:cNvCxnSpPr>
            <a:cxnSpLocks/>
          </p:cNvCxnSpPr>
          <p:nvPr/>
        </p:nvCxnSpPr>
        <p:spPr>
          <a:xfrm>
            <a:off x="6052456" y="425502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7025361" y="168953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6096000" y="143381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4837877" y="168953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3868238" y="145765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16B21-CA86-4AF4-A0D0-FDD5B2293049}"/>
              </a:ext>
            </a:extLst>
          </p:cNvPr>
          <p:cNvCxnSpPr>
            <a:cxnSpLocks/>
          </p:cNvCxnSpPr>
          <p:nvPr/>
        </p:nvCxnSpPr>
        <p:spPr>
          <a:xfrm flipV="1">
            <a:off x="5953384" y="2671002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383A90-9F78-4F7F-A848-A20CF9A79536}"/>
              </a:ext>
            </a:extLst>
          </p:cNvPr>
          <p:cNvCxnSpPr>
            <a:cxnSpLocks/>
          </p:cNvCxnSpPr>
          <p:nvPr/>
        </p:nvCxnSpPr>
        <p:spPr>
          <a:xfrm>
            <a:off x="6096000" y="333049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7047132" y="3576165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3D4C48-DB90-4249-A148-94E3CA38BEB1}"/>
              </a:ext>
            </a:extLst>
          </p:cNvPr>
          <p:cNvCxnSpPr>
            <a:cxnSpLocks/>
          </p:cNvCxnSpPr>
          <p:nvPr/>
        </p:nvCxnSpPr>
        <p:spPr>
          <a:xfrm>
            <a:off x="4952455" y="2430046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87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B5A73-F375-41FF-A15D-6DCB5A2D363A}"/>
              </a:ext>
            </a:extLst>
          </p:cNvPr>
          <p:cNvCxnSpPr>
            <a:cxnSpLocks/>
          </p:cNvCxnSpPr>
          <p:nvPr/>
        </p:nvCxnSpPr>
        <p:spPr>
          <a:xfrm flipV="1">
            <a:off x="7025361" y="168953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8CECCC-762A-4849-9F22-047661AEDDC7}"/>
              </a:ext>
            </a:extLst>
          </p:cNvPr>
          <p:cNvCxnSpPr>
            <a:cxnSpLocks/>
          </p:cNvCxnSpPr>
          <p:nvPr/>
        </p:nvCxnSpPr>
        <p:spPr>
          <a:xfrm>
            <a:off x="6096000" y="143381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E9AFCC-248D-4045-80CA-CC2021CA68AC}"/>
              </a:ext>
            </a:extLst>
          </p:cNvPr>
          <p:cNvCxnSpPr>
            <a:cxnSpLocks/>
          </p:cNvCxnSpPr>
          <p:nvPr/>
        </p:nvCxnSpPr>
        <p:spPr>
          <a:xfrm flipV="1">
            <a:off x="4837877" y="1689530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3868238" y="145765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16B21-CA86-4AF4-A0D0-FDD5B2293049}"/>
              </a:ext>
            </a:extLst>
          </p:cNvPr>
          <p:cNvCxnSpPr>
            <a:cxnSpLocks/>
          </p:cNvCxnSpPr>
          <p:nvPr/>
        </p:nvCxnSpPr>
        <p:spPr>
          <a:xfrm flipV="1">
            <a:off x="5953384" y="2671002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383A90-9F78-4F7F-A848-A20CF9A79536}"/>
              </a:ext>
            </a:extLst>
          </p:cNvPr>
          <p:cNvCxnSpPr>
            <a:cxnSpLocks/>
          </p:cNvCxnSpPr>
          <p:nvPr/>
        </p:nvCxnSpPr>
        <p:spPr>
          <a:xfrm>
            <a:off x="6096000" y="333049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7047132" y="3576165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3D4C48-DB90-4249-A148-94E3CA38BEB1}"/>
              </a:ext>
            </a:extLst>
          </p:cNvPr>
          <p:cNvCxnSpPr>
            <a:cxnSpLocks/>
          </p:cNvCxnSpPr>
          <p:nvPr/>
        </p:nvCxnSpPr>
        <p:spPr>
          <a:xfrm>
            <a:off x="4952455" y="2430046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44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4952455" y="145765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16B21-CA86-4AF4-A0D0-FDD5B2293049}"/>
              </a:ext>
            </a:extLst>
          </p:cNvPr>
          <p:cNvCxnSpPr>
            <a:cxnSpLocks/>
          </p:cNvCxnSpPr>
          <p:nvPr/>
        </p:nvCxnSpPr>
        <p:spPr>
          <a:xfrm flipV="1">
            <a:off x="5948314" y="1733349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7014475" y="2644057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3D4C48-DB90-4249-A148-94E3CA38BEB1}"/>
              </a:ext>
            </a:extLst>
          </p:cNvPr>
          <p:cNvCxnSpPr>
            <a:cxnSpLocks/>
          </p:cNvCxnSpPr>
          <p:nvPr/>
        </p:nvCxnSpPr>
        <p:spPr>
          <a:xfrm>
            <a:off x="6036672" y="243128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69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4952455" y="1457651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16B21-CA86-4AF4-A0D0-FDD5B2293049}"/>
              </a:ext>
            </a:extLst>
          </p:cNvPr>
          <p:cNvCxnSpPr>
            <a:cxnSpLocks/>
          </p:cNvCxnSpPr>
          <p:nvPr/>
        </p:nvCxnSpPr>
        <p:spPr>
          <a:xfrm flipV="1">
            <a:off x="5948314" y="1733349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7014475" y="2644057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3D4C48-DB90-4249-A148-94E3CA38BEB1}"/>
              </a:ext>
            </a:extLst>
          </p:cNvPr>
          <p:cNvCxnSpPr>
            <a:cxnSpLocks/>
          </p:cNvCxnSpPr>
          <p:nvPr/>
        </p:nvCxnSpPr>
        <p:spPr>
          <a:xfrm>
            <a:off x="6036672" y="2431283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0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6036672" y="143381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7026992" y="1711302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79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E0616F-2AD6-4930-8040-65010FD982E7}"/>
              </a:ext>
            </a:extLst>
          </p:cNvPr>
          <p:cNvCxnSpPr>
            <a:cxnSpLocks/>
          </p:cNvCxnSpPr>
          <p:nvPr/>
        </p:nvCxnSpPr>
        <p:spPr>
          <a:xfrm>
            <a:off x="6036672" y="1433815"/>
            <a:ext cx="710760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EF8C07-D493-46E8-B1B5-44E29107E688}"/>
              </a:ext>
            </a:extLst>
          </p:cNvPr>
          <p:cNvCxnSpPr>
            <a:cxnSpLocks/>
          </p:cNvCxnSpPr>
          <p:nvPr/>
        </p:nvCxnSpPr>
        <p:spPr>
          <a:xfrm flipV="1">
            <a:off x="7026992" y="1711302"/>
            <a:ext cx="0" cy="304922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E95F66-628D-4719-B63B-BE9C45934DF8}"/>
              </a:ext>
            </a:extLst>
          </p:cNvPr>
          <p:cNvCxnSpPr>
            <a:stCxn id="11" idx="0"/>
          </p:cNvCxnSpPr>
          <p:nvPr/>
        </p:nvCxnSpPr>
        <p:spPr>
          <a:xfrm flipV="1">
            <a:off x="3770181" y="1698171"/>
            <a:ext cx="7162" cy="6422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FA0A4D-CB3D-4A37-B530-C2F369CBC4D6}"/>
              </a:ext>
            </a:extLst>
          </p:cNvPr>
          <p:cNvCxnSpPr>
            <a:cxnSpLocks/>
          </p:cNvCxnSpPr>
          <p:nvPr/>
        </p:nvCxnSpPr>
        <p:spPr>
          <a:xfrm>
            <a:off x="3868238" y="2439425"/>
            <a:ext cx="67110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C98FCA-FB91-4E76-A25B-E07AEA1A7859}"/>
              </a:ext>
            </a:extLst>
          </p:cNvPr>
          <p:cNvCxnSpPr>
            <a:cxnSpLocks/>
          </p:cNvCxnSpPr>
          <p:nvPr/>
        </p:nvCxnSpPr>
        <p:spPr>
          <a:xfrm>
            <a:off x="3770180" y="2538425"/>
            <a:ext cx="7163" cy="5748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C6DA5B-F9EB-49E0-BAFB-83706EC902B7}"/>
              </a:ext>
            </a:extLst>
          </p:cNvPr>
          <p:cNvCxnSpPr>
            <a:cxnSpLocks/>
          </p:cNvCxnSpPr>
          <p:nvPr/>
        </p:nvCxnSpPr>
        <p:spPr>
          <a:xfrm flipH="1">
            <a:off x="3038375" y="2439425"/>
            <a:ext cx="62300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1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41D61A35-A142-43EA-AA83-88F13BEACEB5}"/>
              </a:ext>
            </a:extLst>
          </p:cNvPr>
          <p:cNvSpPr/>
          <p:nvPr/>
        </p:nvSpPr>
        <p:spPr>
          <a:xfrm>
            <a:off x="6679931" y="1120192"/>
            <a:ext cx="685800" cy="631373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BA4495-DE28-4468-9A10-0562F70693F1}"/>
              </a:ext>
            </a:extLst>
          </p:cNvPr>
          <p:cNvSpPr txBox="1"/>
          <p:nvPr/>
        </p:nvSpPr>
        <p:spPr>
          <a:xfrm>
            <a:off x="5788415" y="972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E930D-CDA6-4ECA-B481-ADF3DA18B733}"/>
              </a:ext>
            </a:extLst>
          </p:cNvPr>
          <p:cNvSpPr txBox="1"/>
          <p:nvPr/>
        </p:nvSpPr>
        <p:spPr>
          <a:xfrm>
            <a:off x="6852752" y="1914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A424D-343A-44A7-B0C3-B32A29DA4356}"/>
              </a:ext>
            </a:extLst>
          </p:cNvPr>
          <p:cNvSpPr txBox="1"/>
          <p:nvPr/>
        </p:nvSpPr>
        <p:spPr>
          <a:xfrm>
            <a:off x="6852752" y="28768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5BDC8B-C499-43E8-81FD-02B53B1D1D85}"/>
              </a:ext>
            </a:extLst>
          </p:cNvPr>
          <p:cNvSpPr txBox="1"/>
          <p:nvPr/>
        </p:nvSpPr>
        <p:spPr>
          <a:xfrm>
            <a:off x="5784046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8CF3F-D2DB-42E2-B214-C21736FCB907}"/>
              </a:ext>
            </a:extLst>
          </p:cNvPr>
          <p:cNvSpPr txBox="1"/>
          <p:nvPr/>
        </p:nvSpPr>
        <p:spPr>
          <a:xfrm>
            <a:off x="4697293" y="931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2F624-2B74-4B6A-8957-E1E94B122ECB}"/>
              </a:ext>
            </a:extLst>
          </p:cNvPr>
          <p:cNvSpPr txBox="1"/>
          <p:nvPr/>
        </p:nvSpPr>
        <p:spPr>
          <a:xfrm>
            <a:off x="3597360" y="920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0E1F2-46BC-4B50-B6B0-617604DE4134}"/>
              </a:ext>
            </a:extLst>
          </p:cNvPr>
          <p:cNvSpPr txBox="1"/>
          <p:nvPr/>
        </p:nvSpPr>
        <p:spPr>
          <a:xfrm>
            <a:off x="4708382" y="1885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79CF2-8A11-4929-9A88-22DA639E2C7F}"/>
              </a:ext>
            </a:extLst>
          </p:cNvPr>
          <p:cNvSpPr txBox="1"/>
          <p:nvPr/>
        </p:nvSpPr>
        <p:spPr>
          <a:xfrm>
            <a:off x="5795561" y="28688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F196F-1A0B-40D2-938E-4D9229CF7BB7}"/>
              </a:ext>
            </a:extLst>
          </p:cNvPr>
          <p:cNvSpPr txBox="1"/>
          <p:nvPr/>
        </p:nvSpPr>
        <p:spPr>
          <a:xfrm>
            <a:off x="6848299" y="3728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54AFD-10AC-46D2-B30D-8C93CF29AFE7}"/>
              </a:ext>
            </a:extLst>
          </p:cNvPr>
          <p:cNvSpPr txBox="1"/>
          <p:nvPr/>
        </p:nvSpPr>
        <p:spPr>
          <a:xfrm>
            <a:off x="6848299" y="4633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67191-B197-4A72-AE0D-E6CB3EC40FD4}"/>
              </a:ext>
            </a:extLst>
          </p:cNvPr>
          <p:cNvSpPr txBox="1"/>
          <p:nvPr/>
        </p:nvSpPr>
        <p:spPr>
          <a:xfrm>
            <a:off x="5806118" y="3763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24DA9-AFE0-4497-9049-6F2179429AFF}"/>
              </a:ext>
            </a:extLst>
          </p:cNvPr>
          <p:cNvSpPr txBox="1"/>
          <p:nvPr/>
        </p:nvSpPr>
        <p:spPr>
          <a:xfrm>
            <a:off x="4708382" y="29059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0E5ED2-30FA-4502-B1B5-76C49A0B3F91}"/>
              </a:ext>
            </a:extLst>
          </p:cNvPr>
          <p:cNvSpPr txBox="1"/>
          <p:nvPr/>
        </p:nvSpPr>
        <p:spPr>
          <a:xfrm>
            <a:off x="3584591" y="1969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506B3-60C2-46B1-AB03-3857D4EDAC40}"/>
              </a:ext>
            </a:extLst>
          </p:cNvPr>
          <p:cNvSpPr txBox="1"/>
          <p:nvPr/>
        </p:nvSpPr>
        <p:spPr>
          <a:xfrm>
            <a:off x="2561149" y="9251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4995B-BADC-42A4-BC97-EE5087063B52}"/>
              </a:ext>
            </a:extLst>
          </p:cNvPr>
          <p:cNvSpPr txBox="1"/>
          <p:nvPr/>
        </p:nvSpPr>
        <p:spPr>
          <a:xfrm>
            <a:off x="2561149" y="1947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E301F4-8247-40D6-A97F-515B37BAE6C1}"/>
              </a:ext>
            </a:extLst>
          </p:cNvPr>
          <p:cNvSpPr txBox="1"/>
          <p:nvPr/>
        </p:nvSpPr>
        <p:spPr>
          <a:xfrm>
            <a:off x="3605242" y="2873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C90D13-7F2E-4F8F-8FDF-AD38C2553821}"/>
              </a:ext>
            </a:extLst>
          </p:cNvPr>
          <p:cNvSpPr txBox="1"/>
          <p:nvPr/>
        </p:nvSpPr>
        <p:spPr>
          <a:xfrm>
            <a:off x="4681322" y="37586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EBBCD5-B79C-4352-ADDD-A6B458A9EDFA}"/>
              </a:ext>
            </a:extLst>
          </p:cNvPr>
          <p:cNvSpPr txBox="1"/>
          <p:nvPr/>
        </p:nvSpPr>
        <p:spPr>
          <a:xfrm>
            <a:off x="5795561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25A153-743A-4313-84B9-EC0D0ABFA752}"/>
              </a:ext>
            </a:extLst>
          </p:cNvPr>
          <p:cNvSpPr txBox="1"/>
          <p:nvPr/>
        </p:nvSpPr>
        <p:spPr>
          <a:xfrm>
            <a:off x="4708382" y="46700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5D371-96EF-4FDC-A022-9DF86D3B6115}"/>
              </a:ext>
            </a:extLst>
          </p:cNvPr>
          <p:cNvSpPr txBox="1"/>
          <p:nvPr/>
        </p:nvSpPr>
        <p:spPr>
          <a:xfrm>
            <a:off x="3619328" y="37446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5F9A3-CEA5-474C-92AD-9621DEA55456}"/>
              </a:ext>
            </a:extLst>
          </p:cNvPr>
          <p:cNvSpPr txBox="1"/>
          <p:nvPr/>
        </p:nvSpPr>
        <p:spPr>
          <a:xfrm>
            <a:off x="2539948" y="2823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C460C-050B-42A9-B068-8A53C0A17397}"/>
              </a:ext>
            </a:extLst>
          </p:cNvPr>
          <p:cNvSpPr txBox="1"/>
          <p:nvPr/>
        </p:nvSpPr>
        <p:spPr>
          <a:xfrm>
            <a:off x="2539948" y="37286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744673-D1F5-4121-AC13-B591E3F859B9}"/>
              </a:ext>
            </a:extLst>
          </p:cNvPr>
          <p:cNvSpPr txBox="1"/>
          <p:nvPr/>
        </p:nvSpPr>
        <p:spPr>
          <a:xfrm>
            <a:off x="3584591" y="4641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C3B370-7DC1-4F69-8D00-801E37F200A9}"/>
              </a:ext>
            </a:extLst>
          </p:cNvPr>
          <p:cNvSpPr txBox="1"/>
          <p:nvPr/>
        </p:nvSpPr>
        <p:spPr>
          <a:xfrm>
            <a:off x="2561149" y="4628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41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E95F66-628D-4719-B63B-BE9C45934DF8}"/>
              </a:ext>
            </a:extLst>
          </p:cNvPr>
          <p:cNvCxnSpPr>
            <a:cxnSpLocks/>
          </p:cNvCxnSpPr>
          <p:nvPr/>
        </p:nvCxnSpPr>
        <p:spPr>
          <a:xfrm flipV="1">
            <a:off x="5938615" y="3496368"/>
            <a:ext cx="7162" cy="6422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FA0A4D-CB3D-4A37-B530-C2F369CBC4D6}"/>
              </a:ext>
            </a:extLst>
          </p:cNvPr>
          <p:cNvCxnSpPr>
            <a:cxnSpLocks/>
          </p:cNvCxnSpPr>
          <p:nvPr/>
        </p:nvCxnSpPr>
        <p:spPr>
          <a:xfrm>
            <a:off x="6036672" y="4237622"/>
            <a:ext cx="67110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C98FCA-FB91-4E76-A25B-E07AEA1A7859}"/>
              </a:ext>
            </a:extLst>
          </p:cNvPr>
          <p:cNvCxnSpPr>
            <a:cxnSpLocks/>
          </p:cNvCxnSpPr>
          <p:nvPr/>
        </p:nvCxnSpPr>
        <p:spPr>
          <a:xfrm>
            <a:off x="5938614" y="4336622"/>
            <a:ext cx="7163" cy="5748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C6DA5B-F9EB-49E0-BAFB-83706EC902B7}"/>
              </a:ext>
            </a:extLst>
          </p:cNvPr>
          <p:cNvCxnSpPr>
            <a:cxnSpLocks/>
          </p:cNvCxnSpPr>
          <p:nvPr/>
        </p:nvCxnSpPr>
        <p:spPr>
          <a:xfrm flipH="1">
            <a:off x="5206809" y="4237622"/>
            <a:ext cx="62300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E95F66-628D-4719-B63B-BE9C45934DF8}"/>
              </a:ext>
            </a:extLst>
          </p:cNvPr>
          <p:cNvCxnSpPr>
            <a:cxnSpLocks/>
          </p:cNvCxnSpPr>
          <p:nvPr/>
        </p:nvCxnSpPr>
        <p:spPr>
          <a:xfrm flipV="1">
            <a:off x="5938615" y="3496368"/>
            <a:ext cx="7162" cy="6422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FA0A4D-CB3D-4A37-B530-C2F369CBC4D6}"/>
              </a:ext>
            </a:extLst>
          </p:cNvPr>
          <p:cNvCxnSpPr>
            <a:cxnSpLocks/>
          </p:cNvCxnSpPr>
          <p:nvPr/>
        </p:nvCxnSpPr>
        <p:spPr>
          <a:xfrm>
            <a:off x="6036672" y="4237622"/>
            <a:ext cx="67110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C98FCA-FB91-4E76-A25B-E07AEA1A7859}"/>
              </a:ext>
            </a:extLst>
          </p:cNvPr>
          <p:cNvCxnSpPr>
            <a:cxnSpLocks/>
          </p:cNvCxnSpPr>
          <p:nvPr/>
        </p:nvCxnSpPr>
        <p:spPr>
          <a:xfrm>
            <a:off x="5938614" y="4336622"/>
            <a:ext cx="7163" cy="5748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C6DA5B-F9EB-49E0-BAFB-83706EC902B7}"/>
              </a:ext>
            </a:extLst>
          </p:cNvPr>
          <p:cNvCxnSpPr>
            <a:cxnSpLocks/>
          </p:cNvCxnSpPr>
          <p:nvPr/>
        </p:nvCxnSpPr>
        <p:spPr>
          <a:xfrm flipH="1">
            <a:off x="5206809" y="4237622"/>
            <a:ext cx="62300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3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87484B-70D2-4DD6-990C-F95E3AEF934A}"/>
              </a:ext>
            </a:extLst>
          </p:cNvPr>
          <p:cNvSpPr/>
          <p:nvPr/>
        </p:nvSpPr>
        <p:spPr>
          <a:xfrm>
            <a:off x="2646145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C75B9-C26E-4331-8C5A-EE33B51046CB}"/>
              </a:ext>
            </a:extLst>
          </p:cNvPr>
          <p:cNvSpPr/>
          <p:nvPr/>
        </p:nvSpPr>
        <p:spPr>
          <a:xfrm>
            <a:off x="3672123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C8020E-676E-4765-AFC1-8E7BC13DED89}"/>
              </a:ext>
            </a:extLst>
          </p:cNvPr>
          <p:cNvSpPr/>
          <p:nvPr/>
        </p:nvSpPr>
        <p:spPr>
          <a:xfrm>
            <a:off x="4756340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FF457-939B-41DA-9F38-507E1A12D691}"/>
              </a:ext>
            </a:extLst>
          </p:cNvPr>
          <p:cNvSpPr/>
          <p:nvPr/>
        </p:nvSpPr>
        <p:spPr>
          <a:xfrm>
            <a:off x="5840557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FD19B-CA89-468D-8462-7C6F201BD9DC}"/>
              </a:ext>
            </a:extLst>
          </p:cNvPr>
          <p:cNvSpPr/>
          <p:nvPr/>
        </p:nvSpPr>
        <p:spPr>
          <a:xfrm>
            <a:off x="6924774" y="1358651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C4FF1-046D-4C73-8A54-01B36589DC4C}"/>
              </a:ext>
            </a:extLst>
          </p:cNvPr>
          <p:cNvSpPr/>
          <p:nvPr/>
        </p:nvSpPr>
        <p:spPr>
          <a:xfrm>
            <a:off x="2646145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029B8C-9705-4B12-B2C5-3301F0687294}"/>
              </a:ext>
            </a:extLst>
          </p:cNvPr>
          <p:cNvSpPr/>
          <p:nvPr/>
        </p:nvSpPr>
        <p:spPr>
          <a:xfrm>
            <a:off x="3672123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197A3-25CE-4601-97D6-5F46D69CA77B}"/>
              </a:ext>
            </a:extLst>
          </p:cNvPr>
          <p:cNvSpPr/>
          <p:nvPr/>
        </p:nvSpPr>
        <p:spPr>
          <a:xfrm>
            <a:off x="4756340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C032D2-4628-4ED4-A11F-D97AE7615D7B}"/>
              </a:ext>
            </a:extLst>
          </p:cNvPr>
          <p:cNvSpPr/>
          <p:nvPr/>
        </p:nvSpPr>
        <p:spPr>
          <a:xfrm>
            <a:off x="5840557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B26B6-A65C-42A2-A61F-3BC7129C2C87}"/>
              </a:ext>
            </a:extLst>
          </p:cNvPr>
          <p:cNvSpPr/>
          <p:nvPr/>
        </p:nvSpPr>
        <p:spPr>
          <a:xfrm>
            <a:off x="6924774" y="2340425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CE01-7BB2-451F-88F3-F0AD0A06057A}"/>
              </a:ext>
            </a:extLst>
          </p:cNvPr>
          <p:cNvSpPr/>
          <p:nvPr/>
        </p:nvSpPr>
        <p:spPr>
          <a:xfrm>
            <a:off x="2646145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B03A50-0A31-4364-BF43-70DEECFD4242}"/>
              </a:ext>
            </a:extLst>
          </p:cNvPr>
          <p:cNvSpPr/>
          <p:nvPr/>
        </p:nvSpPr>
        <p:spPr>
          <a:xfrm>
            <a:off x="3672123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390449-7A54-4AC5-A379-9A0A52FCFACC}"/>
              </a:ext>
            </a:extLst>
          </p:cNvPr>
          <p:cNvSpPr/>
          <p:nvPr/>
        </p:nvSpPr>
        <p:spPr>
          <a:xfrm>
            <a:off x="4756340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1F0B9-33C4-4C95-B24D-DE13D8EB919C}"/>
              </a:ext>
            </a:extLst>
          </p:cNvPr>
          <p:cNvSpPr/>
          <p:nvPr/>
        </p:nvSpPr>
        <p:spPr>
          <a:xfrm>
            <a:off x="5840557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A0494-C445-4A6D-8378-5AC8FD4D8A0C}"/>
              </a:ext>
            </a:extLst>
          </p:cNvPr>
          <p:cNvSpPr/>
          <p:nvPr/>
        </p:nvSpPr>
        <p:spPr>
          <a:xfrm>
            <a:off x="6924774" y="3243940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D6F3C-C1D4-4D21-A0E0-7A76B92EEAFA}"/>
              </a:ext>
            </a:extLst>
          </p:cNvPr>
          <p:cNvSpPr/>
          <p:nvPr/>
        </p:nvSpPr>
        <p:spPr>
          <a:xfrm>
            <a:off x="2646145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4D08F2-5DB0-42B8-B04B-D09952100409}"/>
              </a:ext>
            </a:extLst>
          </p:cNvPr>
          <p:cNvSpPr/>
          <p:nvPr/>
        </p:nvSpPr>
        <p:spPr>
          <a:xfrm>
            <a:off x="3672123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8D3471-860B-46DA-9E2D-DFC022BAE85B}"/>
              </a:ext>
            </a:extLst>
          </p:cNvPr>
          <p:cNvSpPr/>
          <p:nvPr/>
        </p:nvSpPr>
        <p:spPr>
          <a:xfrm>
            <a:off x="4756340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EB007-52B4-4662-8E88-3D94C7DF4652}"/>
              </a:ext>
            </a:extLst>
          </p:cNvPr>
          <p:cNvSpPr/>
          <p:nvPr/>
        </p:nvSpPr>
        <p:spPr>
          <a:xfrm>
            <a:off x="5840557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7E014C-F756-4C2C-8E48-58F87FFA2E43}"/>
              </a:ext>
            </a:extLst>
          </p:cNvPr>
          <p:cNvSpPr/>
          <p:nvPr/>
        </p:nvSpPr>
        <p:spPr>
          <a:xfrm>
            <a:off x="6924774" y="41256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E417D-D3B1-4E8E-AD02-E1C23865924E}"/>
              </a:ext>
            </a:extLst>
          </p:cNvPr>
          <p:cNvSpPr/>
          <p:nvPr/>
        </p:nvSpPr>
        <p:spPr>
          <a:xfrm>
            <a:off x="2646145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19F23-F7D0-4619-A490-2458436B4AC4}"/>
              </a:ext>
            </a:extLst>
          </p:cNvPr>
          <p:cNvSpPr/>
          <p:nvPr/>
        </p:nvSpPr>
        <p:spPr>
          <a:xfrm>
            <a:off x="3672123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DC76ED-B060-459D-97E2-2DB420E7C800}"/>
              </a:ext>
            </a:extLst>
          </p:cNvPr>
          <p:cNvSpPr/>
          <p:nvPr/>
        </p:nvSpPr>
        <p:spPr>
          <a:xfrm>
            <a:off x="4756340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5ED4C6-0BCD-4128-8F21-705849D1A50D}"/>
              </a:ext>
            </a:extLst>
          </p:cNvPr>
          <p:cNvSpPr/>
          <p:nvPr/>
        </p:nvSpPr>
        <p:spPr>
          <a:xfrm>
            <a:off x="5840557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24DB10-E2F0-478D-955F-7B5ECDBACB9C}"/>
              </a:ext>
            </a:extLst>
          </p:cNvPr>
          <p:cNvSpPr/>
          <p:nvPr/>
        </p:nvSpPr>
        <p:spPr>
          <a:xfrm>
            <a:off x="6924774" y="5040084"/>
            <a:ext cx="196115" cy="19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A0DC-1D48-43A8-BFA4-CF1D4CE2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18"/>
          <a:stretch/>
        </p:blipFill>
        <p:spPr>
          <a:xfrm>
            <a:off x="8323764" y="920850"/>
            <a:ext cx="1551281" cy="107360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BBBA17-D1C0-4F8A-855A-73F8CF778FD1}"/>
              </a:ext>
            </a:extLst>
          </p:cNvPr>
          <p:cNvCxnSpPr>
            <a:stCxn id="9" idx="1"/>
          </p:cNvCxnSpPr>
          <p:nvPr/>
        </p:nvCxnSpPr>
        <p:spPr>
          <a:xfrm flipH="1">
            <a:off x="7239000" y="1457651"/>
            <a:ext cx="108476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3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731</Words>
  <Application>Microsoft Office PowerPoint</Application>
  <PresentationFormat>Widescreen</PresentationFormat>
  <Paragraphs>669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</dc:creator>
  <cp:lastModifiedBy>Edward Percy</cp:lastModifiedBy>
  <cp:revision>23</cp:revision>
  <dcterms:created xsi:type="dcterms:W3CDTF">2019-10-09T17:05:29Z</dcterms:created>
  <dcterms:modified xsi:type="dcterms:W3CDTF">2019-11-15T12:39:43Z</dcterms:modified>
</cp:coreProperties>
</file>