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61" r:id="rId4"/>
    <p:sldId id="262" r:id="rId5"/>
    <p:sldId id="30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9" Type="http://schemas.microsoft.com/office/2007/relationships/hdphoto" Target="../media/image8.wdp"/><Relationship Id="rId18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计算机图形学</a:t>
            </a:r>
            <a:br>
              <a:rPr lang="zh-CN" altLang="en-US" sz="3600" dirty="0"/>
            </a:br>
            <a:r>
              <a:rPr lang="zh-CN" altLang="en-US" sz="3600" dirty="0"/>
              <a:t>考试大作业答辩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324475"/>
            <a:ext cx="7886700" cy="790575"/>
          </a:xfrm>
        </p:spPr>
        <p:txBody>
          <a:bodyPr/>
          <a:lstStyle/>
          <a:p>
            <a:pPr marL="0" indent="0" algn="l">
              <a:lnSpc>
                <a:spcPct val="60000"/>
              </a:lnSpc>
              <a:buNone/>
            </a:pPr>
            <a:r>
              <a:rPr lang="en-US" altLang="zh-CN" sz="2000" dirty="0" smtClean="0"/>
              <a:t>EDWARD RAYMOND HE</a:t>
            </a:r>
            <a:endParaRPr lang="en-US" altLang="zh-CN" sz="2000" dirty="0" smtClean="0"/>
          </a:p>
          <a:p>
            <a:pPr marL="0" indent="0" algn="l">
              <a:lnSpc>
                <a:spcPct val="60000"/>
              </a:lnSpc>
              <a:buNone/>
            </a:pPr>
            <a:r>
              <a:rPr lang="en-US" altLang="zh-CN" sz="2000" dirty="0" smtClean="0"/>
              <a:t>2021/01/07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圆柱形</a:t>
            </a:r>
            <a:endParaRPr lang="zh-CN" altLang="en-US" sz="2400" dirty="0"/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894080"/>
            <a:ext cx="80314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894080"/>
            <a:ext cx="8031480" cy="5494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728345"/>
            <a:ext cx="6433185" cy="3592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85</Words>
  <Application>WPS 演示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Arial Narrow</vt:lpstr>
      <vt:lpstr>等线 Light</vt:lpstr>
      <vt:lpstr>2016-VI主题-蓝</vt:lpstr>
      <vt:lpstr>上海交通大学PPT模板（学术）</vt:lpstr>
      <vt:lpstr>目录 Contents</vt:lpstr>
      <vt:lpstr>关于模板的使用说明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Dawn</cp:lastModifiedBy>
  <cp:revision>49</cp:revision>
  <dcterms:created xsi:type="dcterms:W3CDTF">2016-04-20T02:59:00Z</dcterms:created>
  <dcterms:modified xsi:type="dcterms:W3CDTF">2021-01-07T07:13:55Z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