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3" r:id="rId6"/>
    <p:sldId id="264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C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02F74-7588-DF44-AEB6-33911D1BE713}" type="datetimeFigureOut">
              <a:rPr lang="en-US" smtClean="0"/>
              <a:t>04/11/16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60E2A-7CBC-D449-A805-97005A2A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8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60E2A-7CBC-D449-A805-97005A2A62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3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60E2A-7CBC-D449-A805-97005A2A62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3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E1A9-E7FD-0141-89E7-36422E538EC2}" type="datetimeFigureOut">
              <a:rPr lang="en-US" smtClean="0"/>
              <a:t>04/11/16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CA7D-B9FA-B444-8C09-D9E657FB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7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E1A9-E7FD-0141-89E7-36422E538EC2}" type="datetimeFigureOut">
              <a:rPr lang="en-US" smtClean="0"/>
              <a:t>04/11/16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CA7D-B9FA-B444-8C09-D9E657FB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1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E1A9-E7FD-0141-89E7-36422E538EC2}" type="datetimeFigureOut">
              <a:rPr lang="en-US" smtClean="0"/>
              <a:t>04/11/16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CA7D-B9FA-B444-8C09-D9E657FB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3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E1A9-E7FD-0141-89E7-36422E538EC2}" type="datetimeFigureOut">
              <a:rPr lang="en-US" smtClean="0"/>
              <a:t>04/11/16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CA7D-B9FA-B444-8C09-D9E657FB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2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E1A9-E7FD-0141-89E7-36422E538EC2}" type="datetimeFigureOut">
              <a:rPr lang="en-US" smtClean="0"/>
              <a:t>04/11/16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CA7D-B9FA-B444-8C09-D9E657FB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3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E1A9-E7FD-0141-89E7-36422E538EC2}" type="datetimeFigureOut">
              <a:rPr lang="en-US" smtClean="0"/>
              <a:t>04/11/16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CA7D-B9FA-B444-8C09-D9E657FB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2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E1A9-E7FD-0141-89E7-36422E538EC2}" type="datetimeFigureOut">
              <a:rPr lang="en-US" smtClean="0"/>
              <a:t>04/11/16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CA7D-B9FA-B444-8C09-D9E657FB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E1A9-E7FD-0141-89E7-36422E538EC2}" type="datetimeFigureOut">
              <a:rPr lang="en-US" smtClean="0"/>
              <a:t>04/11/16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CA7D-B9FA-B444-8C09-D9E657FB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0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E1A9-E7FD-0141-89E7-36422E538EC2}" type="datetimeFigureOut">
              <a:rPr lang="en-US" smtClean="0"/>
              <a:t>04/11/16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CA7D-B9FA-B444-8C09-D9E657FB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2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E1A9-E7FD-0141-89E7-36422E538EC2}" type="datetimeFigureOut">
              <a:rPr lang="en-US" smtClean="0"/>
              <a:t>04/11/16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CA7D-B9FA-B444-8C09-D9E657FB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9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E1A9-E7FD-0141-89E7-36422E538EC2}" type="datetimeFigureOut">
              <a:rPr lang="en-US" smtClean="0"/>
              <a:t>04/11/16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CA7D-B9FA-B444-8C09-D9E657FB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9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E1A9-E7FD-0141-89E7-36422E538EC2}" type="datetimeFigureOut">
              <a:rPr lang="en-US" smtClean="0"/>
              <a:t>04/11/16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FCA7D-B9FA-B444-8C09-D9E657FB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3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C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306" y="2416871"/>
            <a:ext cx="8152644" cy="1470025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Pacifico Regular"/>
                <a:cs typeface="Pacifico Regular"/>
              </a:rPr>
              <a:t>Game Set Match</a:t>
            </a:r>
            <a:endParaRPr lang="en-US" sz="8800" dirty="0">
              <a:solidFill>
                <a:schemeClr val="bg1"/>
              </a:solidFill>
              <a:latin typeface="Pacifico Regular"/>
              <a:cs typeface="Pacifico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566605"/>
            <a:ext cx="6400800" cy="95063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Got Balls?     Play Tennis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78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C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The Problem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Too many lonely tennis players across London.</a:t>
            </a:r>
          </a:p>
          <a:p>
            <a:r>
              <a:rPr lang="en-US" sz="3600" dirty="0" smtClean="0">
                <a:solidFill>
                  <a:srgbClr val="FFFFFF"/>
                </a:solidFill>
              </a:rPr>
              <a:t>People sitting at home with no one to play with.</a:t>
            </a:r>
          </a:p>
          <a:p>
            <a:r>
              <a:rPr lang="en-US" sz="3600" dirty="0" smtClean="0">
                <a:solidFill>
                  <a:srgbClr val="FFFFFF"/>
                </a:solidFill>
              </a:rPr>
              <a:t>So much lost tennis playing potential.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65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C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The Solution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An online tool to help connect tennis players across London.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Easy sign up and contact details of tennis players in your area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Directory of tennis courts across London.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Easy to use map interface and traditional list interface.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09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C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235" y="2785817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FFFFFF"/>
                </a:solidFill>
              </a:rPr>
              <a:t>Planning</a:t>
            </a:r>
            <a:endParaRPr lang="en-US" sz="8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81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C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235" y="2785817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FFFFFF"/>
                </a:solidFill>
              </a:rPr>
              <a:t>Architecture</a:t>
            </a:r>
            <a:endParaRPr lang="en-US" sz="8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38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C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Architecture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FFFFFF"/>
                </a:solidFill>
              </a:rPr>
              <a:t>Node.js</a:t>
            </a:r>
            <a:r>
              <a:rPr lang="en-US" sz="3600" dirty="0" smtClean="0">
                <a:solidFill>
                  <a:srgbClr val="FFFFFF"/>
                </a:solidFill>
              </a:rPr>
              <a:t> w/ Express 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APIs for Users &amp; Places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Seeds file that can pull regularly from Google Places API</a:t>
            </a:r>
          </a:p>
          <a:p>
            <a:r>
              <a:rPr lang="en-US" sz="3600" dirty="0" smtClean="0">
                <a:solidFill>
                  <a:srgbClr val="FFFFFF"/>
                </a:solidFill>
              </a:rPr>
              <a:t>Front End 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SASS, </a:t>
            </a:r>
            <a:r>
              <a:rPr lang="en-US" dirty="0" err="1" smtClean="0">
                <a:solidFill>
                  <a:srgbClr val="FFFFFF"/>
                </a:solidFill>
              </a:rPr>
              <a:t>jQuery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and Google </a:t>
            </a:r>
            <a:r>
              <a:rPr lang="en-US" smtClean="0">
                <a:solidFill>
                  <a:srgbClr val="FFFFFF"/>
                </a:solidFill>
              </a:rPr>
              <a:t>Maps API</a:t>
            </a:r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31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C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235" y="2785817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FFFFFF"/>
                </a:solidFill>
              </a:rPr>
              <a:t>Product Demo</a:t>
            </a:r>
            <a:endParaRPr lang="en-US" sz="8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08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C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235" y="2785817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FFFFFF"/>
                </a:solidFill>
              </a:rPr>
              <a:t>Questions?</a:t>
            </a:r>
            <a:endParaRPr lang="en-US" sz="8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0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115</Words>
  <Application>Microsoft Macintosh PowerPoint</Application>
  <PresentationFormat>On-screen Show (4:3)</PresentationFormat>
  <Paragraphs>23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Game Set Match</vt:lpstr>
      <vt:lpstr>The Problem</vt:lpstr>
      <vt:lpstr>The Solution</vt:lpstr>
      <vt:lpstr>Planning</vt:lpstr>
      <vt:lpstr>Architecture</vt:lpstr>
      <vt:lpstr>Architecture</vt:lpstr>
      <vt:lpstr>Product Demo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Set Match</dc:title>
  <dc:creator>Daniel Krijgsman</dc:creator>
  <cp:lastModifiedBy>Daniel Krijgsman</cp:lastModifiedBy>
  <cp:revision>5</cp:revision>
  <dcterms:created xsi:type="dcterms:W3CDTF">2016-11-04T09:35:54Z</dcterms:created>
  <dcterms:modified xsi:type="dcterms:W3CDTF">2016-11-04T10:15:27Z</dcterms:modified>
</cp:coreProperties>
</file>