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0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2" r:id="rId13"/>
    <p:sldId id="277" r:id="rId14"/>
    <p:sldId id="276" r:id="rId15"/>
    <p:sldId id="274" r:id="rId16"/>
    <p:sldId id="275" r:id="rId17"/>
    <p:sldId id="286" r:id="rId18"/>
    <p:sldId id="281" r:id="rId19"/>
    <p:sldId id="280" r:id="rId20"/>
    <p:sldId id="279" r:id="rId21"/>
    <p:sldId id="278" r:id="rId22"/>
    <p:sldId id="287" r:id="rId23"/>
    <p:sldId id="285" r:id="rId24"/>
    <p:sldId id="284" r:id="rId25"/>
    <p:sldId id="283" r:id="rId26"/>
    <p:sldId id="282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8DC81-4604-0F58-F4BD-94AD109A02A1}" v="1567" dt="2024-09-16T17:29:2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ena Edwards" userId="S::seledwards@my365.bellevue.edu::70fcf532-4d6d-498f-89dc-8bdbf2f171df" providerId="AD" clId="Web-{A9F8DC81-4604-0F58-F4BD-94AD109A02A1}"/>
    <pc:docChg chg="addSld delSld modSld sldOrd addMainMaster delMainMaster">
      <pc:chgData name="Selena Edwards" userId="S::seledwards@my365.bellevue.edu::70fcf532-4d6d-498f-89dc-8bdbf2f171df" providerId="AD" clId="Web-{A9F8DC81-4604-0F58-F4BD-94AD109A02A1}" dt="2024-09-16T17:29:21.775" v="1851" actId="20577"/>
      <pc:docMkLst>
        <pc:docMk/>
      </pc:docMkLst>
      <pc:sldChg chg="addSp delSp modSp mod setBg modClrScheme setClrOvrMap chgLayout">
        <pc:chgData name="Selena Edwards" userId="S::seledwards@my365.bellevue.edu::70fcf532-4d6d-498f-89dc-8bdbf2f171df" providerId="AD" clId="Web-{A9F8DC81-4604-0F58-F4BD-94AD109A02A1}" dt="2024-09-16T12:10:19.121" v="46"/>
        <pc:sldMkLst>
          <pc:docMk/>
          <pc:sldMk cId="109857222" sldId="256"/>
        </pc:sldMkLst>
        <pc:spChg chg="mod ord">
          <ac:chgData name="Selena Edwards" userId="S::seledwards@my365.bellevue.edu::70fcf532-4d6d-498f-89dc-8bdbf2f171df" providerId="AD" clId="Web-{A9F8DC81-4604-0F58-F4BD-94AD109A02A1}" dt="2024-09-16T12:10:19.121" v="46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Selena Edwards" userId="S::seledwards@my365.bellevue.edu::70fcf532-4d6d-498f-89dc-8bdbf2f171df" providerId="AD" clId="Web-{A9F8DC81-4604-0F58-F4BD-94AD109A02A1}" dt="2024-09-16T12:09:10.635" v="3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2:10:19.121" v="46"/>
          <ac:spMkLst>
            <pc:docMk/>
            <pc:sldMk cId="109857222" sldId="256"/>
            <ac:spMk id="5" creationId="{C9D15FE9-1C79-ECCB-A268-D6CFB9E9431C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19.375" v="17"/>
          <ac:spMkLst>
            <pc:docMk/>
            <pc:sldMk cId="109857222" sldId="256"/>
            <ac:spMk id="8" creationId="{F3B3B6C5-748F-437C-AE76-DB11FEA99E1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19.375" v="17"/>
          <ac:spMkLst>
            <pc:docMk/>
            <pc:sldMk cId="109857222" sldId="256"/>
            <ac:spMk id="10" creationId="{197CEB5D-9BB2-475C-BA8D-AC88BB8C976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00.499" v="10"/>
          <ac:spMkLst>
            <pc:docMk/>
            <pc:sldMk cId="109857222" sldId="256"/>
            <ac:spMk id="17" creationId="{B601567C-4815-45C4-A8C8-DEF236232A3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00.499" v="10"/>
          <ac:spMkLst>
            <pc:docMk/>
            <pc:sldMk cId="109857222" sldId="256"/>
            <ac:spMk id="21" creationId="{277711D3-2534-4918-8661-020829D71301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04.421" v="12"/>
          <ac:spMkLst>
            <pc:docMk/>
            <pc:sldMk cId="109857222" sldId="256"/>
            <ac:spMk id="23" creationId="{F3B3B6C5-748F-437C-AE76-DB11FEA99E1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04.421" v="12"/>
          <ac:spMkLst>
            <pc:docMk/>
            <pc:sldMk cId="109857222" sldId="256"/>
            <ac:spMk id="24" creationId="{197CEB5D-9BB2-475C-BA8D-AC88BB8C976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13.140" v="14"/>
          <ac:spMkLst>
            <pc:docMk/>
            <pc:sldMk cId="109857222" sldId="256"/>
            <ac:spMk id="27" creationId="{8C6E698C-8155-4B8B-BDC9-B7299772B509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13.140" v="14"/>
          <ac:spMkLst>
            <pc:docMk/>
            <pc:sldMk cId="109857222" sldId="256"/>
            <ac:spMk id="29" creationId="{8D60EC1B-554F-47EF-839A-BAAD858F666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19.375" v="16"/>
          <ac:spMkLst>
            <pc:docMk/>
            <pc:sldMk cId="109857222" sldId="256"/>
            <ac:spMk id="31" creationId="{8C6E698C-8155-4B8B-BDC9-B7299772B509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19.375" v="16"/>
          <ac:spMkLst>
            <pc:docMk/>
            <pc:sldMk cId="109857222" sldId="256"/>
            <ac:spMk id="33" creationId="{B624C8D3-B9AD-4F4F-8554-4EAF3724DBC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48.610" v="28"/>
          <ac:spMkLst>
            <pc:docMk/>
            <pc:sldMk cId="109857222" sldId="256"/>
            <ac:spMk id="35" creationId="{F3B3B6C5-748F-437C-AE76-DB11FEA99E1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1:51:48.610" v="28"/>
          <ac:spMkLst>
            <pc:docMk/>
            <pc:sldMk cId="109857222" sldId="256"/>
            <ac:spMk id="36" creationId="{197CEB5D-9BB2-475C-BA8D-AC88BB8C976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0:19.121" v="46"/>
          <ac:spMkLst>
            <pc:docMk/>
            <pc:sldMk cId="109857222" sldId="256"/>
            <ac:spMk id="43" creationId="{5683D043-25BB-4AC9-8130-641179672614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0:19.121" v="46"/>
          <ac:spMkLst>
            <pc:docMk/>
            <pc:sldMk cId="109857222" sldId="256"/>
            <ac:spMk id="45" creationId="{AA61CCAC-6875-474C-8E9E-F57ABF078C2B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0:19.121" v="45"/>
          <ac:spMkLst>
            <pc:docMk/>
            <pc:sldMk cId="109857222" sldId="256"/>
            <ac:spMk id="50" creationId="{548B4202-DCD5-4F8C-B481-743A989A9DFF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0:19.121" v="45"/>
          <ac:spMkLst>
            <pc:docMk/>
            <pc:sldMk cId="109857222" sldId="256"/>
            <ac:spMk id="54" creationId="{8EE702CF-91CE-4661-ACBF-3C8160D1B433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10:19.121" v="46"/>
          <ac:spMkLst>
            <pc:docMk/>
            <pc:sldMk cId="109857222" sldId="256"/>
            <ac:spMk id="56" creationId="{0B4FB531-34DA-4777-9BD5-5B885DC38198}"/>
          </ac:spMkLst>
        </pc:spChg>
        <pc:picChg chg="add mod ord">
          <ac:chgData name="Selena Edwards" userId="S::seledwards@my365.bellevue.edu::70fcf532-4d6d-498f-89dc-8bdbf2f171df" providerId="AD" clId="Web-{A9F8DC81-4604-0F58-F4BD-94AD109A02A1}" dt="2024-09-16T12:10:19.121" v="46"/>
          <ac:picMkLst>
            <pc:docMk/>
            <pc:sldMk cId="109857222" sldId="256"/>
            <ac:picMk id="4" creationId="{4ECEA5FB-3B38-EF9B-9B02-CB9ECA6AD16D}"/>
          </ac:picMkLst>
        </pc:picChg>
        <pc:picChg chg="add del">
          <ac:chgData name="Selena Edwards" userId="S::seledwards@my365.bellevue.edu::70fcf532-4d6d-498f-89dc-8bdbf2f171df" providerId="AD" clId="Web-{A9F8DC81-4604-0F58-F4BD-94AD109A02A1}" dt="2024-09-16T12:09:18.667" v="31"/>
          <ac:picMkLst>
            <pc:docMk/>
            <pc:sldMk cId="109857222" sldId="256"/>
            <ac:picMk id="39" creationId="{1192B098-C7B6-0172-EDD6-B6257FA1C51D}"/>
          </ac:picMkLst>
        </pc:picChg>
        <pc:cxnChg chg="add del">
          <ac:chgData name="Selena Edwards" userId="S::seledwards@my365.bellevue.edu::70fcf532-4d6d-498f-89dc-8bdbf2f171df" providerId="AD" clId="Web-{A9F8DC81-4604-0F58-F4BD-94AD109A02A1}" dt="2024-09-16T11:51:19.375" v="17"/>
          <ac:cxnSpMkLst>
            <pc:docMk/>
            <pc:sldMk cId="109857222" sldId="256"/>
            <ac:cxnSpMk id="12" creationId="{BB14AD1F-ADD5-46E7-966F-4C0290232FF9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1:51:00.499" v="10"/>
          <ac:cxnSpMkLst>
            <pc:docMk/>
            <pc:sldMk cId="109857222" sldId="256"/>
            <ac:cxnSpMk id="19" creationId="{9D2BBCA2-F039-47DF-B36F-39D7E7CC0090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1:51:04.421" v="12"/>
          <ac:cxnSpMkLst>
            <pc:docMk/>
            <pc:sldMk cId="109857222" sldId="256"/>
            <ac:cxnSpMk id="25" creationId="{BB14AD1F-ADD5-46E7-966F-4C0290232FF9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1:51:13.140" v="14"/>
          <ac:cxnSpMkLst>
            <pc:docMk/>
            <pc:sldMk cId="109857222" sldId="256"/>
            <ac:cxnSpMk id="28" creationId="{09525C9A-1972-4836-BA7A-706C946EF4DA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1:51:19.375" v="16"/>
          <ac:cxnSpMkLst>
            <pc:docMk/>
            <pc:sldMk cId="109857222" sldId="256"/>
            <ac:cxnSpMk id="32" creationId="{09525C9A-1972-4836-BA7A-706C946EF4DA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1:51:48.610" v="28"/>
          <ac:cxnSpMkLst>
            <pc:docMk/>
            <pc:sldMk cId="109857222" sldId="256"/>
            <ac:cxnSpMk id="37" creationId="{BB14AD1F-ADD5-46E7-966F-4C0290232FF9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2:10:19.121" v="45"/>
          <ac:cxnSpMkLst>
            <pc:docMk/>
            <pc:sldMk cId="109857222" sldId="256"/>
            <ac:cxnSpMk id="52" creationId="{F7F57F6B-E621-4E40-A34D-2FE12902AA20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2:10:19.121" v="46"/>
          <ac:cxnSpMkLst>
            <pc:docMk/>
            <pc:sldMk cId="109857222" sldId="256"/>
            <ac:cxnSpMk id="57" creationId="{D5B557D3-D7B4-404B-84A1-9BD182BE5B06}"/>
          </ac:cxnSpMkLst>
        </pc:cxnChg>
      </pc:sldChg>
      <pc:sldChg chg="addSp delSp modSp new del mod setBg">
        <pc:chgData name="Selena Edwards" userId="S::seledwards@my365.bellevue.edu::70fcf532-4d6d-498f-89dc-8bdbf2f171df" providerId="AD" clId="Web-{A9F8DC81-4604-0F58-F4BD-94AD109A02A1}" dt="2024-09-16T12:12:21.421" v="79"/>
        <pc:sldMkLst>
          <pc:docMk/>
          <pc:sldMk cId="2613631213" sldId="257"/>
        </pc:sldMkLst>
        <pc:spChg chg="del">
          <ac:chgData name="Selena Edwards" userId="S::seledwards@my365.bellevue.edu::70fcf532-4d6d-498f-89dc-8bdbf2f171df" providerId="AD" clId="Web-{A9F8DC81-4604-0F58-F4BD-94AD109A02A1}" dt="2024-09-16T11:42:29.268" v="4"/>
          <ac:spMkLst>
            <pc:docMk/>
            <pc:sldMk cId="2613631213" sldId="257"/>
            <ac:spMk id="2" creationId="{6A1990B7-5166-CA6A-D4BE-B99682206819}"/>
          </ac:spMkLst>
        </pc:spChg>
        <pc:spChg chg="del mod">
          <ac:chgData name="Selena Edwards" userId="S::seledwards@my365.bellevue.edu::70fcf532-4d6d-498f-89dc-8bdbf2f171df" providerId="AD" clId="Web-{A9F8DC81-4604-0F58-F4BD-94AD109A02A1}" dt="2024-09-16T12:10:36.575" v="47"/>
          <ac:spMkLst>
            <pc:docMk/>
            <pc:sldMk cId="2613631213" sldId="257"/>
            <ac:spMk id="3" creationId="{8EDA1FB3-DBEC-5A7A-4002-C109F5DD1FC8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2:10:54.482" v="50"/>
          <ac:spMkLst>
            <pc:docMk/>
            <pc:sldMk cId="2613631213" sldId="257"/>
            <ac:spMk id="5" creationId="{DAFB6E4C-F085-E206-A9EE-FC4ABAAE93E7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2:11:32.373" v="66"/>
          <ac:spMkLst>
            <pc:docMk/>
            <pc:sldMk cId="2613631213" sldId="257"/>
            <ac:spMk id="6" creationId="{8EDA1FB3-DBEC-5A7A-4002-C109F5DD1FC8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2:11:38.280" v="69" actId="20577"/>
          <ac:spMkLst>
            <pc:docMk/>
            <pc:sldMk cId="2613631213" sldId="257"/>
            <ac:spMk id="7" creationId="{6DEC05A4-8C80-69F6-7199-0FA51F38A99C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08:49.385" v="29"/>
          <ac:spMkLst>
            <pc:docMk/>
            <pc:sldMk cId="2613631213" sldId="257"/>
            <ac:spMk id="8" creationId="{C8DD82D3-D002-45B0-B16A-82B3DA4EFDDB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08:49.385" v="29"/>
          <ac:spMkLst>
            <pc:docMk/>
            <pc:sldMk cId="2613631213" sldId="257"/>
            <ac:spMk id="12" creationId="{14552793-7DFF-4EC7-AC69-D34A75D0188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0:39.544" v="48"/>
          <ac:spMkLst>
            <pc:docMk/>
            <pc:sldMk cId="2613631213" sldId="257"/>
            <ac:spMk id="17" creationId="{C8DD82D3-D002-45B0-B16A-82B3DA4EFDDB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0:39.544" v="48"/>
          <ac:spMkLst>
            <pc:docMk/>
            <pc:sldMk cId="2613631213" sldId="257"/>
            <ac:spMk id="21" creationId="{14552793-7DFF-4EC7-AC69-D34A75D0188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1:32.373" v="66"/>
          <ac:spMkLst>
            <pc:docMk/>
            <pc:sldMk cId="2613631213" sldId="257"/>
            <ac:spMk id="26" creationId="{3558DB37-9FEE-48A2-8578-ED0401573943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1:32.373" v="66"/>
          <ac:spMkLst>
            <pc:docMk/>
            <pc:sldMk cId="2613631213" sldId="257"/>
            <ac:spMk id="28" creationId="{5F7FCCA6-00E2-4F74-A105-0D769872F243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1:32.373" v="66"/>
          <ac:spMkLst>
            <pc:docMk/>
            <pc:sldMk cId="2613631213" sldId="257"/>
            <ac:spMk id="30" creationId="{359CEC61-F44B-43B3-B40F-AE38C5AF1D5F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11:32.373" v="66"/>
          <ac:spMkLst>
            <pc:docMk/>
            <pc:sldMk cId="2613631213" sldId="257"/>
            <ac:spMk id="35" creationId="{3558DB37-9FEE-48A2-8578-ED0401573943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11:32.373" v="66"/>
          <ac:spMkLst>
            <pc:docMk/>
            <pc:sldMk cId="2613631213" sldId="257"/>
            <ac:spMk id="37" creationId="{5F7FCCA6-00E2-4F74-A105-0D769872F243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11:32.373" v="66"/>
          <ac:spMkLst>
            <pc:docMk/>
            <pc:sldMk cId="2613631213" sldId="257"/>
            <ac:spMk id="39" creationId="{359CEC61-F44B-43B3-B40F-AE38C5AF1D5F}"/>
          </ac:spMkLst>
        </pc:spChg>
        <pc:cxnChg chg="add del">
          <ac:chgData name="Selena Edwards" userId="S::seledwards@my365.bellevue.edu::70fcf532-4d6d-498f-89dc-8bdbf2f171df" providerId="AD" clId="Web-{A9F8DC81-4604-0F58-F4BD-94AD109A02A1}" dt="2024-09-16T12:08:49.385" v="29"/>
          <ac:cxnSpMkLst>
            <pc:docMk/>
            <pc:sldMk cId="2613631213" sldId="257"/>
            <ac:cxnSpMk id="10" creationId="{9F09C252-16FE-4557-AD6D-BB5CA773496C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2:10:39.544" v="48"/>
          <ac:cxnSpMkLst>
            <pc:docMk/>
            <pc:sldMk cId="2613631213" sldId="257"/>
            <ac:cxnSpMk id="19" creationId="{9F09C252-16FE-4557-AD6D-BB5CA773496C}"/>
          </ac:cxnSpMkLst>
        </pc:cxnChg>
      </pc:sldChg>
      <pc:sldChg chg="addSp delSp modSp new">
        <pc:chgData name="Selena Edwards" userId="S::seledwards@my365.bellevue.edu::70fcf532-4d6d-498f-89dc-8bdbf2f171df" providerId="AD" clId="Web-{A9F8DC81-4604-0F58-F4BD-94AD109A02A1}" dt="2024-09-16T14:56:59.525" v="1239" actId="20577"/>
        <pc:sldMkLst>
          <pc:docMk/>
          <pc:sldMk cId="1577694486" sldId="258"/>
        </pc:sldMkLst>
        <pc:spChg chg="mod">
          <ac:chgData name="Selena Edwards" userId="S::seledwards@my365.bellevue.edu::70fcf532-4d6d-498f-89dc-8bdbf2f171df" providerId="AD" clId="Web-{A9F8DC81-4604-0F58-F4BD-94AD109A02A1}" dt="2024-09-16T12:11:56.093" v="74" actId="20577"/>
          <ac:spMkLst>
            <pc:docMk/>
            <pc:sldMk cId="1577694486" sldId="258"/>
            <ac:spMk id="2" creationId="{01590C46-1252-758A-F367-89D9E1EBC2C8}"/>
          </ac:spMkLst>
        </pc:spChg>
        <pc:spChg chg="mod">
          <ac:chgData name="Selena Edwards" userId="S::seledwards@my365.bellevue.edu::70fcf532-4d6d-498f-89dc-8bdbf2f171df" providerId="AD" clId="Web-{A9F8DC81-4604-0F58-F4BD-94AD109A02A1}" dt="2024-09-16T14:56:59.525" v="1239" actId="20577"/>
          <ac:spMkLst>
            <pc:docMk/>
            <pc:sldMk cId="1577694486" sldId="258"/>
            <ac:spMk id="3" creationId="{5A4FCC41-ABBD-1012-99BD-E63B43B949E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12:11.468" v="76"/>
          <ac:spMkLst>
            <pc:docMk/>
            <pc:sldMk cId="1577694486" sldId="258"/>
            <ac:spMk id="5" creationId="{3F8B5456-E224-26AB-4C6C-524CC3EDE3D3}"/>
          </ac:spMkLst>
        </pc:spChg>
      </pc:sldChg>
      <pc:sldChg chg="addSp delSp modSp new del">
        <pc:chgData name="Selena Edwards" userId="S::seledwards@my365.bellevue.edu::70fcf532-4d6d-498f-89dc-8bdbf2f171df" providerId="AD" clId="Web-{A9F8DC81-4604-0F58-F4BD-94AD109A02A1}" dt="2024-09-16T13:48:52.620" v="982"/>
        <pc:sldMkLst>
          <pc:docMk/>
          <pc:sldMk cId="819616942" sldId="259"/>
        </pc:sldMkLst>
        <pc:spChg chg="mod">
          <ac:chgData name="Selena Edwards" userId="S::seledwards@my365.bellevue.edu::70fcf532-4d6d-498f-89dc-8bdbf2f171df" providerId="AD" clId="Web-{A9F8DC81-4604-0F58-F4BD-94AD109A02A1}" dt="2024-09-16T12:36:48.192" v="270" actId="20577"/>
          <ac:spMkLst>
            <pc:docMk/>
            <pc:sldMk cId="819616942" sldId="259"/>
            <ac:spMk id="2" creationId="{43F890AB-FF10-EC2A-4D7A-6EA0516C9FDD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2:37:04.599" v="274"/>
          <ac:spMkLst>
            <pc:docMk/>
            <pc:sldMk cId="819616942" sldId="259"/>
            <ac:spMk id="4" creationId="{149A797E-88E9-6496-1358-54A300BA88C0}"/>
          </ac:spMkLst>
        </pc:spChg>
      </pc:sldChg>
      <pc:sldChg chg="addSp delSp modSp new mod setBg modNotes">
        <pc:chgData name="Selena Edwards" userId="S::seledwards@my365.bellevue.edu::70fcf532-4d6d-498f-89dc-8bdbf2f171df" providerId="AD" clId="Web-{A9F8DC81-4604-0F58-F4BD-94AD109A02A1}" dt="2024-09-16T13:20:45.640" v="650"/>
        <pc:sldMkLst>
          <pc:docMk/>
          <pc:sldMk cId="216567180" sldId="260"/>
        </pc:sldMkLst>
        <pc:spChg chg="mod">
          <ac:chgData name="Selena Edwards" userId="S::seledwards@my365.bellevue.edu::70fcf532-4d6d-498f-89dc-8bdbf2f171df" providerId="AD" clId="Web-{A9F8DC81-4604-0F58-F4BD-94AD109A02A1}" dt="2024-09-16T13:07:04.604" v="471" actId="20577"/>
          <ac:spMkLst>
            <pc:docMk/>
            <pc:sldMk cId="216567180" sldId="260"/>
            <ac:spMk id="2" creationId="{1DE634F9-60B9-D2B5-64F2-4DB3DBB1A47A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2:55:04.141" v="317"/>
          <ac:spMkLst>
            <pc:docMk/>
            <pc:sldMk cId="216567180" sldId="260"/>
            <ac:spMk id="3" creationId="{27CAE9E6-172B-334B-416D-A35BDC8E20A6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3:18:23.480" v="623" actId="20577"/>
          <ac:spMkLst>
            <pc:docMk/>
            <pc:sldMk cId="216567180" sldId="260"/>
            <ac:spMk id="8" creationId="{23AD36E8-9283-9ECC-3070-85FE8440B5B2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55:08.282" v="318"/>
          <ac:spMkLst>
            <pc:docMk/>
            <pc:sldMk cId="216567180" sldId="260"/>
            <ac:spMk id="11" creationId="{0AB6E427-3F73-4C06-A5D5-AE52C3883B50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55:08.282" v="318"/>
          <ac:spMkLst>
            <pc:docMk/>
            <pc:sldMk cId="216567180" sldId="260"/>
            <ac:spMk id="13" creationId="{D8C9BDAA-0390-4B39-9B5C-BC95E5120DA4}"/>
          </ac:spMkLst>
        </pc:spChg>
        <pc:picChg chg="add mod ord">
          <ac:chgData name="Selena Edwards" userId="S::seledwards@my365.bellevue.edu::70fcf532-4d6d-498f-89dc-8bdbf2f171df" providerId="AD" clId="Web-{A9F8DC81-4604-0F58-F4BD-94AD109A02A1}" dt="2024-09-16T12:55:08.282" v="318"/>
          <ac:picMkLst>
            <pc:docMk/>
            <pc:sldMk cId="216567180" sldId="260"/>
            <ac:picMk id="4" creationId="{C9E3C741-02DE-9F8C-5C8B-D3C7268F46CD}"/>
          </ac:picMkLst>
        </pc:picChg>
        <pc:cxnChg chg="add">
          <ac:chgData name="Selena Edwards" userId="S::seledwards@my365.bellevue.edu::70fcf532-4d6d-498f-89dc-8bdbf2f171df" providerId="AD" clId="Web-{A9F8DC81-4604-0F58-F4BD-94AD109A02A1}" dt="2024-09-16T12:55:08.282" v="318"/>
          <ac:cxnSpMkLst>
            <pc:docMk/>
            <pc:sldMk cId="216567180" sldId="260"/>
            <ac:cxnSpMk id="15" creationId="{E04A321A-A039-4720-87B4-66A4210E0D57}"/>
          </ac:cxnSpMkLst>
        </pc:cxnChg>
      </pc:sldChg>
      <pc:sldChg chg="addSp delSp modSp new del mod setBg setClrOvrMap">
        <pc:chgData name="Selena Edwards" userId="S::seledwards@my365.bellevue.edu::70fcf532-4d6d-498f-89dc-8bdbf2f171df" providerId="AD" clId="Web-{A9F8DC81-4604-0F58-F4BD-94AD109A02A1}" dt="2024-09-16T12:54:48.734" v="315"/>
        <pc:sldMkLst>
          <pc:docMk/>
          <pc:sldMk cId="1816264079" sldId="260"/>
        </pc:sldMkLst>
        <pc:spChg chg="mod">
          <ac:chgData name="Selena Edwards" userId="S::seledwards@my365.bellevue.edu::70fcf532-4d6d-498f-89dc-8bdbf2f171df" providerId="AD" clId="Web-{A9F8DC81-4604-0F58-F4BD-94AD109A02A1}" dt="2024-09-16T12:54:30.500" v="310"/>
          <ac:spMkLst>
            <pc:docMk/>
            <pc:sldMk cId="1816264079" sldId="260"/>
            <ac:spMk id="2" creationId="{39ED4821-C8BF-1BAF-6DFB-638D648703D9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53:15.966" v="299"/>
          <ac:spMkLst>
            <pc:docMk/>
            <pc:sldMk cId="1816264079" sldId="260"/>
            <ac:spMk id="3" creationId="{F8D9B16D-429C-3D02-34B3-F1E58E469F3F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2:54:07.655" v="305"/>
          <ac:spMkLst>
            <pc:docMk/>
            <pc:sldMk cId="1816264079" sldId="260"/>
            <ac:spMk id="6" creationId="{5355275B-09A1-011B-F50D-8E7AD457FC0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54:39.594" v="312"/>
          <ac:spMkLst>
            <pc:docMk/>
            <pc:sldMk cId="1816264079" sldId="260"/>
            <ac:spMk id="9" creationId="{CEBCAEB4-0491-8FDD-AAF0-FC79A08388FF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2:54:44.531" v="314"/>
          <ac:spMkLst>
            <pc:docMk/>
            <pc:sldMk cId="1816264079" sldId="260"/>
            <ac:spMk id="11" creationId="{A506FAAE-C78C-E0C6-69E7-2B2BF17A52E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54:30.500" v="310"/>
          <ac:spMkLst>
            <pc:docMk/>
            <pc:sldMk cId="1816264079" sldId="260"/>
            <ac:spMk id="12" creationId="{0AB6E427-3F73-4C06-A5D5-AE52C3883B5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54:30.500" v="310"/>
          <ac:spMkLst>
            <pc:docMk/>
            <pc:sldMk cId="1816264079" sldId="260"/>
            <ac:spMk id="14" creationId="{D8C9BDAA-0390-4B39-9B5C-BC95E5120DA4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54:30.500" v="310"/>
          <ac:spMkLst>
            <pc:docMk/>
            <pc:sldMk cId="1816264079" sldId="260"/>
            <ac:spMk id="20" creationId="{E70CC7B6-D5C0-558D-1B4B-A1F6D9FDBBCF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54:30.500" v="310"/>
          <ac:spMkLst>
            <pc:docMk/>
            <pc:sldMk cId="1816264079" sldId="260"/>
            <ac:spMk id="23" creationId="{E844E128-FF69-4E9F-8327-6B504B3C5AE1}"/>
          </ac:spMkLst>
        </pc:spChg>
        <pc:picChg chg="add del mod ord">
          <ac:chgData name="Selena Edwards" userId="S::seledwards@my365.bellevue.edu::70fcf532-4d6d-498f-89dc-8bdbf2f171df" providerId="AD" clId="Web-{A9F8DC81-4604-0F58-F4BD-94AD109A02A1}" dt="2024-09-16T12:53:11.060" v="298"/>
          <ac:picMkLst>
            <pc:docMk/>
            <pc:sldMk cId="1816264079" sldId="260"/>
            <ac:picMk id="4" creationId="{6708223E-4B3F-E170-14CE-93009A1D7E21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2:53:52.858" v="301"/>
          <ac:picMkLst>
            <pc:docMk/>
            <pc:sldMk cId="1816264079" sldId="260"/>
            <ac:picMk id="5" creationId="{A09DAEB0-C458-22D0-A4BF-18BD3EE7F1BF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2:54:31.937" v="311"/>
          <ac:picMkLst>
            <pc:docMk/>
            <pc:sldMk cId="1816264079" sldId="260"/>
            <ac:picMk id="7" creationId="{AA8667ED-0138-5925-8392-B72A7E1BC561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2:54:44.531" v="314"/>
          <ac:picMkLst>
            <pc:docMk/>
            <pc:sldMk cId="1816264079" sldId="260"/>
            <ac:picMk id="8" creationId="{7EEE4D01-D46D-9164-DC60-461FE8EFF260}"/>
          </ac:picMkLst>
        </pc:picChg>
        <pc:cxnChg chg="add del">
          <ac:chgData name="Selena Edwards" userId="S::seledwards@my365.bellevue.edu::70fcf532-4d6d-498f-89dc-8bdbf2f171df" providerId="AD" clId="Web-{A9F8DC81-4604-0F58-F4BD-94AD109A02A1}" dt="2024-09-16T12:54:30.500" v="310"/>
          <ac:cxnSpMkLst>
            <pc:docMk/>
            <pc:sldMk cId="1816264079" sldId="260"/>
            <ac:cxnSpMk id="16" creationId="{E04A321A-A039-4720-87B4-66A4210E0D57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2:54:30.500" v="310"/>
          <ac:cxnSpMkLst>
            <pc:docMk/>
            <pc:sldMk cId="1816264079" sldId="260"/>
            <ac:cxnSpMk id="25" creationId="{055CEADF-09EA-423C-8C45-F94AF44D5AF0}"/>
          </ac:cxnSpMkLst>
        </pc:cxnChg>
      </pc:sldChg>
      <pc:sldChg chg="addSp delSp modSp new mod setBg">
        <pc:chgData name="Selena Edwards" userId="S::seledwards@my365.bellevue.edu::70fcf532-4d6d-498f-89dc-8bdbf2f171df" providerId="AD" clId="Web-{A9F8DC81-4604-0F58-F4BD-94AD109A02A1}" dt="2024-09-16T13:16:58.041" v="607" actId="20577"/>
        <pc:sldMkLst>
          <pc:docMk/>
          <pc:sldMk cId="1531384523" sldId="261"/>
        </pc:sldMkLst>
        <pc:spChg chg="mod">
          <ac:chgData name="Selena Edwards" userId="S::seledwards@my365.bellevue.edu::70fcf532-4d6d-498f-89dc-8bdbf2f171df" providerId="AD" clId="Web-{A9F8DC81-4604-0F58-F4BD-94AD109A02A1}" dt="2024-09-16T13:07:45.089" v="484" actId="20577"/>
          <ac:spMkLst>
            <pc:docMk/>
            <pc:sldMk cId="1531384523" sldId="261"/>
            <ac:spMk id="2" creationId="{EDDCDCFD-F644-A94C-23C7-4C557027E1E6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2:57:11.613" v="369"/>
          <ac:spMkLst>
            <pc:docMk/>
            <pc:sldMk cId="1531384523" sldId="261"/>
            <ac:spMk id="3" creationId="{A19683F8-DFE2-E9CE-D5F5-86D709775A53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3:16:58.041" v="607" actId="20577"/>
          <ac:spMkLst>
            <pc:docMk/>
            <pc:sldMk cId="1531384523" sldId="261"/>
            <ac:spMk id="8" creationId="{E18FBF3A-D166-818B-565B-BEDACF298916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57:14.207" v="370"/>
          <ac:spMkLst>
            <pc:docMk/>
            <pc:sldMk cId="1531384523" sldId="261"/>
            <ac:spMk id="11" creationId="{0AB6E427-3F73-4C06-A5D5-AE52C3883B50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57:14.207" v="370"/>
          <ac:spMkLst>
            <pc:docMk/>
            <pc:sldMk cId="1531384523" sldId="261"/>
            <ac:spMk id="13" creationId="{D8C9BDAA-0390-4B39-9B5C-BC95E5120DA4}"/>
          </ac:spMkLst>
        </pc:spChg>
        <pc:picChg chg="add mod ord">
          <ac:chgData name="Selena Edwards" userId="S::seledwards@my365.bellevue.edu::70fcf532-4d6d-498f-89dc-8bdbf2f171df" providerId="AD" clId="Web-{A9F8DC81-4604-0F58-F4BD-94AD109A02A1}" dt="2024-09-16T12:57:14.207" v="370"/>
          <ac:picMkLst>
            <pc:docMk/>
            <pc:sldMk cId="1531384523" sldId="261"/>
            <ac:picMk id="4" creationId="{3EA4F689-6BCD-E2E3-0E9D-42F9A2637157}"/>
          </ac:picMkLst>
        </pc:picChg>
        <pc:cxnChg chg="add">
          <ac:chgData name="Selena Edwards" userId="S::seledwards@my365.bellevue.edu::70fcf532-4d6d-498f-89dc-8bdbf2f171df" providerId="AD" clId="Web-{A9F8DC81-4604-0F58-F4BD-94AD109A02A1}" dt="2024-09-16T12:57:14.207" v="370"/>
          <ac:cxnSpMkLst>
            <pc:docMk/>
            <pc:sldMk cId="1531384523" sldId="261"/>
            <ac:cxnSpMk id="15" creationId="{E04A321A-A039-4720-87B4-66A4210E0D57}"/>
          </ac:cxnSpMkLst>
        </pc:cxnChg>
      </pc:sldChg>
      <pc:sldChg chg="addSp delSp modSp new del mod setBg">
        <pc:chgData name="Selena Edwards" userId="S::seledwards@my365.bellevue.edu::70fcf532-4d6d-498f-89dc-8bdbf2f171df" providerId="AD" clId="Web-{A9F8DC81-4604-0F58-F4BD-94AD109A02A1}" dt="2024-09-16T12:57:02.269" v="367"/>
        <pc:sldMkLst>
          <pc:docMk/>
          <pc:sldMk cId="2128202014" sldId="261"/>
        </pc:sldMkLst>
        <pc:spChg chg="mod">
          <ac:chgData name="Selena Edwards" userId="S::seledwards@my365.bellevue.edu::70fcf532-4d6d-498f-89dc-8bdbf2f171df" providerId="AD" clId="Web-{A9F8DC81-4604-0F58-F4BD-94AD109A02A1}" dt="2024-09-16T12:56:14.346" v="357"/>
          <ac:spMkLst>
            <pc:docMk/>
            <pc:sldMk cId="2128202014" sldId="261"/>
            <ac:spMk id="2" creationId="{0990A783-2B85-BE1D-C850-C50AF7B76827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2:56:10.236" v="356"/>
          <ac:spMkLst>
            <pc:docMk/>
            <pc:sldMk cId="2128202014" sldId="261"/>
            <ac:spMk id="3" creationId="{D393F608-5069-53AB-0102-DD2EB4B43AE5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2:56:57.691" v="366"/>
          <ac:spMkLst>
            <pc:docMk/>
            <pc:sldMk cId="2128202014" sldId="261"/>
            <ac:spMk id="8" creationId="{31638970-C478-DD53-1D28-35D365DF37E1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56:14.346" v="357"/>
          <ac:spMkLst>
            <pc:docMk/>
            <pc:sldMk cId="2128202014" sldId="261"/>
            <ac:spMk id="11" creationId="{0AB6E427-3F73-4C06-A5D5-AE52C3883B50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56:14.346" v="357"/>
          <ac:spMkLst>
            <pc:docMk/>
            <pc:sldMk cId="2128202014" sldId="261"/>
            <ac:spMk id="13" creationId="{D8C9BDAA-0390-4B39-9B5C-BC95E5120DA4}"/>
          </ac:spMkLst>
        </pc:spChg>
        <pc:picChg chg="add del mod ord">
          <ac:chgData name="Selena Edwards" userId="S::seledwards@my365.bellevue.edu::70fcf532-4d6d-498f-89dc-8bdbf2f171df" providerId="AD" clId="Web-{A9F8DC81-4604-0F58-F4BD-94AD109A02A1}" dt="2024-09-16T12:56:54.113" v="364"/>
          <ac:picMkLst>
            <pc:docMk/>
            <pc:sldMk cId="2128202014" sldId="261"/>
            <ac:picMk id="4" creationId="{580C2E9A-D245-FA8C-6BDB-E3099774424C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2:56:57.691" v="366"/>
          <ac:picMkLst>
            <pc:docMk/>
            <pc:sldMk cId="2128202014" sldId="261"/>
            <ac:picMk id="5" creationId="{7301D3C4-FA2B-988B-3E43-797589C6FA9C}"/>
          </ac:picMkLst>
        </pc:picChg>
        <pc:cxnChg chg="add">
          <ac:chgData name="Selena Edwards" userId="S::seledwards@my365.bellevue.edu::70fcf532-4d6d-498f-89dc-8bdbf2f171df" providerId="AD" clId="Web-{A9F8DC81-4604-0F58-F4BD-94AD109A02A1}" dt="2024-09-16T12:56:14.346" v="357"/>
          <ac:cxnSpMkLst>
            <pc:docMk/>
            <pc:sldMk cId="2128202014" sldId="261"/>
            <ac:cxnSpMk id="15" creationId="{E04A321A-A039-4720-87B4-66A4210E0D57}"/>
          </ac:cxnSpMkLst>
        </pc:cxnChg>
      </pc:sldChg>
      <pc:sldChg chg="addSp delSp modSp new mod setBg">
        <pc:chgData name="Selena Edwards" userId="S::seledwards@my365.bellevue.edu::70fcf532-4d6d-498f-89dc-8bdbf2f171df" providerId="AD" clId="Web-{A9F8DC81-4604-0F58-F4BD-94AD109A02A1}" dt="2024-09-16T13:16:15.602" v="582" actId="20577"/>
        <pc:sldMkLst>
          <pc:docMk/>
          <pc:sldMk cId="4147165502" sldId="262"/>
        </pc:sldMkLst>
        <pc:spChg chg="mod">
          <ac:chgData name="Selena Edwards" userId="S::seledwards@my365.bellevue.edu::70fcf532-4d6d-498f-89dc-8bdbf2f171df" providerId="AD" clId="Web-{A9F8DC81-4604-0F58-F4BD-94AD109A02A1}" dt="2024-09-16T13:09:08.263" v="541" actId="20577"/>
          <ac:spMkLst>
            <pc:docMk/>
            <pc:sldMk cId="4147165502" sldId="262"/>
            <ac:spMk id="2" creationId="{3B71C005-C75D-C153-A777-EB1500A2AC20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2:58:35.021" v="415"/>
          <ac:spMkLst>
            <pc:docMk/>
            <pc:sldMk cId="4147165502" sldId="262"/>
            <ac:spMk id="3" creationId="{F4D23EA3-4FD6-6D80-944D-932B0654DD4F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3:16:15.602" v="582" actId="20577"/>
          <ac:spMkLst>
            <pc:docMk/>
            <pc:sldMk cId="4147165502" sldId="262"/>
            <ac:spMk id="8" creationId="{D1AD068C-B009-6FA6-65CB-7CCDB5088055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58:39.115" v="416"/>
          <ac:spMkLst>
            <pc:docMk/>
            <pc:sldMk cId="4147165502" sldId="262"/>
            <ac:spMk id="11" creationId="{0AB6E427-3F73-4C06-A5D5-AE52C3883B50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2:58:39.115" v="416"/>
          <ac:spMkLst>
            <pc:docMk/>
            <pc:sldMk cId="4147165502" sldId="262"/>
            <ac:spMk id="13" creationId="{D8C9BDAA-0390-4B39-9B5C-BC95E5120DA4}"/>
          </ac:spMkLst>
        </pc:spChg>
        <pc:picChg chg="add mod ord">
          <ac:chgData name="Selena Edwards" userId="S::seledwards@my365.bellevue.edu::70fcf532-4d6d-498f-89dc-8bdbf2f171df" providerId="AD" clId="Web-{A9F8DC81-4604-0F58-F4BD-94AD109A02A1}" dt="2024-09-16T12:58:39.115" v="416"/>
          <ac:picMkLst>
            <pc:docMk/>
            <pc:sldMk cId="4147165502" sldId="262"/>
            <ac:picMk id="4" creationId="{2A27A548-E1A9-0FF9-56C3-83D1A37F181F}"/>
          </ac:picMkLst>
        </pc:picChg>
        <pc:cxnChg chg="add">
          <ac:chgData name="Selena Edwards" userId="S::seledwards@my365.bellevue.edu::70fcf532-4d6d-498f-89dc-8bdbf2f171df" providerId="AD" clId="Web-{A9F8DC81-4604-0F58-F4BD-94AD109A02A1}" dt="2024-09-16T12:58:39.115" v="416"/>
          <ac:cxnSpMkLst>
            <pc:docMk/>
            <pc:sldMk cId="4147165502" sldId="262"/>
            <ac:cxnSpMk id="15" creationId="{E04A321A-A039-4720-87B4-66A4210E0D57}"/>
          </ac:cxnSpMkLst>
        </pc:cxnChg>
      </pc:sldChg>
      <pc:sldChg chg="addSp delSp modSp new mod setBg setClrOvrMap modNotes">
        <pc:chgData name="Selena Edwards" userId="S::seledwards@my365.bellevue.edu::70fcf532-4d6d-498f-89dc-8bdbf2f171df" providerId="AD" clId="Web-{A9F8DC81-4604-0F58-F4BD-94AD109A02A1}" dt="2024-09-16T13:20:34.859" v="644"/>
        <pc:sldMkLst>
          <pc:docMk/>
          <pc:sldMk cId="4253275050" sldId="263"/>
        </pc:sldMkLst>
        <pc:spChg chg="del">
          <ac:chgData name="Selena Edwards" userId="S::seledwards@my365.bellevue.edu::70fcf532-4d6d-498f-89dc-8bdbf2f171df" providerId="AD" clId="Web-{A9F8DC81-4604-0F58-F4BD-94AD109A02A1}" dt="2024-09-16T13:19:42.029" v="628"/>
          <ac:spMkLst>
            <pc:docMk/>
            <pc:sldMk cId="4253275050" sldId="263"/>
            <ac:spMk id="2" creationId="{15939385-FC20-C6E7-3C22-5D58B1D878E7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18:50.059" v="625"/>
          <ac:spMkLst>
            <pc:docMk/>
            <pc:sldMk cId="4253275050" sldId="263"/>
            <ac:spMk id="3" creationId="{2FC31025-AE75-E2F0-48C2-73155079B9A3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3:19:31.482" v="627"/>
          <ac:spMkLst>
            <pc:docMk/>
            <pc:sldMk cId="4253275050" sldId="263"/>
            <ac:spMk id="6" creationId="{0094D642-FCBB-5DD9-D4A6-5C4594A2134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20:21.421" v="631"/>
          <ac:spMkLst>
            <pc:docMk/>
            <pc:sldMk cId="4253275050" sldId="263"/>
            <ac:spMk id="12" creationId="{A8E9C91B-7EAD-4562-AB0E-DFB9663AECE3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20:21.421" v="631"/>
          <ac:spMkLst>
            <pc:docMk/>
            <pc:sldMk cId="4253275050" sldId="263"/>
            <ac:spMk id="14" creationId="{652BD35A-BC99-4831-A358-06E2CEB96697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20:21.421" v="631"/>
          <ac:spMkLst>
            <pc:docMk/>
            <pc:sldMk cId="4253275050" sldId="263"/>
            <ac:spMk id="16" creationId="{B76E24C1-2968-40DC-A36E-F6B85F0F0752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3:20:21.421" v="631"/>
          <ac:spMkLst>
            <pc:docMk/>
            <pc:sldMk cId="4253275050" sldId="263"/>
            <ac:spMk id="21" creationId="{A8E9C91B-7EAD-4562-AB0E-DFB9663AECE3}"/>
          </ac:spMkLst>
        </pc:spChg>
        <pc:picChg chg="add del mod ord">
          <ac:chgData name="Selena Edwards" userId="S::seledwards@my365.bellevue.edu::70fcf532-4d6d-498f-89dc-8bdbf2f171df" providerId="AD" clId="Web-{A9F8DC81-4604-0F58-F4BD-94AD109A02A1}" dt="2024-09-16T13:19:24.263" v="626"/>
          <ac:picMkLst>
            <pc:docMk/>
            <pc:sldMk cId="4253275050" sldId="263"/>
            <ac:picMk id="4" creationId="{18A472F4-85C3-EC0A-8477-BAB13E19D0D3}"/>
          </ac:picMkLst>
        </pc:picChg>
        <pc:picChg chg="add mod ord">
          <ac:chgData name="Selena Edwards" userId="S::seledwards@my365.bellevue.edu::70fcf532-4d6d-498f-89dc-8bdbf2f171df" providerId="AD" clId="Web-{A9F8DC81-4604-0F58-F4BD-94AD109A02A1}" dt="2024-09-16T13:20:21.421" v="631"/>
          <ac:picMkLst>
            <pc:docMk/>
            <pc:sldMk cId="4253275050" sldId="263"/>
            <ac:picMk id="7" creationId="{507448CA-F76A-CBE3-2FD4-07FF57E1A00B}"/>
          </ac:picMkLst>
        </pc:picChg>
      </pc:sldChg>
      <pc:sldChg chg="addSp delSp modSp add ord replId modNotes">
        <pc:chgData name="Selena Edwards" userId="S::seledwards@my365.bellevue.edu::70fcf532-4d6d-498f-89dc-8bdbf2f171df" providerId="AD" clId="Web-{A9F8DC81-4604-0F58-F4BD-94AD109A02A1}" dt="2024-09-16T14:43:33.579" v="1102"/>
        <pc:sldMkLst>
          <pc:docMk/>
          <pc:sldMk cId="2342495199" sldId="264"/>
        </pc:sldMkLst>
        <pc:spChg chg="mod">
          <ac:chgData name="Selena Edwards" userId="S::seledwards@my365.bellevue.edu::70fcf532-4d6d-498f-89dc-8bdbf2f171df" providerId="AD" clId="Web-{A9F8DC81-4604-0F58-F4BD-94AD109A02A1}" dt="2024-09-16T13:28:12.604" v="712"/>
          <ac:spMkLst>
            <pc:docMk/>
            <pc:sldMk cId="2342495199" sldId="264"/>
            <ac:spMk id="2" creationId="{3B71C005-C75D-C153-A777-EB1500A2AC20}"/>
          </ac:spMkLst>
        </pc:spChg>
        <pc:spChg chg="mod">
          <ac:chgData name="Selena Edwards" userId="S::seledwards@my365.bellevue.edu::70fcf532-4d6d-498f-89dc-8bdbf2f171df" providerId="AD" clId="Web-{A9F8DC81-4604-0F58-F4BD-94AD109A02A1}" dt="2024-09-16T13:28:12.604" v="712"/>
          <ac:spMkLst>
            <pc:docMk/>
            <pc:sldMk cId="2342495199" sldId="264"/>
            <ac:spMk id="8" creationId="{D1AD068C-B009-6FA6-65CB-7CCDB5088055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28:12.604" v="712"/>
          <ac:spMkLst>
            <pc:docMk/>
            <pc:sldMk cId="2342495199" sldId="264"/>
            <ac:spMk id="11" creationId="{0AB6E427-3F73-4C06-A5D5-AE52C3883B50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28:12.604" v="712"/>
          <ac:spMkLst>
            <pc:docMk/>
            <pc:sldMk cId="2342495199" sldId="264"/>
            <ac:spMk id="13" creationId="{D8C9BDAA-0390-4B39-9B5C-BC95E5120DA4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3:28:12.604" v="712"/>
          <ac:spMkLst>
            <pc:docMk/>
            <pc:sldMk cId="2342495199" sldId="264"/>
            <ac:spMk id="20" creationId="{0AB6E427-3F73-4C06-A5D5-AE52C3883B50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3:28:12.604" v="712"/>
          <ac:spMkLst>
            <pc:docMk/>
            <pc:sldMk cId="2342495199" sldId="264"/>
            <ac:spMk id="22" creationId="{D8C9BDAA-0390-4B39-9B5C-BC95E5120DA4}"/>
          </ac:spMkLst>
        </pc:spChg>
        <pc:picChg chg="add mod">
          <ac:chgData name="Selena Edwards" userId="S::seledwards@my365.bellevue.edu::70fcf532-4d6d-498f-89dc-8bdbf2f171df" providerId="AD" clId="Web-{A9F8DC81-4604-0F58-F4BD-94AD109A02A1}" dt="2024-09-16T13:28:12.604" v="712"/>
          <ac:picMkLst>
            <pc:docMk/>
            <pc:sldMk cId="2342495199" sldId="264"/>
            <ac:picMk id="3" creationId="{80227A60-D01C-2ACD-626C-7EE7F7B03105}"/>
          </ac:picMkLst>
        </pc:picChg>
        <pc:picChg chg="del">
          <ac:chgData name="Selena Edwards" userId="S::seledwards@my365.bellevue.edu::70fcf532-4d6d-498f-89dc-8bdbf2f171df" providerId="AD" clId="Web-{A9F8DC81-4604-0F58-F4BD-94AD109A02A1}" dt="2024-09-16T13:21:16.391" v="653"/>
          <ac:picMkLst>
            <pc:docMk/>
            <pc:sldMk cId="2342495199" sldId="264"/>
            <ac:picMk id="4" creationId="{2A27A548-E1A9-0FF9-56C3-83D1A37F181F}"/>
          </ac:picMkLst>
        </pc:picChg>
        <pc:cxnChg chg="del">
          <ac:chgData name="Selena Edwards" userId="S::seledwards@my365.bellevue.edu::70fcf532-4d6d-498f-89dc-8bdbf2f171df" providerId="AD" clId="Web-{A9F8DC81-4604-0F58-F4BD-94AD109A02A1}" dt="2024-09-16T13:28:12.604" v="712"/>
          <ac:cxnSpMkLst>
            <pc:docMk/>
            <pc:sldMk cId="2342495199" sldId="264"/>
            <ac:cxnSpMk id="15" creationId="{E04A321A-A039-4720-87B4-66A4210E0D57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3:28:12.604" v="712"/>
          <ac:cxnSpMkLst>
            <pc:docMk/>
            <pc:sldMk cId="2342495199" sldId="264"/>
            <ac:cxnSpMk id="24" creationId="{E04A321A-A039-4720-87B4-66A4210E0D57}"/>
          </ac:cxnSpMkLst>
        </pc:cxnChg>
      </pc:sldChg>
      <pc:sldChg chg="addSp delSp modSp add replId modNotes">
        <pc:chgData name="Selena Edwards" userId="S::seledwards@my365.bellevue.edu::70fcf532-4d6d-498f-89dc-8bdbf2f171df" providerId="AD" clId="Web-{A9F8DC81-4604-0F58-F4BD-94AD109A02A1}" dt="2024-09-16T14:48:45.741" v="1192"/>
        <pc:sldMkLst>
          <pc:docMk/>
          <pc:sldMk cId="2093265988" sldId="265"/>
        </pc:sldMkLst>
        <pc:spChg chg="mod">
          <ac:chgData name="Selena Edwards" userId="S::seledwards@my365.bellevue.edu::70fcf532-4d6d-498f-89dc-8bdbf2f171df" providerId="AD" clId="Web-{A9F8DC81-4604-0F58-F4BD-94AD109A02A1}" dt="2024-09-16T13:34:07.379" v="768"/>
          <ac:spMkLst>
            <pc:docMk/>
            <pc:sldMk cId="2093265988" sldId="265"/>
            <ac:spMk id="2" creationId="{3B71C005-C75D-C153-A777-EB1500A2AC20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3:24:11.208" v="703"/>
          <ac:spMkLst>
            <pc:docMk/>
            <pc:sldMk cId="2093265988" sldId="265"/>
            <ac:spMk id="8" creationId="{D1AD068C-B009-6FA6-65CB-7CCDB5088055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3:34:03.363" v="766"/>
          <ac:spMkLst>
            <pc:docMk/>
            <pc:sldMk cId="2093265988" sldId="265"/>
            <ac:spMk id="10" creationId="{6B80031A-0C35-B1F8-1D64-7F5FF4CEE8A9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24:21.114" v="707"/>
          <ac:spMkLst>
            <pc:docMk/>
            <pc:sldMk cId="2093265988" sldId="265"/>
            <ac:spMk id="11" creationId="{0AB6E427-3F73-4C06-A5D5-AE52C3883B50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24:21.114" v="707"/>
          <ac:spMkLst>
            <pc:docMk/>
            <pc:sldMk cId="2093265988" sldId="265"/>
            <ac:spMk id="13" creationId="{D8C9BDAA-0390-4B39-9B5C-BC95E5120DA4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24:53.193" v="709"/>
          <ac:spMkLst>
            <pc:docMk/>
            <pc:sldMk cId="2093265988" sldId="265"/>
            <ac:spMk id="19" creationId="{542CB598-F81D-BEFF-964C-487C9243DBB8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24:57.224" v="710"/>
          <ac:spMkLst>
            <pc:docMk/>
            <pc:sldMk cId="2093265988" sldId="265"/>
            <ac:spMk id="22" creationId="{0AB6E427-3F73-4C06-A5D5-AE52C3883B5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24:57.224" v="710"/>
          <ac:spMkLst>
            <pc:docMk/>
            <pc:sldMk cId="2093265988" sldId="265"/>
            <ac:spMk id="24" creationId="{D8C9BDAA-0390-4B39-9B5C-BC95E5120DA4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29:17.122" v="716"/>
          <ac:spMkLst>
            <pc:docMk/>
            <pc:sldMk cId="2093265988" sldId="265"/>
            <ac:spMk id="30" creationId="{EC3B24D3-F8EE-676A-1609-C2130905D947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29:26.575" v="718"/>
          <ac:spMkLst>
            <pc:docMk/>
            <pc:sldMk cId="2093265988" sldId="265"/>
            <ac:spMk id="33" creationId="{0AB6E427-3F73-4C06-A5D5-AE52C3883B5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29:26.575" v="718"/>
          <ac:spMkLst>
            <pc:docMk/>
            <pc:sldMk cId="2093265988" sldId="265"/>
            <ac:spMk id="35" creationId="{D8C9BDAA-0390-4B39-9B5C-BC95E5120DA4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34:07.379" v="768"/>
          <ac:spMkLst>
            <pc:docMk/>
            <pc:sldMk cId="2093265988" sldId="265"/>
            <ac:spMk id="42" creationId="{39E3965E-AC41-4711-9D10-E25ABB132D8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34:07.379" v="768"/>
          <ac:spMkLst>
            <pc:docMk/>
            <pc:sldMk cId="2093265988" sldId="265"/>
            <ac:spMk id="46" creationId="{548B4202-DCD5-4F8C-B481-743A989A9DFF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34:07.379" v="768"/>
          <ac:spMkLst>
            <pc:docMk/>
            <pc:sldMk cId="2093265988" sldId="265"/>
            <ac:spMk id="50" creationId="{8EE702CF-91CE-4661-ACBF-3C8160D1B433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3:34:07.379" v="768"/>
          <ac:spMkLst>
            <pc:docMk/>
            <pc:sldMk cId="2093265988" sldId="265"/>
            <ac:spMk id="55" creationId="{39E3965E-AC41-4711-9D10-E25ABB132D86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3:34:07.379" v="768"/>
          <ac:spMkLst>
            <pc:docMk/>
            <pc:sldMk cId="2093265988" sldId="265"/>
            <ac:spMk id="59" creationId="{548B4202-DCD5-4F8C-B481-743A989A9DFF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3:34:07.379" v="768"/>
          <ac:spMkLst>
            <pc:docMk/>
            <pc:sldMk cId="2093265988" sldId="265"/>
            <ac:spMk id="63" creationId="{8EE702CF-91CE-4661-ACBF-3C8160D1B433}"/>
          </ac:spMkLst>
        </pc:spChg>
        <pc:picChg chg="add del mod ord">
          <ac:chgData name="Selena Edwards" userId="S::seledwards@my365.bellevue.edu::70fcf532-4d6d-498f-89dc-8bdbf2f171df" providerId="AD" clId="Web-{A9F8DC81-4604-0F58-F4BD-94AD109A02A1}" dt="2024-09-16T13:24:01.426" v="702"/>
          <ac:picMkLst>
            <pc:docMk/>
            <pc:sldMk cId="2093265988" sldId="265"/>
            <ac:picMk id="3" creationId="{C651A9D7-5FC1-22CE-7860-2D42FC0BFB2B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3:24:44.880" v="708"/>
          <ac:picMkLst>
            <pc:docMk/>
            <pc:sldMk cId="2093265988" sldId="265"/>
            <ac:picMk id="4" creationId="{4B306DB1-58F1-8B34-7C83-FAACD5E01C3F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3:33:31.706" v="763"/>
          <ac:picMkLst>
            <pc:docMk/>
            <pc:sldMk cId="2093265988" sldId="265"/>
            <ac:picMk id="5" creationId="{2F5499A5-708C-619E-E79F-83B82D65ECE2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3:34:02.316" v="765"/>
          <ac:picMkLst>
            <pc:docMk/>
            <pc:sldMk cId="2093265988" sldId="265"/>
            <ac:picMk id="6" creationId="{5893D7A0-F269-9B4D-8802-E17B83AB4C7F}"/>
          </ac:picMkLst>
        </pc:picChg>
        <pc:picChg chg="add mod">
          <ac:chgData name="Selena Edwards" userId="S::seledwards@my365.bellevue.edu::70fcf532-4d6d-498f-89dc-8bdbf2f171df" providerId="AD" clId="Web-{A9F8DC81-4604-0F58-F4BD-94AD109A02A1}" dt="2024-09-16T13:34:07.379" v="768"/>
          <ac:picMkLst>
            <pc:docMk/>
            <pc:sldMk cId="2093265988" sldId="265"/>
            <ac:picMk id="7" creationId="{90660BDC-56F0-D83B-4235-18D06971C4BF}"/>
          </ac:picMkLst>
        </pc:picChg>
        <pc:picChg chg="add mod ord">
          <ac:chgData name="Selena Edwards" userId="S::seledwards@my365.bellevue.edu::70fcf532-4d6d-498f-89dc-8bdbf2f171df" providerId="AD" clId="Web-{A9F8DC81-4604-0F58-F4BD-94AD109A02A1}" dt="2024-09-16T13:34:07.379" v="768"/>
          <ac:picMkLst>
            <pc:docMk/>
            <pc:sldMk cId="2093265988" sldId="265"/>
            <ac:picMk id="12" creationId="{21AC2C1C-3306-2B7E-4CFF-DBBCECB089B4}"/>
          </ac:picMkLst>
        </pc:picChg>
        <pc:cxnChg chg="del">
          <ac:chgData name="Selena Edwards" userId="S::seledwards@my365.bellevue.edu::70fcf532-4d6d-498f-89dc-8bdbf2f171df" providerId="AD" clId="Web-{A9F8DC81-4604-0F58-F4BD-94AD109A02A1}" dt="2024-09-16T13:24:21.114" v="707"/>
          <ac:cxnSpMkLst>
            <pc:docMk/>
            <pc:sldMk cId="2093265988" sldId="265"/>
            <ac:cxnSpMk id="15" creationId="{E04A321A-A039-4720-87B4-66A4210E0D57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3:24:57.224" v="710"/>
          <ac:cxnSpMkLst>
            <pc:docMk/>
            <pc:sldMk cId="2093265988" sldId="265"/>
            <ac:cxnSpMk id="26" creationId="{E04A321A-A039-4720-87B4-66A4210E0D57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3:29:26.575" v="718"/>
          <ac:cxnSpMkLst>
            <pc:docMk/>
            <pc:sldMk cId="2093265988" sldId="265"/>
            <ac:cxnSpMk id="37" creationId="{E04A321A-A039-4720-87B4-66A4210E0D57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3:34:07.379" v="768"/>
          <ac:cxnSpMkLst>
            <pc:docMk/>
            <pc:sldMk cId="2093265988" sldId="265"/>
            <ac:cxnSpMk id="44" creationId="{1F5DC8C3-BA5F-4EED-BB9A-A14272BD82A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3:34:07.379" v="768"/>
          <ac:cxnSpMkLst>
            <pc:docMk/>
            <pc:sldMk cId="2093265988" sldId="265"/>
            <ac:cxnSpMk id="48" creationId="{F7F57F6B-E621-4E40-A34D-2FE12902AA20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3:34:07.379" v="768"/>
          <ac:cxnSpMkLst>
            <pc:docMk/>
            <pc:sldMk cId="2093265988" sldId="265"/>
            <ac:cxnSpMk id="57" creationId="{1F5DC8C3-BA5F-4EED-BB9A-A14272BD82A1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3:34:07.379" v="768"/>
          <ac:cxnSpMkLst>
            <pc:docMk/>
            <pc:sldMk cId="2093265988" sldId="265"/>
            <ac:cxnSpMk id="61" creationId="{F7F57F6B-E621-4E40-A34D-2FE12902AA20}"/>
          </ac:cxnSpMkLst>
        </pc:cxnChg>
      </pc:sldChg>
      <pc:sldChg chg="addSp delSp modSp add replId modNotes">
        <pc:chgData name="Selena Edwards" userId="S::seledwards@my365.bellevue.edu::70fcf532-4d6d-498f-89dc-8bdbf2f171df" providerId="AD" clId="Web-{A9F8DC81-4604-0F58-F4BD-94AD109A02A1}" dt="2024-09-16T14:49:06.664" v="1196"/>
        <pc:sldMkLst>
          <pc:docMk/>
          <pc:sldMk cId="4041211923" sldId="266"/>
        </pc:sldMkLst>
        <pc:spChg chg="mod">
          <ac:chgData name="Selena Edwards" userId="S::seledwards@my365.bellevue.edu::70fcf532-4d6d-498f-89dc-8bdbf2f171df" providerId="AD" clId="Web-{A9F8DC81-4604-0F58-F4BD-94AD109A02A1}" dt="2024-09-16T14:33:53.773" v="1023"/>
          <ac:spMkLst>
            <pc:docMk/>
            <pc:sldMk cId="4041211923" sldId="266"/>
            <ac:spMk id="2" creationId="{3B71C005-C75D-C153-A777-EB1500A2AC20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4:33:49.304" v="1022"/>
          <ac:spMkLst>
            <pc:docMk/>
            <pc:sldMk cId="4041211923" sldId="266"/>
            <ac:spMk id="5" creationId="{8F15ACC4-86C8-86A4-9989-75E688099138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32:52.799" v="760"/>
          <ac:spMkLst>
            <pc:docMk/>
            <pc:sldMk cId="4041211923" sldId="266"/>
            <ac:spMk id="30" creationId="{EC3B24D3-F8EE-676A-1609-C2130905D947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32:55.502" v="761"/>
          <ac:spMkLst>
            <pc:docMk/>
            <pc:sldMk cId="4041211923" sldId="266"/>
            <ac:spMk id="33" creationId="{0AB6E427-3F73-4C06-A5D5-AE52C3883B50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32:55.502" v="761"/>
          <ac:spMkLst>
            <pc:docMk/>
            <pc:sldMk cId="4041211923" sldId="266"/>
            <ac:spMk id="35" creationId="{D8C9BDAA-0390-4B39-9B5C-BC95E5120DA4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37:33.696" v="819"/>
          <ac:spMkLst>
            <pc:docMk/>
            <pc:sldMk cId="4041211923" sldId="266"/>
            <ac:spMk id="41" creationId="{BC571782-FB20-0C5A-4C1A-1BEAC88441B9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37:39.353" v="820"/>
          <ac:spMkLst>
            <pc:docMk/>
            <pc:sldMk cId="4041211923" sldId="266"/>
            <ac:spMk id="44" creationId="{0AB6E427-3F73-4C06-A5D5-AE52C3883B5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37:39.353" v="820"/>
          <ac:spMkLst>
            <pc:docMk/>
            <pc:sldMk cId="4041211923" sldId="266"/>
            <ac:spMk id="46" creationId="{D8C9BDAA-0390-4B39-9B5C-BC95E5120DA4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50:31.653" v="998"/>
          <ac:spMkLst>
            <pc:docMk/>
            <pc:sldMk cId="4041211923" sldId="266"/>
            <ac:spMk id="52" creationId="{F3C1E6B4-F427-BAFD-33D8-7164746F737D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50:39.060" v="999"/>
          <ac:spMkLst>
            <pc:docMk/>
            <pc:sldMk cId="4041211923" sldId="266"/>
            <ac:spMk id="55" creationId="{0AB6E427-3F73-4C06-A5D5-AE52C3883B5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50:39.060" v="999"/>
          <ac:spMkLst>
            <pc:docMk/>
            <pc:sldMk cId="4041211923" sldId="266"/>
            <ac:spMk id="57" creationId="{D8C9BDAA-0390-4B39-9B5C-BC95E5120DA4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4:33:53.773" v="1023"/>
          <ac:spMkLst>
            <pc:docMk/>
            <pc:sldMk cId="4041211923" sldId="266"/>
            <ac:spMk id="64" creationId="{39E3965E-AC41-4711-9D10-E25ABB132D8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4:33:53.773" v="1023"/>
          <ac:spMkLst>
            <pc:docMk/>
            <pc:sldMk cId="4041211923" sldId="266"/>
            <ac:spMk id="68" creationId="{548B4202-DCD5-4F8C-B481-743A989A9DFF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4:33:53.773" v="1023"/>
          <ac:spMkLst>
            <pc:docMk/>
            <pc:sldMk cId="4041211923" sldId="266"/>
            <ac:spMk id="72" creationId="{8EE702CF-91CE-4661-ACBF-3C8160D1B433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4:33:53.773" v="1023"/>
          <ac:spMkLst>
            <pc:docMk/>
            <pc:sldMk cId="4041211923" sldId="266"/>
            <ac:spMk id="77" creationId="{39E3965E-AC41-4711-9D10-E25ABB132D86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4:33:53.773" v="1023"/>
          <ac:spMkLst>
            <pc:docMk/>
            <pc:sldMk cId="4041211923" sldId="266"/>
            <ac:spMk id="81" creationId="{33428ACC-71EC-4171-9527-10983BA6B41D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4:33:53.773" v="1023"/>
          <ac:spMkLst>
            <pc:docMk/>
            <pc:sldMk cId="4041211923" sldId="266"/>
            <ac:spMk id="85" creationId="{8D4480B4-953D-41FA-9052-09AB3A026947}"/>
          </ac:spMkLst>
        </pc:spChg>
        <pc:picChg chg="add del mod ord">
          <ac:chgData name="Selena Edwards" userId="S::seledwards@my365.bellevue.edu::70fcf532-4d6d-498f-89dc-8bdbf2f171df" providerId="AD" clId="Web-{A9F8DC81-4604-0F58-F4BD-94AD109A02A1}" dt="2024-09-16T13:37:32.712" v="818"/>
          <ac:picMkLst>
            <pc:docMk/>
            <pc:sldMk cId="4041211923" sldId="266"/>
            <ac:picMk id="3" creationId="{252BF7F7-C053-B065-ABCC-6C02A6558771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4:33:40.506" v="1021"/>
          <ac:picMkLst>
            <pc:docMk/>
            <pc:sldMk cId="4041211923" sldId="266"/>
            <ac:picMk id="4" creationId="{85A4F470-ED20-CAC0-67FE-017009EC4A7B}"/>
          </ac:picMkLst>
        </pc:picChg>
        <pc:picChg chg="del">
          <ac:chgData name="Selena Edwards" userId="S::seledwards@my365.bellevue.edu::70fcf532-4d6d-498f-89dc-8bdbf2f171df" providerId="AD" clId="Web-{A9F8DC81-4604-0F58-F4BD-94AD109A02A1}" dt="2024-09-16T13:28:25.964" v="714"/>
          <ac:picMkLst>
            <pc:docMk/>
            <pc:sldMk cId="4041211923" sldId="266"/>
            <ac:picMk id="5" creationId="{2F5499A5-708C-619E-E79F-83B82D65ECE2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4:33:39.944" v="1020"/>
          <ac:picMkLst>
            <pc:docMk/>
            <pc:sldMk cId="4041211923" sldId="266"/>
            <ac:picMk id="6" creationId="{62815363-8F82-F983-A954-5E987050FD00}"/>
          </ac:picMkLst>
        </pc:picChg>
        <pc:picChg chg="add mod ord">
          <ac:chgData name="Selena Edwards" userId="S::seledwards@my365.bellevue.edu::70fcf532-4d6d-498f-89dc-8bdbf2f171df" providerId="AD" clId="Web-{A9F8DC81-4604-0F58-F4BD-94AD109A02A1}" dt="2024-09-16T14:33:53.773" v="1023"/>
          <ac:picMkLst>
            <pc:docMk/>
            <pc:sldMk cId="4041211923" sldId="266"/>
            <ac:picMk id="7" creationId="{9F7AB783-31C0-A886-E30F-FB6F417563F8}"/>
          </ac:picMkLst>
        </pc:picChg>
        <pc:cxnChg chg="del">
          <ac:chgData name="Selena Edwards" userId="S::seledwards@my365.bellevue.edu::70fcf532-4d6d-498f-89dc-8bdbf2f171df" providerId="AD" clId="Web-{A9F8DC81-4604-0F58-F4BD-94AD109A02A1}" dt="2024-09-16T13:32:55.502" v="761"/>
          <ac:cxnSpMkLst>
            <pc:docMk/>
            <pc:sldMk cId="4041211923" sldId="266"/>
            <ac:cxnSpMk id="37" creationId="{E04A321A-A039-4720-87B4-66A4210E0D57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3:37:39.353" v="820"/>
          <ac:cxnSpMkLst>
            <pc:docMk/>
            <pc:sldMk cId="4041211923" sldId="266"/>
            <ac:cxnSpMk id="48" creationId="{E04A321A-A039-4720-87B4-66A4210E0D57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3:50:39.060" v="999"/>
          <ac:cxnSpMkLst>
            <pc:docMk/>
            <pc:sldMk cId="4041211923" sldId="266"/>
            <ac:cxnSpMk id="59" creationId="{E04A321A-A039-4720-87B4-66A4210E0D57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4:33:53.773" v="1023"/>
          <ac:cxnSpMkLst>
            <pc:docMk/>
            <pc:sldMk cId="4041211923" sldId="266"/>
            <ac:cxnSpMk id="66" creationId="{1F5DC8C3-BA5F-4EED-BB9A-A14272BD82A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4:33:53.773" v="1023"/>
          <ac:cxnSpMkLst>
            <pc:docMk/>
            <pc:sldMk cId="4041211923" sldId="266"/>
            <ac:cxnSpMk id="70" creationId="{F7F57F6B-E621-4E40-A34D-2FE12902AA20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4:33:53.773" v="1023"/>
          <ac:cxnSpMkLst>
            <pc:docMk/>
            <pc:sldMk cId="4041211923" sldId="266"/>
            <ac:cxnSpMk id="79" creationId="{1F5DC8C3-BA5F-4EED-BB9A-A14272BD82A1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4:33:53.773" v="1023"/>
          <ac:cxnSpMkLst>
            <pc:docMk/>
            <pc:sldMk cId="4041211923" sldId="266"/>
            <ac:cxnSpMk id="83" creationId="{BA22713B-ABB6-4391-97F9-0449A2B9B664}"/>
          </ac:cxnSpMkLst>
        </pc:cxnChg>
      </pc:sldChg>
      <pc:sldChg chg="addSp delSp modSp add replId modNotes">
        <pc:chgData name="Selena Edwards" userId="S::seledwards@my365.bellevue.edu::70fcf532-4d6d-498f-89dc-8bdbf2f171df" providerId="AD" clId="Web-{A9F8DC81-4604-0F58-F4BD-94AD109A02A1}" dt="2024-09-16T14:51:38.597" v="1200"/>
        <pc:sldMkLst>
          <pc:docMk/>
          <pc:sldMk cId="3972307022" sldId="267"/>
        </pc:sldMkLst>
        <pc:spChg chg="mod">
          <ac:chgData name="Selena Edwards" userId="S::seledwards@my365.bellevue.edu::70fcf532-4d6d-498f-89dc-8bdbf2f171df" providerId="AD" clId="Web-{A9F8DC81-4604-0F58-F4BD-94AD109A02A1}" dt="2024-09-16T14:38:15.728" v="1028"/>
          <ac:spMkLst>
            <pc:docMk/>
            <pc:sldMk cId="3972307022" sldId="267"/>
            <ac:spMk id="2" creationId="{3B71C005-C75D-C153-A777-EB1500A2AC20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4:36:06.251" v="1025"/>
          <ac:spMkLst>
            <pc:docMk/>
            <pc:sldMk cId="3972307022" sldId="267"/>
            <ac:spMk id="5" creationId="{8DE4DB45-75BF-5CE2-26FD-4EDA791D7827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36:19.710" v="780"/>
          <ac:spMkLst>
            <pc:docMk/>
            <pc:sldMk cId="3972307022" sldId="267"/>
            <ac:spMk id="41" creationId="{BC571782-FB20-0C5A-4C1A-1BEAC88441B9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36:23.179" v="781"/>
          <ac:spMkLst>
            <pc:docMk/>
            <pc:sldMk cId="3972307022" sldId="267"/>
            <ac:spMk id="44" creationId="{0AB6E427-3F73-4C06-A5D5-AE52C3883B50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36:23.179" v="781"/>
          <ac:spMkLst>
            <pc:docMk/>
            <pc:sldMk cId="3972307022" sldId="267"/>
            <ac:spMk id="46" creationId="{D8C9BDAA-0390-4B39-9B5C-BC95E5120DA4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4:36:09.735" v="1026"/>
          <ac:spMkLst>
            <pc:docMk/>
            <pc:sldMk cId="3972307022" sldId="267"/>
            <ac:spMk id="53" creationId="{39E3965E-AC41-4711-9D10-E25ABB132D8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4:36:09.735" v="1026"/>
          <ac:spMkLst>
            <pc:docMk/>
            <pc:sldMk cId="3972307022" sldId="267"/>
            <ac:spMk id="57" creationId="{B4D0E555-16F6-44D0-BF56-AF5FF5BDE9D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4:36:09.735" v="1026"/>
          <ac:spMkLst>
            <pc:docMk/>
            <pc:sldMk cId="3972307022" sldId="267"/>
            <ac:spMk id="59" creationId="{8117041D-1A7B-4ECA-AB68-3CFDB6726B8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4:38:15.728" v="1028"/>
          <ac:spMkLst>
            <pc:docMk/>
            <pc:sldMk cId="3972307022" sldId="267"/>
            <ac:spMk id="66" creationId="{39E3965E-AC41-4711-9D10-E25ABB132D8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4:38:15.728" v="1028"/>
          <ac:spMkLst>
            <pc:docMk/>
            <pc:sldMk cId="3972307022" sldId="267"/>
            <ac:spMk id="70" creationId="{B4D0E555-16F6-44D0-BF56-AF5FF5BDE9D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4:38:15.728" v="1028"/>
          <ac:spMkLst>
            <pc:docMk/>
            <pc:sldMk cId="3972307022" sldId="267"/>
            <ac:spMk id="72" creationId="{8117041D-1A7B-4ECA-AB68-3CFDB6726B8E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4:38:15.728" v="1028"/>
          <ac:spMkLst>
            <pc:docMk/>
            <pc:sldMk cId="3972307022" sldId="267"/>
            <ac:spMk id="79" creationId="{39E3965E-AC41-4711-9D10-E25ABB132D86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4:38:15.728" v="1028"/>
          <ac:spMkLst>
            <pc:docMk/>
            <pc:sldMk cId="3972307022" sldId="267"/>
            <ac:spMk id="83" creationId="{E75F8FC7-2268-462F-AFF6-A4A975C3444E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4:38:15.728" v="1028"/>
          <ac:spMkLst>
            <pc:docMk/>
            <pc:sldMk cId="3972307022" sldId="267"/>
            <ac:spMk id="87" creationId="{7EE051E9-6C07-4FBB-B4F7-EDF8DDEAA6DA}"/>
          </ac:spMkLst>
        </pc:spChg>
        <pc:picChg chg="del">
          <ac:chgData name="Selena Edwards" userId="S::seledwards@my365.bellevue.edu::70fcf532-4d6d-498f-89dc-8bdbf2f171df" providerId="AD" clId="Web-{A9F8DC81-4604-0F58-F4BD-94AD109A02A1}" dt="2024-09-16T13:36:01.944" v="770"/>
          <ac:picMkLst>
            <pc:docMk/>
            <pc:sldMk cId="3972307022" sldId="267"/>
            <ac:picMk id="3" creationId="{252BF7F7-C053-B065-ABCC-6C02A6558771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4:36:04.454" v="1024"/>
          <ac:picMkLst>
            <pc:docMk/>
            <pc:sldMk cId="3972307022" sldId="267"/>
            <ac:picMk id="4" creationId="{FB606202-1690-6F91-A78A-9EF5AEDCA5BF}"/>
          </ac:picMkLst>
        </pc:picChg>
        <pc:picChg chg="add mod ord">
          <ac:chgData name="Selena Edwards" userId="S::seledwards@my365.bellevue.edu::70fcf532-4d6d-498f-89dc-8bdbf2f171df" providerId="AD" clId="Web-{A9F8DC81-4604-0F58-F4BD-94AD109A02A1}" dt="2024-09-16T14:38:15.728" v="1028"/>
          <ac:picMkLst>
            <pc:docMk/>
            <pc:sldMk cId="3972307022" sldId="267"/>
            <ac:picMk id="6" creationId="{4066134B-3669-E5DA-4A92-97E23AF7F5E0}"/>
          </ac:picMkLst>
        </pc:picChg>
        <pc:cxnChg chg="del">
          <ac:chgData name="Selena Edwards" userId="S::seledwards@my365.bellevue.edu::70fcf532-4d6d-498f-89dc-8bdbf2f171df" providerId="AD" clId="Web-{A9F8DC81-4604-0F58-F4BD-94AD109A02A1}" dt="2024-09-16T13:36:23.179" v="781"/>
          <ac:cxnSpMkLst>
            <pc:docMk/>
            <pc:sldMk cId="3972307022" sldId="267"/>
            <ac:cxnSpMk id="48" creationId="{E04A321A-A039-4720-87B4-66A4210E0D57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4:36:09.735" v="1026"/>
          <ac:cxnSpMkLst>
            <pc:docMk/>
            <pc:sldMk cId="3972307022" sldId="267"/>
            <ac:cxnSpMk id="55" creationId="{1F5DC8C3-BA5F-4EED-BB9A-A14272BD82A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4:36:09.735" v="1026"/>
          <ac:cxnSpMkLst>
            <pc:docMk/>
            <pc:sldMk cId="3972307022" sldId="267"/>
            <ac:cxnSpMk id="61" creationId="{ABCD2462-4C1E-401A-AC2D-F799A138B245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4:38:15.728" v="1028"/>
          <ac:cxnSpMkLst>
            <pc:docMk/>
            <pc:sldMk cId="3972307022" sldId="267"/>
            <ac:cxnSpMk id="68" creationId="{1F5DC8C3-BA5F-4EED-BB9A-A14272BD82A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4:38:15.728" v="1028"/>
          <ac:cxnSpMkLst>
            <pc:docMk/>
            <pc:sldMk cId="3972307022" sldId="267"/>
            <ac:cxnSpMk id="74" creationId="{ABCD2462-4C1E-401A-AC2D-F799A138B245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4:38:15.728" v="1028"/>
          <ac:cxnSpMkLst>
            <pc:docMk/>
            <pc:sldMk cId="3972307022" sldId="267"/>
            <ac:cxnSpMk id="81" creationId="{1F5DC8C3-BA5F-4EED-BB9A-A14272BD82A1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4:38:15.728" v="1028"/>
          <ac:cxnSpMkLst>
            <pc:docMk/>
            <pc:sldMk cId="3972307022" sldId="267"/>
            <ac:cxnSpMk id="85" creationId="{BEF45B32-FB97-49CC-B778-CA7CF87BEF7A}"/>
          </ac:cxnSpMkLst>
        </pc:cxnChg>
      </pc:sldChg>
      <pc:sldChg chg="addSp delSp modSp add del replId">
        <pc:chgData name="Selena Edwards" userId="S::seledwards@my365.bellevue.edu::70fcf532-4d6d-498f-89dc-8bdbf2f171df" providerId="AD" clId="Web-{A9F8DC81-4604-0F58-F4BD-94AD109A02A1}" dt="2024-09-16T15:18:56.320" v="1337"/>
        <pc:sldMkLst>
          <pc:docMk/>
          <pc:sldMk cId="2025951225" sldId="268"/>
        </pc:sldMkLst>
        <pc:spChg chg="mod">
          <ac:chgData name="Selena Edwards" userId="S::seledwards@my365.bellevue.edu::70fcf532-4d6d-498f-89dc-8bdbf2f171df" providerId="AD" clId="Web-{A9F8DC81-4604-0F58-F4BD-94AD109A02A1}" dt="2024-09-16T13:38:43.198" v="837" actId="20577"/>
          <ac:spMkLst>
            <pc:docMk/>
            <pc:sldMk cId="2025951225" sldId="268"/>
            <ac:spMk id="2" creationId="{3B71C005-C75D-C153-A777-EB1500A2AC20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3:37:58.884" v="823"/>
          <ac:spMkLst>
            <pc:docMk/>
            <pc:sldMk cId="2025951225" sldId="268"/>
            <ac:spMk id="5" creationId="{EDF9F6FD-E987-C889-8F30-076F24502E6F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3:38:01.713" v="824"/>
          <ac:spMkLst>
            <pc:docMk/>
            <pc:sldMk cId="2025951225" sldId="268"/>
            <ac:spMk id="7" creationId="{37E21E24-E867-D087-B060-A1FA48A08C44}"/>
          </ac:spMkLst>
        </pc:spChg>
        <pc:picChg chg="add del">
          <ac:chgData name="Selena Edwards" userId="S::seledwards@my365.bellevue.edu::70fcf532-4d6d-498f-89dc-8bdbf2f171df" providerId="AD" clId="Web-{A9F8DC81-4604-0F58-F4BD-94AD109A02A1}" dt="2024-09-16T13:38:01.713" v="824"/>
          <ac:picMkLst>
            <pc:docMk/>
            <pc:sldMk cId="2025951225" sldId="268"/>
            <ac:picMk id="4" creationId="{FB606202-1690-6F91-A78A-9EF5AEDCA5BF}"/>
          </ac:picMkLst>
        </pc:picChg>
      </pc:sldChg>
      <pc:sldChg chg="modSp add del replId">
        <pc:chgData name="Selena Edwards" userId="S::seledwards@my365.bellevue.edu::70fcf532-4d6d-498f-89dc-8bdbf2f171df" providerId="AD" clId="Web-{A9F8DC81-4604-0F58-F4BD-94AD109A02A1}" dt="2024-09-16T15:18:57.492" v="1338"/>
        <pc:sldMkLst>
          <pc:docMk/>
          <pc:sldMk cId="756949572" sldId="269"/>
        </pc:sldMkLst>
        <pc:spChg chg="mod">
          <ac:chgData name="Selena Edwards" userId="S::seledwards@my365.bellevue.edu::70fcf532-4d6d-498f-89dc-8bdbf2f171df" providerId="AD" clId="Web-{A9F8DC81-4604-0F58-F4BD-94AD109A02A1}" dt="2024-09-16T13:38:58.339" v="841" actId="20577"/>
          <ac:spMkLst>
            <pc:docMk/>
            <pc:sldMk cId="756949572" sldId="269"/>
            <ac:spMk id="2" creationId="{3B71C005-C75D-C153-A777-EB1500A2AC20}"/>
          </ac:spMkLst>
        </pc:spChg>
      </pc:sldChg>
      <pc:sldChg chg="addSp delSp modSp add replId">
        <pc:chgData name="Selena Edwards" userId="S::seledwards@my365.bellevue.edu::70fcf532-4d6d-498f-89dc-8bdbf2f171df" providerId="AD" clId="Web-{A9F8DC81-4604-0F58-F4BD-94AD109A02A1}" dt="2024-09-16T17:12:11.165" v="1461" actId="20577"/>
        <pc:sldMkLst>
          <pc:docMk/>
          <pc:sldMk cId="1929885778" sldId="270"/>
        </pc:sldMkLst>
        <pc:spChg chg="mod">
          <ac:chgData name="Selena Edwards" userId="S::seledwards@my365.bellevue.edu::70fcf532-4d6d-498f-89dc-8bdbf2f171df" providerId="AD" clId="Web-{A9F8DC81-4604-0F58-F4BD-94AD109A02A1}" dt="2024-09-16T13:48:31.010" v="980"/>
          <ac:spMkLst>
            <pc:docMk/>
            <pc:sldMk cId="1929885778" sldId="270"/>
            <ac:spMk id="2" creationId="{3B71C005-C75D-C153-A777-EB1500A2AC20}"/>
          </ac:spMkLst>
        </pc:spChg>
        <pc:spChg chg="mod">
          <ac:chgData name="Selena Edwards" userId="S::seledwards@my365.bellevue.edu::70fcf532-4d6d-498f-89dc-8bdbf2f171df" providerId="AD" clId="Web-{A9F8DC81-4604-0F58-F4BD-94AD109A02A1}" dt="2024-09-16T17:12:11.165" v="1461" actId="20577"/>
          <ac:spMkLst>
            <pc:docMk/>
            <pc:sldMk cId="1929885778" sldId="270"/>
            <ac:spMk id="7" creationId="{37E21E24-E867-D087-B060-A1FA48A08C44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48:03.712" v="967"/>
          <ac:spMkLst>
            <pc:docMk/>
            <pc:sldMk cId="1929885778" sldId="270"/>
            <ac:spMk id="53" creationId="{39E3965E-AC41-4711-9D10-E25ABB132D86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48:03.712" v="967"/>
          <ac:spMkLst>
            <pc:docMk/>
            <pc:sldMk cId="1929885778" sldId="270"/>
            <ac:spMk id="57" creationId="{B4D0E555-16F6-44D0-BF56-AF5FF5BDE9D6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3:48:03.712" v="967"/>
          <ac:spMkLst>
            <pc:docMk/>
            <pc:sldMk cId="1929885778" sldId="270"/>
            <ac:spMk id="59" creationId="{8117041D-1A7B-4ECA-AB68-3CFDB6726B8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48:31.010" v="980"/>
          <ac:spMkLst>
            <pc:docMk/>
            <pc:sldMk cId="1929885778" sldId="270"/>
            <ac:spMk id="66" creationId="{3558DB37-9FEE-48A2-8578-ED0401573943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48:31.010" v="980"/>
          <ac:spMkLst>
            <pc:docMk/>
            <pc:sldMk cId="1929885778" sldId="270"/>
            <ac:spMk id="68" creationId="{5F7FCCA6-00E2-4F74-A105-0D769872F243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3:48:31.010" v="980"/>
          <ac:spMkLst>
            <pc:docMk/>
            <pc:sldMk cId="1929885778" sldId="270"/>
            <ac:spMk id="70" creationId="{359CEC61-F44B-43B3-B40F-AE38C5AF1D5F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3:48:31.010" v="980"/>
          <ac:spMkLst>
            <pc:docMk/>
            <pc:sldMk cId="1929885778" sldId="270"/>
            <ac:spMk id="75" creationId="{C8DD82D3-D002-45B0-B16A-82B3DA4EFDDB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3:48:31.010" v="980"/>
          <ac:spMkLst>
            <pc:docMk/>
            <pc:sldMk cId="1929885778" sldId="270"/>
            <ac:spMk id="79" creationId="{14552793-7DFF-4EC7-AC69-D34A75D01880}"/>
          </ac:spMkLst>
        </pc:spChg>
        <pc:cxnChg chg="del">
          <ac:chgData name="Selena Edwards" userId="S::seledwards@my365.bellevue.edu::70fcf532-4d6d-498f-89dc-8bdbf2f171df" providerId="AD" clId="Web-{A9F8DC81-4604-0F58-F4BD-94AD109A02A1}" dt="2024-09-16T13:48:03.712" v="967"/>
          <ac:cxnSpMkLst>
            <pc:docMk/>
            <pc:sldMk cId="1929885778" sldId="270"/>
            <ac:cxnSpMk id="55" creationId="{1F5DC8C3-BA5F-4EED-BB9A-A14272BD82A1}"/>
          </ac:cxnSpMkLst>
        </pc:cxnChg>
        <pc:cxnChg chg="del">
          <ac:chgData name="Selena Edwards" userId="S::seledwards@my365.bellevue.edu::70fcf532-4d6d-498f-89dc-8bdbf2f171df" providerId="AD" clId="Web-{A9F8DC81-4604-0F58-F4BD-94AD109A02A1}" dt="2024-09-16T13:48:03.712" v="967"/>
          <ac:cxnSpMkLst>
            <pc:docMk/>
            <pc:sldMk cId="1929885778" sldId="270"/>
            <ac:cxnSpMk id="61" creationId="{ABCD2462-4C1E-401A-AC2D-F799A138B245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3:48:31.010" v="980"/>
          <ac:cxnSpMkLst>
            <pc:docMk/>
            <pc:sldMk cId="1929885778" sldId="270"/>
            <ac:cxnSpMk id="77" creationId="{9F09C252-16FE-4557-AD6D-BB5CA773496C}"/>
          </ac:cxnSpMkLst>
        </pc:cxnChg>
      </pc:sldChg>
      <pc:sldChg chg="addSp delSp modSp new del mod setBg modNotes">
        <pc:chgData name="Selena Edwards" userId="S::seledwards@my365.bellevue.edu::70fcf532-4d6d-498f-89dc-8bdbf2f171df" providerId="AD" clId="Web-{A9F8DC81-4604-0F58-F4BD-94AD109A02A1}" dt="2024-09-16T17:21:48.183" v="1551"/>
        <pc:sldMkLst>
          <pc:docMk/>
          <pc:sldMk cId="2280343225" sldId="271"/>
        </pc:sldMkLst>
        <pc:spChg chg="mod">
          <ac:chgData name="Selena Edwards" userId="S::seledwards@my365.bellevue.edu::70fcf532-4d6d-498f-89dc-8bdbf2f171df" providerId="AD" clId="Web-{A9F8DC81-4604-0F58-F4BD-94AD109A02A1}" dt="2024-09-16T15:51:46.943" v="1344"/>
          <ac:spMkLst>
            <pc:docMk/>
            <pc:sldMk cId="2280343225" sldId="271"/>
            <ac:spMk id="2" creationId="{73B563A2-47B8-8ABF-BA10-2B792AF80901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5:15:07.523" v="1272"/>
          <ac:spMkLst>
            <pc:docMk/>
            <pc:sldMk cId="2280343225" sldId="271"/>
            <ac:spMk id="3" creationId="{299820F7-691F-B289-F8D4-9E1346706C21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5:15:19.165" v="1274"/>
          <ac:spMkLst>
            <pc:docMk/>
            <pc:sldMk cId="2280343225" sldId="271"/>
            <ac:spMk id="9" creationId="{39E3965E-AC41-4711-9D10-E25ABB132D8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5:15:19.165" v="1274"/>
          <ac:spMkLst>
            <pc:docMk/>
            <pc:sldMk cId="2280343225" sldId="271"/>
            <ac:spMk id="13" creationId="{E75F8FC7-2268-462F-AFF6-A4A975C3444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5:15:19.165" v="1274"/>
          <ac:spMkLst>
            <pc:docMk/>
            <pc:sldMk cId="2280343225" sldId="271"/>
            <ac:spMk id="17" creationId="{7EE051E9-6C07-4FBB-B4F7-EDF8DDEAA6DA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5:15:42.229" v="1280"/>
          <ac:spMkLst>
            <pc:docMk/>
            <pc:sldMk cId="2280343225" sldId="271"/>
            <ac:spMk id="19" creationId="{39E3965E-AC41-4711-9D10-E25ABB132D8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5:15:42.229" v="1280"/>
          <ac:spMkLst>
            <pc:docMk/>
            <pc:sldMk cId="2280343225" sldId="271"/>
            <ac:spMk id="21" creationId="{33428ACC-71EC-4171-9527-10983BA6B41D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5:15:42.229" v="1280"/>
          <ac:spMkLst>
            <pc:docMk/>
            <pc:sldMk cId="2280343225" sldId="271"/>
            <ac:spMk id="23" creationId="{8D4480B4-953D-41FA-9052-09AB3A026947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6:39:22.728" v="1408" actId="20577"/>
          <ac:spMkLst>
            <pc:docMk/>
            <pc:sldMk cId="2280343225" sldId="271"/>
            <ac:spMk id="27" creationId="{7A6B57E6-312A-B1F5-EE23-1E6B0B71E5D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5:51:46.943" v="1344"/>
          <ac:spMkLst>
            <pc:docMk/>
            <pc:sldMk cId="2280343225" sldId="271"/>
            <ac:spMk id="30" creationId="{873ECEC8-0F24-45B8-950F-35FC94BCEAC8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5:51:46.943" v="1344"/>
          <ac:spMkLst>
            <pc:docMk/>
            <pc:sldMk cId="2280343225" sldId="271"/>
            <ac:spMk id="34" creationId="{8B53612E-ADB2-4457-9688-89506397AF28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5:51:46.943" v="1344"/>
          <ac:spMkLst>
            <pc:docMk/>
            <pc:sldMk cId="2280343225" sldId="271"/>
            <ac:spMk id="39" creationId="{F64BBAA4-C62B-4146-B49F-FE4CC4655EE0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5:51:46.943" v="1344"/>
          <ac:spMkLst>
            <pc:docMk/>
            <pc:sldMk cId="2280343225" sldId="271"/>
            <ac:spMk id="43" creationId="{6BF36B24-6632-4516-9692-731462896C1F}"/>
          </ac:spMkLst>
        </pc:spChg>
        <pc:picChg chg="add mod">
          <ac:chgData name="Selena Edwards" userId="S::seledwards@my365.bellevue.edu::70fcf532-4d6d-498f-89dc-8bdbf2f171df" providerId="AD" clId="Web-{A9F8DC81-4604-0F58-F4BD-94AD109A02A1}" dt="2024-09-16T15:51:46.943" v="1344"/>
          <ac:picMkLst>
            <pc:docMk/>
            <pc:sldMk cId="2280343225" sldId="271"/>
            <ac:picMk id="3" creationId="{1E06FE29-4ADC-85AC-4A94-6A761163563A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5:50:04.456" v="1339"/>
          <ac:picMkLst>
            <pc:docMk/>
            <pc:sldMk cId="2280343225" sldId="271"/>
            <ac:picMk id="4" creationId="{2E432E6D-D646-8AE0-DC98-A54C4C826305}"/>
          </ac:picMkLst>
        </pc:picChg>
        <pc:cxnChg chg="add del">
          <ac:chgData name="Selena Edwards" userId="S::seledwards@my365.bellevue.edu::70fcf532-4d6d-498f-89dc-8bdbf2f171df" providerId="AD" clId="Web-{A9F8DC81-4604-0F58-F4BD-94AD109A02A1}" dt="2024-09-16T15:15:19.165" v="1274"/>
          <ac:cxnSpMkLst>
            <pc:docMk/>
            <pc:sldMk cId="2280343225" sldId="271"/>
            <ac:cxnSpMk id="11" creationId="{1F5DC8C3-BA5F-4EED-BB9A-A14272BD82A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5:15:19.165" v="1274"/>
          <ac:cxnSpMkLst>
            <pc:docMk/>
            <pc:sldMk cId="2280343225" sldId="271"/>
            <ac:cxnSpMk id="15" creationId="{BEF45B32-FB97-49CC-B778-CA7CF87BEF7A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5:15:42.229" v="1280"/>
          <ac:cxnSpMkLst>
            <pc:docMk/>
            <pc:sldMk cId="2280343225" sldId="271"/>
            <ac:cxnSpMk id="20" creationId="{1F5DC8C3-BA5F-4EED-BB9A-A14272BD82A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5:15:42.229" v="1280"/>
          <ac:cxnSpMkLst>
            <pc:docMk/>
            <pc:sldMk cId="2280343225" sldId="271"/>
            <ac:cxnSpMk id="22" creationId="{BA22713B-ABB6-4391-97F9-0449A2B9B664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5:51:46.943" v="1344"/>
          <ac:cxnSpMkLst>
            <pc:docMk/>
            <pc:sldMk cId="2280343225" sldId="271"/>
            <ac:cxnSpMk id="32" creationId="{89EB8C68-FF1B-4849-867B-32D29B19F102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5:51:46.943" v="1344"/>
          <ac:cxnSpMkLst>
            <pc:docMk/>
            <pc:sldMk cId="2280343225" sldId="271"/>
            <ac:cxnSpMk id="41" creationId="{EEB57AA8-F021-480C-A9E2-F89913313611}"/>
          </ac:cxnSpMkLst>
        </pc:cxnChg>
      </pc:sldChg>
      <pc:sldChg chg="addSp delSp modSp add ord replId">
        <pc:chgData name="Selena Edwards" userId="S::seledwards@my365.bellevue.edu::70fcf532-4d6d-498f-89dc-8bdbf2f171df" providerId="AD" clId="Web-{A9F8DC81-4604-0F58-F4BD-94AD109A02A1}" dt="2024-09-16T17:13:18.807" v="1482" actId="20577"/>
        <pc:sldMkLst>
          <pc:docMk/>
          <pc:sldMk cId="669070091" sldId="272"/>
        </pc:sldMkLst>
        <pc:spChg chg="mod">
          <ac:chgData name="Selena Edwards" userId="S::seledwards@my365.bellevue.edu::70fcf532-4d6d-498f-89dc-8bdbf2f171df" providerId="AD" clId="Web-{A9F8DC81-4604-0F58-F4BD-94AD109A02A1}" dt="2024-09-16T17:12:57.760" v="1475" actId="20577"/>
          <ac:spMkLst>
            <pc:docMk/>
            <pc:sldMk cId="669070091" sldId="272"/>
            <ac:spMk id="2" creationId="{73B563A2-47B8-8ABF-BA10-2B792AF80901}"/>
          </ac:spMkLst>
        </pc:spChg>
        <pc:spChg chg="mod">
          <ac:chgData name="Selena Edwards" userId="S::seledwards@my365.bellevue.edu::70fcf532-4d6d-498f-89dc-8bdbf2f171df" providerId="AD" clId="Web-{A9F8DC81-4604-0F58-F4BD-94AD109A02A1}" dt="2024-09-16T17:13:18.807" v="1482" actId="20577"/>
          <ac:spMkLst>
            <pc:docMk/>
            <pc:sldMk cId="669070091" sldId="272"/>
            <ac:spMk id="27" creationId="{7A6B57E6-312A-B1F5-EE23-1E6B0B71E5D6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6:24:01.215" v="1365"/>
          <ac:spMkLst>
            <pc:docMk/>
            <pc:sldMk cId="669070091" sldId="272"/>
            <ac:spMk id="39" creationId="{F64BBAA4-C62B-4146-B49F-FE4CC4655EE0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6:24:01.215" v="1365"/>
          <ac:spMkLst>
            <pc:docMk/>
            <pc:sldMk cId="669070091" sldId="272"/>
            <ac:spMk id="43" creationId="{6BF36B24-6632-4516-9692-731462896C1F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7:01:18.722" v="1436"/>
          <ac:spMkLst>
            <pc:docMk/>
            <pc:sldMk cId="669070091" sldId="272"/>
            <ac:spMk id="48" creationId="{F64BBAA4-C62B-4146-B49F-FE4CC4655EE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7:01:18.722" v="1436"/>
          <ac:spMkLst>
            <pc:docMk/>
            <pc:sldMk cId="669070091" sldId="272"/>
            <ac:spMk id="52" creationId="{6BF36B24-6632-4516-9692-731462896C1F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7:01:18.722" v="1436"/>
          <ac:spMkLst>
            <pc:docMk/>
            <pc:sldMk cId="669070091" sldId="272"/>
            <ac:spMk id="57" creationId="{F64BBAA4-C62B-4146-B49F-FE4CC4655EE0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7:01:18.722" v="1436"/>
          <ac:spMkLst>
            <pc:docMk/>
            <pc:sldMk cId="669070091" sldId="272"/>
            <ac:spMk id="61" creationId="{6BF36B24-6632-4516-9692-731462896C1F}"/>
          </ac:spMkLst>
        </pc:spChg>
        <pc:picChg chg="del">
          <ac:chgData name="Selena Edwards" userId="S::seledwards@my365.bellevue.edu::70fcf532-4d6d-498f-89dc-8bdbf2f171df" providerId="AD" clId="Web-{A9F8DC81-4604-0F58-F4BD-94AD109A02A1}" dt="2024-09-16T16:23:14.620" v="1356"/>
          <ac:picMkLst>
            <pc:docMk/>
            <pc:sldMk cId="669070091" sldId="272"/>
            <ac:picMk id="3" creationId="{1E06FE29-4ADC-85AC-4A94-6A761163563A}"/>
          </ac:picMkLst>
        </pc:picChg>
        <pc:picChg chg="add del mod">
          <ac:chgData name="Selena Edwards" userId="S::seledwards@my365.bellevue.edu::70fcf532-4d6d-498f-89dc-8bdbf2f171df" providerId="AD" clId="Web-{A9F8DC81-4604-0F58-F4BD-94AD109A02A1}" dt="2024-09-16T17:01:08.253" v="1434"/>
          <ac:picMkLst>
            <pc:docMk/>
            <pc:sldMk cId="669070091" sldId="272"/>
            <ac:picMk id="4" creationId="{D72CBF7C-C801-8D82-4E47-E3D5E03B1FE4}"/>
          </ac:picMkLst>
        </pc:picChg>
        <pc:picChg chg="add mod">
          <ac:chgData name="Selena Edwards" userId="S::seledwards@my365.bellevue.edu::70fcf532-4d6d-498f-89dc-8bdbf2f171df" providerId="AD" clId="Web-{A9F8DC81-4604-0F58-F4BD-94AD109A02A1}" dt="2024-09-16T17:01:18.722" v="1436"/>
          <ac:picMkLst>
            <pc:docMk/>
            <pc:sldMk cId="669070091" sldId="272"/>
            <ac:picMk id="5" creationId="{C27C2D4F-2F7B-5746-B2B5-39448C26F483}"/>
          </ac:picMkLst>
        </pc:picChg>
        <pc:cxnChg chg="del">
          <ac:chgData name="Selena Edwards" userId="S::seledwards@my365.bellevue.edu::70fcf532-4d6d-498f-89dc-8bdbf2f171df" providerId="AD" clId="Web-{A9F8DC81-4604-0F58-F4BD-94AD109A02A1}" dt="2024-09-16T16:24:01.215" v="1365"/>
          <ac:cxnSpMkLst>
            <pc:docMk/>
            <pc:sldMk cId="669070091" sldId="272"/>
            <ac:cxnSpMk id="41" creationId="{EEB57AA8-F021-480C-A9E2-F8991331361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7:01:18.722" v="1436"/>
          <ac:cxnSpMkLst>
            <pc:docMk/>
            <pc:sldMk cId="669070091" sldId="272"/>
            <ac:cxnSpMk id="50" creationId="{EEB57AA8-F021-480C-A9E2-F89913313611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7:01:18.722" v="1436"/>
          <ac:cxnSpMkLst>
            <pc:docMk/>
            <pc:sldMk cId="669070091" sldId="272"/>
            <ac:cxnSpMk id="59" creationId="{EEB57AA8-F021-480C-A9E2-F89913313611}"/>
          </ac:cxnSpMkLst>
        </pc:cxnChg>
      </pc:sldChg>
      <pc:sldChg chg="addSp delSp modSp add del ord replId">
        <pc:chgData name="Selena Edwards" userId="S::seledwards@my365.bellevue.edu::70fcf532-4d6d-498f-89dc-8bdbf2f171df" providerId="AD" clId="Web-{A9F8DC81-4604-0F58-F4BD-94AD109A02A1}" dt="2024-09-16T17:21:47.354" v="1550"/>
        <pc:sldMkLst>
          <pc:docMk/>
          <pc:sldMk cId="837257579" sldId="273"/>
        </pc:sldMkLst>
        <pc:spChg chg="mod">
          <ac:chgData name="Selena Edwards" userId="S::seledwards@my365.bellevue.edu::70fcf532-4d6d-498f-89dc-8bdbf2f171df" providerId="AD" clId="Web-{A9F8DC81-4604-0F58-F4BD-94AD109A02A1}" dt="2024-09-16T16:38:08.695" v="1398"/>
          <ac:spMkLst>
            <pc:docMk/>
            <pc:sldMk cId="837257579" sldId="273"/>
            <ac:spMk id="2" creationId="{73B563A2-47B8-8ABF-BA10-2B792AF80901}"/>
          </ac:spMkLst>
        </pc:spChg>
        <pc:spChg chg="mod">
          <ac:chgData name="Selena Edwards" userId="S::seledwards@my365.bellevue.edu::70fcf532-4d6d-498f-89dc-8bdbf2f171df" providerId="AD" clId="Web-{A9F8DC81-4604-0F58-F4BD-94AD109A02A1}" dt="2024-09-16T16:38:50.446" v="1404" actId="20577"/>
          <ac:spMkLst>
            <pc:docMk/>
            <pc:sldMk cId="837257579" sldId="273"/>
            <ac:spMk id="27" creationId="{7A6B57E6-312A-B1F5-EE23-1E6B0B71E5D6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6:35:02.845" v="1380"/>
          <ac:spMkLst>
            <pc:docMk/>
            <pc:sldMk cId="837257579" sldId="273"/>
            <ac:spMk id="48" creationId="{F64BBAA4-C62B-4146-B49F-FE4CC4655EE0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6:35:02.845" v="1380"/>
          <ac:spMkLst>
            <pc:docMk/>
            <pc:sldMk cId="837257579" sldId="273"/>
            <ac:spMk id="52" creationId="{6BF36B24-6632-4516-9692-731462896C1F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6:38:08.695" v="1398"/>
          <ac:spMkLst>
            <pc:docMk/>
            <pc:sldMk cId="837257579" sldId="273"/>
            <ac:spMk id="57" creationId="{873ECEC8-0F24-45B8-950F-35FC94BCEAC8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6:38:08.695" v="1398"/>
          <ac:spMkLst>
            <pc:docMk/>
            <pc:sldMk cId="837257579" sldId="273"/>
            <ac:spMk id="61" creationId="{8B53612E-ADB2-4457-9688-89506397AF28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6:38:08.695" v="1398"/>
          <ac:spMkLst>
            <pc:docMk/>
            <pc:sldMk cId="837257579" sldId="273"/>
            <ac:spMk id="66" creationId="{F64BBAA4-C62B-4146-B49F-FE4CC4655EE0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6:38:08.695" v="1398"/>
          <ac:spMkLst>
            <pc:docMk/>
            <pc:sldMk cId="837257579" sldId="273"/>
            <ac:spMk id="70" creationId="{6BF36B24-6632-4516-9692-731462896C1F}"/>
          </ac:spMkLst>
        </pc:spChg>
        <pc:picChg chg="add del mod">
          <ac:chgData name="Selena Edwards" userId="S::seledwards@my365.bellevue.edu::70fcf532-4d6d-498f-89dc-8bdbf2f171df" providerId="AD" clId="Web-{A9F8DC81-4604-0F58-F4BD-94AD109A02A1}" dt="2024-09-16T16:36:06.331" v="1396"/>
          <ac:picMkLst>
            <pc:docMk/>
            <pc:sldMk cId="837257579" sldId="273"/>
            <ac:picMk id="3" creationId="{A4551937-85C4-1057-D33E-7B80579311D0}"/>
          </ac:picMkLst>
        </pc:picChg>
        <pc:picChg chg="del">
          <ac:chgData name="Selena Edwards" userId="S::seledwards@my365.bellevue.edu::70fcf532-4d6d-498f-89dc-8bdbf2f171df" providerId="AD" clId="Web-{A9F8DC81-4604-0F58-F4BD-94AD109A02A1}" dt="2024-09-16T16:34:55.720" v="1377"/>
          <ac:picMkLst>
            <pc:docMk/>
            <pc:sldMk cId="837257579" sldId="273"/>
            <ac:picMk id="4" creationId="{D72CBF7C-C801-8D82-4E47-E3D5E03B1FE4}"/>
          </ac:picMkLst>
        </pc:picChg>
        <pc:picChg chg="add mod">
          <ac:chgData name="Selena Edwards" userId="S::seledwards@my365.bellevue.edu::70fcf532-4d6d-498f-89dc-8bdbf2f171df" providerId="AD" clId="Web-{A9F8DC81-4604-0F58-F4BD-94AD109A02A1}" dt="2024-09-16T16:38:08.695" v="1398"/>
          <ac:picMkLst>
            <pc:docMk/>
            <pc:sldMk cId="837257579" sldId="273"/>
            <ac:picMk id="5" creationId="{A5105B4B-F1CC-EBC8-AC43-4C2D1475CAFA}"/>
          </ac:picMkLst>
        </pc:picChg>
        <pc:cxnChg chg="del">
          <ac:chgData name="Selena Edwards" userId="S::seledwards@my365.bellevue.edu::70fcf532-4d6d-498f-89dc-8bdbf2f171df" providerId="AD" clId="Web-{A9F8DC81-4604-0F58-F4BD-94AD109A02A1}" dt="2024-09-16T16:35:02.845" v="1380"/>
          <ac:cxnSpMkLst>
            <pc:docMk/>
            <pc:sldMk cId="837257579" sldId="273"/>
            <ac:cxnSpMk id="50" creationId="{EEB57AA8-F021-480C-A9E2-F8991331361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6:38:08.695" v="1398"/>
          <ac:cxnSpMkLst>
            <pc:docMk/>
            <pc:sldMk cId="837257579" sldId="273"/>
            <ac:cxnSpMk id="59" creationId="{89EB8C68-FF1B-4849-867B-32D29B19F102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6:38:08.695" v="1398"/>
          <ac:cxnSpMkLst>
            <pc:docMk/>
            <pc:sldMk cId="837257579" sldId="273"/>
            <ac:cxnSpMk id="68" creationId="{EEB57AA8-F021-480C-A9E2-F89913313611}"/>
          </ac:cxnSpMkLst>
        </pc:cxnChg>
      </pc:sldChg>
      <pc:sldChg chg="add del replId">
        <pc:chgData name="Selena Edwards" userId="S::seledwards@my365.bellevue.edu::70fcf532-4d6d-498f-89dc-8bdbf2f171df" providerId="AD" clId="Web-{A9F8DC81-4604-0F58-F4BD-94AD109A02A1}" dt="2024-09-16T16:35:46.737" v="1388"/>
        <pc:sldMkLst>
          <pc:docMk/>
          <pc:sldMk cId="848641055" sldId="274"/>
        </pc:sldMkLst>
      </pc:sldChg>
      <pc:sldChg chg="addSp delSp modSp add ord replId modNotes">
        <pc:chgData name="Selena Edwards" userId="S::seledwards@my365.bellevue.edu::70fcf532-4d6d-498f-89dc-8bdbf2f171df" providerId="AD" clId="Web-{A9F8DC81-4604-0F58-F4BD-94AD109A02A1}" dt="2024-09-16T17:18:33.755" v="1490"/>
        <pc:sldMkLst>
          <pc:docMk/>
          <pc:sldMk cId="3047555193" sldId="274"/>
        </pc:sldMkLst>
        <pc:spChg chg="mod">
          <ac:chgData name="Selena Edwards" userId="S::seledwards@my365.bellevue.edu::70fcf532-4d6d-498f-89dc-8bdbf2f171df" providerId="AD" clId="Web-{A9F8DC81-4604-0F58-F4BD-94AD109A02A1}" dt="2024-09-16T17:18:33.755" v="1490"/>
          <ac:spMkLst>
            <pc:docMk/>
            <pc:sldMk cId="3047555193" sldId="274"/>
            <ac:spMk id="2" creationId="{73B563A2-47B8-8ABF-BA10-2B792AF80901}"/>
          </ac:spMkLst>
        </pc:spChg>
        <pc:spChg chg="add del mod">
          <ac:chgData name="Selena Edwards" userId="S::seledwards@my365.bellevue.edu::70fcf532-4d6d-498f-89dc-8bdbf2f171df" providerId="AD" clId="Web-{A9F8DC81-4604-0F58-F4BD-94AD109A02A1}" dt="2024-09-16T16:51:11.110" v="1414"/>
          <ac:spMkLst>
            <pc:docMk/>
            <pc:sldMk cId="3047555193" sldId="274"/>
            <ac:spMk id="5" creationId="{9CB75520-6E7E-A538-D10E-F108841AA65A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6:51:01.328" v="1412"/>
          <ac:spMkLst>
            <pc:docMk/>
            <pc:sldMk cId="3047555193" sldId="274"/>
            <ac:spMk id="27" creationId="{7A6B57E6-312A-B1F5-EE23-1E6B0B71E5D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6:51:32.142" v="1417"/>
          <ac:spMkLst>
            <pc:docMk/>
            <pc:sldMk cId="3047555193" sldId="274"/>
            <ac:spMk id="39" creationId="{F64BBAA4-C62B-4146-B49F-FE4CC4655EE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6:51:32.142" v="1417"/>
          <ac:spMkLst>
            <pc:docMk/>
            <pc:sldMk cId="3047555193" sldId="274"/>
            <ac:spMk id="43" creationId="{6BF36B24-6632-4516-9692-731462896C1F}"/>
          </ac:spMkLst>
        </pc:spChg>
        <pc:spChg chg="add mod">
          <ac:chgData name="Selena Edwards" userId="S::seledwards@my365.bellevue.edu::70fcf532-4d6d-498f-89dc-8bdbf2f171df" providerId="AD" clId="Web-{A9F8DC81-4604-0F58-F4BD-94AD109A02A1}" dt="2024-09-16T17:18:33.755" v="1490"/>
          <ac:spMkLst>
            <pc:docMk/>
            <pc:sldMk cId="3047555193" sldId="274"/>
            <ac:spMk id="47" creationId="{AAF53298-AFE9-B383-5C82-890E78BBDC3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6:51:32.126" v="1416"/>
          <ac:spMkLst>
            <pc:docMk/>
            <pc:sldMk cId="3047555193" sldId="274"/>
            <ac:spMk id="48" creationId="{39E3965E-AC41-4711-9D10-E25ABB132D8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6:51:32.126" v="1416"/>
          <ac:spMkLst>
            <pc:docMk/>
            <pc:sldMk cId="3047555193" sldId="274"/>
            <ac:spMk id="52" creationId="{B4D0E555-16F6-44D0-BF56-AF5FF5BDE9D6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6:51:32.126" v="1416"/>
          <ac:spMkLst>
            <pc:docMk/>
            <pc:sldMk cId="3047555193" sldId="274"/>
            <ac:spMk id="54" creationId="{8117041D-1A7B-4ECA-AB68-3CFDB6726B8E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7:18:33.755" v="1490"/>
          <ac:spMkLst>
            <pc:docMk/>
            <pc:sldMk cId="3047555193" sldId="274"/>
            <ac:spMk id="58" creationId="{0AB6E427-3F73-4C06-A5D5-AE52C3883B50}"/>
          </ac:spMkLst>
        </pc:spChg>
        <pc:spChg chg="add del">
          <ac:chgData name="Selena Edwards" userId="S::seledwards@my365.bellevue.edu::70fcf532-4d6d-498f-89dc-8bdbf2f171df" providerId="AD" clId="Web-{A9F8DC81-4604-0F58-F4BD-94AD109A02A1}" dt="2024-09-16T17:18:33.755" v="1490"/>
          <ac:spMkLst>
            <pc:docMk/>
            <pc:sldMk cId="3047555193" sldId="274"/>
            <ac:spMk id="59" creationId="{D8C9BDAA-0390-4B39-9B5C-BC95E5120DA4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7:18:33.755" v="1490"/>
          <ac:spMkLst>
            <pc:docMk/>
            <pc:sldMk cId="3047555193" sldId="274"/>
            <ac:spMk id="65" creationId="{39E3965E-AC41-4711-9D10-E25ABB132D86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7:18:33.755" v="1490"/>
          <ac:spMkLst>
            <pc:docMk/>
            <pc:sldMk cId="3047555193" sldId="274"/>
            <ac:spMk id="69" creationId="{B4D0E555-16F6-44D0-BF56-AF5FF5BDE9D6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7:18:33.755" v="1490"/>
          <ac:spMkLst>
            <pc:docMk/>
            <pc:sldMk cId="3047555193" sldId="274"/>
            <ac:spMk id="71" creationId="{8117041D-1A7B-4ECA-AB68-3CFDB6726B8E}"/>
          </ac:spMkLst>
        </pc:spChg>
        <pc:picChg chg="del">
          <ac:chgData name="Selena Edwards" userId="S::seledwards@my365.bellevue.edu::70fcf532-4d6d-498f-89dc-8bdbf2f171df" providerId="AD" clId="Web-{A9F8DC81-4604-0F58-F4BD-94AD109A02A1}" dt="2024-09-16T16:51:03.484" v="1413"/>
          <ac:picMkLst>
            <pc:docMk/>
            <pc:sldMk cId="3047555193" sldId="274"/>
            <ac:picMk id="3" creationId="{1E06FE29-4ADC-85AC-4A94-6A761163563A}"/>
          </ac:picMkLst>
        </pc:picChg>
        <pc:picChg chg="add del mod ord">
          <ac:chgData name="Selena Edwards" userId="S::seledwards@my365.bellevue.edu::70fcf532-4d6d-498f-89dc-8bdbf2f171df" providerId="AD" clId="Web-{A9F8DC81-4604-0F58-F4BD-94AD109A02A1}" dt="2024-09-16T17:18:29.286" v="1488"/>
          <ac:picMkLst>
            <pc:docMk/>
            <pc:sldMk cId="3047555193" sldId="274"/>
            <ac:picMk id="6" creationId="{1C5E39DD-90E1-FA7B-FE67-7EB180E22A62}"/>
          </ac:picMkLst>
        </pc:picChg>
        <pc:picChg chg="add mod">
          <ac:chgData name="Selena Edwards" userId="S::seledwards@my365.bellevue.edu::70fcf532-4d6d-498f-89dc-8bdbf2f171df" providerId="AD" clId="Web-{A9F8DC81-4604-0F58-F4BD-94AD109A02A1}" dt="2024-09-16T17:18:33.755" v="1490"/>
          <ac:picMkLst>
            <pc:docMk/>
            <pc:sldMk cId="3047555193" sldId="274"/>
            <ac:picMk id="7" creationId="{817D1808-C6DA-1B9E-EC17-55BE4E8D9A9C}"/>
          </ac:picMkLst>
        </pc:picChg>
        <pc:cxnChg chg="add del">
          <ac:chgData name="Selena Edwards" userId="S::seledwards@my365.bellevue.edu::70fcf532-4d6d-498f-89dc-8bdbf2f171df" providerId="AD" clId="Web-{A9F8DC81-4604-0F58-F4BD-94AD109A02A1}" dt="2024-09-16T16:51:32.142" v="1417"/>
          <ac:cxnSpMkLst>
            <pc:docMk/>
            <pc:sldMk cId="3047555193" sldId="274"/>
            <ac:cxnSpMk id="41" creationId="{EEB57AA8-F021-480C-A9E2-F8991331361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6:51:32.126" v="1416"/>
          <ac:cxnSpMkLst>
            <pc:docMk/>
            <pc:sldMk cId="3047555193" sldId="274"/>
            <ac:cxnSpMk id="50" creationId="{1F5DC8C3-BA5F-4EED-BB9A-A14272BD82A1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6:51:32.126" v="1416"/>
          <ac:cxnSpMkLst>
            <pc:docMk/>
            <pc:sldMk cId="3047555193" sldId="274"/>
            <ac:cxnSpMk id="56" creationId="{ABCD2462-4C1E-401A-AC2D-F799A138B245}"/>
          </ac:cxnSpMkLst>
        </pc:cxnChg>
        <pc:cxnChg chg="add del">
          <ac:chgData name="Selena Edwards" userId="S::seledwards@my365.bellevue.edu::70fcf532-4d6d-498f-89dc-8bdbf2f171df" providerId="AD" clId="Web-{A9F8DC81-4604-0F58-F4BD-94AD109A02A1}" dt="2024-09-16T17:18:33.755" v="1490"/>
          <ac:cxnSpMkLst>
            <pc:docMk/>
            <pc:sldMk cId="3047555193" sldId="274"/>
            <ac:cxnSpMk id="60" creationId="{E04A321A-A039-4720-87B4-66A4210E0D57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7:18:33.755" v="1490"/>
          <ac:cxnSpMkLst>
            <pc:docMk/>
            <pc:sldMk cId="3047555193" sldId="274"/>
            <ac:cxnSpMk id="67" creationId="{1F5DC8C3-BA5F-4EED-BB9A-A14272BD82A1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7:18:33.755" v="1490"/>
          <ac:cxnSpMkLst>
            <pc:docMk/>
            <pc:sldMk cId="3047555193" sldId="274"/>
            <ac:cxnSpMk id="73" creationId="{ABCD2462-4C1E-401A-AC2D-F799A138B245}"/>
          </ac:cxnSpMkLst>
        </pc:cxnChg>
      </pc:sldChg>
      <pc:sldChg chg="addSp delSp modSp add replId">
        <pc:chgData name="Selena Edwards" userId="S::seledwards@my365.bellevue.edu::70fcf532-4d6d-498f-89dc-8bdbf2f171df" providerId="AD" clId="Web-{A9F8DC81-4604-0F58-F4BD-94AD109A02A1}" dt="2024-09-16T17:19:09.896" v="1497" actId="20577"/>
        <pc:sldMkLst>
          <pc:docMk/>
          <pc:sldMk cId="2531776744" sldId="275"/>
        </pc:sldMkLst>
        <pc:spChg chg="mod">
          <ac:chgData name="Selena Edwards" userId="S::seledwards@my365.bellevue.edu::70fcf532-4d6d-498f-89dc-8bdbf2f171df" providerId="AD" clId="Web-{A9F8DC81-4604-0F58-F4BD-94AD109A02A1}" dt="2024-09-16T17:18:21.176" v="1487"/>
          <ac:spMkLst>
            <pc:docMk/>
            <pc:sldMk cId="2531776744" sldId="275"/>
            <ac:spMk id="2" creationId="{73B563A2-47B8-8ABF-BA10-2B792AF80901}"/>
          </ac:spMkLst>
        </pc:spChg>
        <pc:spChg chg="mod">
          <ac:chgData name="Selena Edwards" userId="S::seledwards@my365.bellevue.edu::70fcf532-4d6d-498f-89dc-8bdbf2f171df" providerId="AD" clId="Web-{A9F8DC81-4604-0F58-F4BD-94AD109A02A1}" dt="2024-09-16T17:19:09.896" v="1497" actId="20577"/>
          <ac:spMkLst>
            <pc:docMk/>
            <pc:sldMk cId="2531776744" sldId="275"/>
            <ac:spMk id="47" creationId="{AAF53298-AFE9-B383-5C82-890E78BBDC30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7:18:21.176" v="1487"/>
          <ac:spMkLst>
            <pc:docMk/>
            <pc:sldMk cId="2531776744" sldId="275"/>
            <ac:spMk id="58" creationId="{0AB6E427-3F73-4C06-A5D5-AE52C3883B50}"/>
          </ac:spMkLst>
        </pc:spChg>
        <pc:spChg chg="del">
          <ac:chgData name="Selena Edwards" userId="S::seledwards@my365.bellevue.edu::70fcf532-4d6d-498f-89dc-8bdbf2f171df" providerId="AD" clId="Web-{A9F8DC81-4604-0F58-F4BD-94AD109A02A1}" dt="2024-09-16T17:18:21.176" v="1487"/>
          <ac:spMkLst>
            <pc:docMk/>
            <pc:sldMk cId="2531776744" sldId="275"/>
            <ac:spMk id="59" creationId="{D8C9BDAA-0390-4B39-9B5C-BC95E5120DA4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7:18:21.176" v="1487"/>
          <ac:spMkLst>
            <pc:docMk/>
            <pc:sldMk cId="2531776744" sldId="275"/>
            <ac:spMk id="65" creationId="{39E3965E-AC41-4711-9D10-E25ABB132D86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7:18:21.176" v="1487"/>
          <ac:spMkLst>
            <pc:docMk/>
            <pc:sldMk cId="2531776744" sldId="275"/>
            <ac:spMk id="69" creationId="{B4D0E555-16F6-44D0-BF56-AF5FF5BDE9D6}"/>
          </ac:spMkLst>
        </pc:spChg>
        <pc:spChg chg="add">
          <ac:chgData name="Selena Edwards" userId="S::seledwards@my365.bellevue.edu::70fcf532-4d6d-498f-89dc-8bdbf2f171df" providerId="AD" clId="Web-{A9F8DC81-4604-0F58-F4BD-94AD109A02A1}" dt="2024-09-16T17:18:21.176" v="1487"/>
          <ac:spMkLst>
            <pc:docMk/>
            <pc:sldMk cId="2531776744" sldId="275"/>
            <ac:spMk id="71" creationId="{8117041D-1A7B-4ECA-AB68-3CFDB6726B8E}"/>
          </ac:spMkLst>
        </pc:spChg>
        <pc:picChg chg="add mod">
          <ac:chgData name="Selena Edwards" userId="S::seledwards@my365.bellevue.edu::70fcf532-4d6d-498f-89dc-8bdbf2f171df" providerId="AD" clId="Web-{A9F8DC81-4604-0F58-F4BD-94AD109A02A1}" dt="2024-09-16T17:18:21.176" v="1487"/>
          <ac:picMkLst>
            <pc:docMk/>
            <pc:sldMk cId="2531776744" sldId="275"/>
            <ac:picMk id="3" creationId="{5E9D4B09-01FA-905E-1C66-D2D5E87ABA0F}"/>
          </ac:picMkLst>
        </pc:picChg>
        <pc:picChg chg="del">
          <ac:chgData name="Selena Edwards" userId="S::seledwards@my365.bellevue.edu::70fcf532-4d6d-498f-89dc-8bdbf2f171df" providerId="AD" clId="Web-{A9F8DC81-4604-0F58-F4BD-94AD109A02A1}" dt="2024-09-16T17:18:15.770" v="1484"/>
          <ac:picMkLst>
            <pc:docMk/>
            <pc:sldMk cId="2531776744" sldId="275"/>
            <ac:picMk id="6" creationId="{1C5E39DD-90E1-FA7B-FE67-7EB180E22A62}"/>
          </ac:picMkLst>
        </pc:picChg>
        <pc:cxnChg chg="del">
          <ac:chgData name="Selena Edwards" userId="S::seledwards@my365.bellevue.edu::70fcf532-4d6d-498f-89dc-8bdbf2f171df" providerId="AD" clId="Web-{A9F8DC81-4604-0F58-F4BD-94AD109A02A1}" dt="2024-09-16T17:18:21.176" v="1487"/>
          <ac:cxnSpMkLst>
            <pc:docMk/>
            <pc:sldMk cId="2531776744" sldId="275"/>
            <ac:cxnSpMk id="60" creationId="{E04A321A-A039-4720-87B4-66A4210E0D57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7:18:21.176" v="1487"/>
          <ac:cxnSpMkLst>
            <pc:docMk/>
            <pc:sldMk cId="2531776744" sldId="275"/>
            <ac:cxnSpMk id="67" creationId="{1F5DC8C3-BA5F-4EED-BB9A-A14272BD82A1}"/>
          </ac:cxnSpMkLst>
        </pc:cxnChg>
        <pc:cxnChg chg="add">
          <ac:chgData name="Selena Edwards" userId="S::seledwards@my365.bellevue.edu::70fcf532-4d6d-498f-89dc-8bdbf2f171df" providerId="AD" clId="Web-{A9F8DC81-4604-0F58-F4BD-94AD109A02A1}" dt="2024-09-16T17:18:21.176" v="1487"/>
          <ac:cxnSpMkLst>
            <pc:docMk/>
            <pc:sldMk cId="2531776744" sldId="275"/>
            <ac:cxnSpMk id="73" creationId="{ABCD2462-4C1E-401A-AC2D-F799A138B245}"/>
          </ac:cxnSpMkLst>
        </pc:cxnChg>
      </pc:sldChg>
      <pc:sldChg chg="modSp add ord replId">
        <pc:chgData name="Selena Edwards" userId="S::seledwards@my365.bellevue.edu::70fcf532-4d6d-498f-89dc-8bdbf2f171df" providerId="AD" clId="Web-{A9F8DC81-4604-0F58-F4BD-94AD109A02A1}" dt="2024-09-16T17:20:10.398" v="1527"/>
        <pc:sldMkLst>
          <pc:docMk/>
          <pc:sldMk cId="4266864655" sldId="276"/>
        </pc:sldMkLst>
        <pc:spChg chg="mod">
          <ac:chgData name="Selena Edwards" userId="S::seledwards@my365.bellevue.edu::70fcf532-4d6d-498f-89dc-8bdbf2f171df" providerId="AD" clId="Web-{A9F8DC81-4604-0F58-F4BD-94AD109A02A1}" dt="2024-09-16T17:20:10.336" v="1526" actId="20577"/>
          <ac:spMkLst>
            <pc:docMk/>
            <pc:sldMk cId="4266864655" sldId="276"/>
            <ac:spMk id="47" creationId="{AAF53298-AFE9-B383-5C82-890E78BBDC30}"/>
          </ac:spMkLst>
        </pc:spChg>
      </pc:sldChg>
      <pc:sldChg chg="modSp add ord replId">
        <pc:chgData name="Selena Edwards" userId="S::seledwards@my365.bellevue.edu::70fcf532-4d6d-498f-89dc-8bdbf2f171df" providerId="AD" clId="Web-{A9F8DC81-4604-0F58-F4BD-94AD109A02A1}" dt="2024-09-16T17:21:33.338" v="1549" actId="20577"/>
        <pc:sldMkLst>
          <pc:docMk/>
          <pc:sldMk cId="2517192196" sldId="277"/>
        </pc:sldMkLst>
        <pc:spChg chg="mod">
          <ac:chgData name="Selena Edwards" userId="S::seledwards@my365.bellevue.edu::70fcf532-4d6d-498f-89dc-8bdbf2f171df" providerId="AD" clId="Web-{A9F8DC81-4604-0F58-F4BD-94AD109A02A1}" dt="2024-09-16T17:21:33.338" v="1549" actId="20577"/>
          <ac:spMkLst>
            <pc:docMk/>
            <pc:sldMk cId="2517192196" sldId="277"/>
            <ac:spMk id="47" creationId="{AAF53298-AFE9-B383-5C82-890E78BBDC30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2:05.855" v="1560" actId="20577"/>
        <pc:sldMkLst>
          <pc:docMk/>
          <pc:sldMk cId="3621361155" sldId="278"/>
        </pc:sldMkLst>
        <pc:spChg chg="mod">
          <ac:chgData name="Selena Edwards" userId="S::seledwards@my365.bellevue.edu::70fcf532-4d6d-498f-89dc-8bdbf2f171df" providerId="AD" clId="Web-{A9F8DC81-4604-0F58-F4BD-94AD109A02A1}" dt="2024-09-16T17:22:05.855" v="1560" actId="20577"/>
          <ac:spMkLst>
            <pc:docMk/>
            <pc:sldMk cId="3621361155" sldId="278"/>
            <ac:spMk id="2" creationId="{73B563A2-47B8-8ABF-BA10-2B792AF80901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2:03.370" v="1559" actId="20577"/>
        <pc:sldMkLst>
          <pc:docMk/>
          <pc:sldMk cId="3216037998" sldId="279"/>
        </pc:sldMkLst>
        <pc:spChg chg="mod">
          <ac:chgData name="Selena Edwards" userId="S::seledwards@my365.bellevue.edu::70fcf532-4d6d-498f-89dc-8bdbf2f171df" providerId="AD" clId="Web-{A9F8DC81-4604-0F58-F4BD-94AD109A02A1}" dt="2024-09-16T17:22:03.370" v="1559" actId="20577"/>
          <ac:spMkLst>
            <pc:docMk/>
            <pc:sldMk cId="3216037998" sldId="279"/>
            <ac:spMk id="2" creationId="{73B563A2-47B8-8ABF-BA10-2B792AF80901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1:59.652" v="1558" actId="20577"/>
        <pc:sldMkLst>
          <pc:docMk/>
          <pc:sldMk cId="1042598120" sldId="280"/>
        </pc:sldMkLst>
        <pc:spChg chg="mod">
          <ac:chgData name="Selena Edwards" userId="S::seledwards@my365.bellevue.edu::70fcf532-4d6d-498f-89dc-8bdbf2f171df" providerId="AD" clId="Web-{A9F8DC81-4604-0F58-F4BD-94AD109A02A1}" dt="2024-09-16T17:21:59.652" v="1558" actId="20577"/>
          <ac:spMkLst>
            <pc:docMk/>
            <pc:sldMk cId="1042598120" sldId="280"/>
            <ac:spMk id="2" creationId="{73B563A2-47B8-8ABF-BA10-2B792AF80901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1:55.886" v="1557" actId="20577"/>
        <pc:sldMkLst>
          <pc:docMk/>
          <pc:sldMk cId="1302827363" sldId="281"/>
        </pc:sldMkLst>
        <pc:spChg chg="mod">
          <ac:chgData name="Selena Edwards" userId="S::seledwards@my365.bellevue.edu::70fcf532-4d6d-498f-89dc-8bdbf2f171df" providerId="AD" clId="Web-{A9F8DC81-4604-0F58-F4BD-94AD109A02A1}" dt="2024-09-16T17:21:55.886" v="1557" actId="20577"/>
          <ac:spMkLst>
            <pc:docMk/>
            <pc:sldMk cId="1302827363" sldId="281"/>
            <ac:spMk id="2" creationId="{73B563A2-47B8-8ABF-BA10-2B792AF80901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2:36.028" v="1571" actId="20577"/>
        <pc:sldMkLst>
          <pc:docMk/>
          <pc:sldMk cId="2805013617" sldId="282"/>
        </pc:sldMkLst>
        <pc:spChg chg="mod">
          <ac:chgData name="Selena Edwards" userId="S::seledwards@my365.bellevue.edu::70fcf532-4d6d-498f-89dc-8bdbf2f171df" providerId="AD" clId="Web-{A9F8DC81-4604-0F58-F4BD-94AD109A02A1}" dt="2024-09-16T17:22:36.028" v="1571" actId="20577"/>
          <ac:spMkLst>
            <pc:docMk/>
            <pc:sldMk cId="2805013617" sldId="282"/>
            <ac:spMk id="2" creationId="{73B563A2-47B8-8ABF-BA10-2B792AF80901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2:21.262" v="1568" actId="20577"/>
        <pc:sldMkLst>
          <pc:docMk/>
          <pc:sldMk cId="1871351999" sldId="283"/>
        </pc:sldMkLst>
        <pc:spChg chg="mod">
          <ac:chgData name="Selena Edwards" userId="S::seledwards@my365.bellevue.edu::70fcf532-4d6d-498f-89dc-8bdbf2f171df" providerId="AD" clId="Web-{A9F8DC81-4604-0F58-F4BD-94AD109A02A1}" dt="2024-09-16T17:22:21.262" v="1568" actId="20577"/>
          <ac:spMkLst>
            <pc:docMk/>
            <pc:sldMk cId="1871351999" sldId="283"/>
            <ac:spMk id="2" creationId="{73B563A2-47B8-8ABF-BA10-2B792AF80901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2:17.480" v="1567" actId="20577"/>
        <pc:sldMkLst>
          <pc:docMk/>
          <pc:sldMk cId="328207205" sldId="284"/>
        </pc:sldMkLst>
        <pc:spChg chg="mod">
          <ac:chgData name="Selena Edwards" userId="S::seledwards@my365.bellevue.edu::70fcf532-4d6d-498f-89dc-8bdbf2f171df" providerId="AD" clId="Web-{A9F8DC81-4604-0F58-F4BD-94AD109A02A1}" dt="2024-09-16T17:22:17.480" v="1567" actId="20577"/>
          <ac:spMkLst>
            <pc:docMk/>
            <pc:sldMk cId="328207205" sldId="284"/>
            <ac:spMk id="2" creationId="{73B563A2-47B8-8ABF-BA10-2B792AF80901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2:12.918" v="1565" actId="20577"/>
        <pc:sldMkLst>
          <pc:docMk/>
          <pc:sldMk cId="3038988751" sldId="285"/>
        </pc:sldMkLst>
        <pc:spChg chg="mod">
          <ac:chgData name="Selena Edwards" userId="S::seledwards@my365.bellevue.edu::70fcf532-4d6d-498f-89dc-8bdbf2f171df" providerId="AD" clId="Web-{A9F8DC81-4604-0F58-F4BD-94AD109A02A1}" dt="2024-09-16T17:22:12.918" v="1565" actId="20577"/>
          <ac:spMkLst>
            <pc:docMk/>
            <pc:sldMk cId="3038988751" sldId="285"/>
            <ac:spMk id="2" creationId="{73B563A2-47B8-8ABF-BA10-2B792AF80901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2:58.575" v="1573" actId="20577"/>
        <pc:sldMkLst>
          <pc:docMk/>
          <pc:sldMk cId="1293808147" sldId="286"/>
        </pc:sldMkLst>
        <pc:spChg chg="mod">
          <ac:chgData name="Selena Edwards" userId="S::seledwards@my365.bellevue.edu::70fcf532-4d6d-498f-89dc-8bdbf2f171df" providerId="AD" clId="Web-{A9F8DC81-4604-0F58-F4BD-94AD109A02A1}" dt="2024-09-16T17:22:58.575" v="1573" actId="20577"/>
          <ac:spMkLst>
            <pc:docMk/>
            <pc:sldMk cId="1293808147" sldId="286"/>
            <ac:spMk id="2" creationId="{73B563A2-47B8-8ABF-BA10-2B792AF80901}"/>
          </ac:spMkLst>
        </pc:spChg>
      </pc:sldChg>
      <pc:sldChg chg="modSp add replId">
        <pc:chgData name="Selena Edwards" userId="S::seledwards@my365.bellevue.edu::70fcf532-4d6d-498f-89dc-8bdbf2f171df" providerId="AD" clId="Web-{A9F8DC81-4604-0F58-F4BD-94AD109A02A1}" dt="2024-09-16T17:23:17.185" v="1576" actId="20577"/>
        <pc:sldMkLst>
          <pc:docMk/>
          <pc:sldMk cId="4211509957" sldId="287"/>
        </pc:sldMkLst>
        <pc:spChg chg="mod">
          <ac:chgData name="Selena Edwards" userId="S::seledwards@my365.bellevue.edu::70fcf532-4d6d-498f-89dc-8bdbf2f171df" providerId="AD" clId="Web-{A9F8DC81-4604-0F58-F4BD-94AD109A02A1}" dt="2024-09-16T17:23:17.185" v="1576" actId="20577"/>
          <ac:spMkLst>
            <pc:docMk/>
            <pc:sldMk cId="4211509957" sldId="287"/>
            <ac:spMk id="2" creationId="{73B563A2-47B8-8ABF-BA10-2B792AF80901}"/>
          </ac:spMkLst>
        </pc:spChg>
      </pc:sldChg>
      <pc:sldChg chg="modSp add">
        <pc:chgData name="Selena Edwards" userId="S::seledwards@my365.bellevue.edu::70fcf532-4d6d-498f-89dc-8bdbf2f171df" providerId="AD" clId="Web-{A9F8DC81-4604-0F58-F4BD-94AD109A02A1}" dt="2024-09-16T17:28:31.648" v="1791" actId="20577"/>
        <pc:sldMkLst>
          <pc:docMk/>
          <pc:sldMk cId="293155013" sldId="288"/>
        </pc:sldMkLst>
        <pc:spChg chg="mod">
          <ac:chgData name="Selena Edwards" userId="S::seledwards@my365.bellevue.edu::70fcf532-4d6d-498f-89dc-8bdbf2f171df" providerId="AD" clId="Web-{A9F8DC81-4604-0F58-F4BD-94AD109A02A1}" dt="2024-09-16T17:28:31.648" v="1791" actId="20577"/>
          <ac:spMkLst>
            <pc:docMk/>
            <pc:sldMk cId="293155013" sldId="288"/>
            <ac:spMk id="2" creationId="{3B71C005-C75D-C153-A777-EB1500A2AC20}"/>
          </ac:spMkLst>
        </pc:spChg>
        <pc:spChg chg="mod">
          <ac:chgData name="Selena Edwards" userId="S::seledwards@my365.bellevue.edu::70fcf532-4d6d-498f-89dc-8bdbf2f171df" providerId="AD" clId="Web-{A9F8DC81-4604-0F58-F4BD-94AD109A02A1}" dt="2024-09-16T17:28:25.507" v="1790" actId="1076"/>
          <ac:spMkLst>
            <pc:docMk/>
            <pc:sldMk cId="293155013" sldId="288"/>
            <ac:spMk id="7" creationId="{37E21E24-E867-D087-B060-A1FA48A08C44}"/>
          </ac:spMkLst>
        </pc:spChg>
      </pc:sldChg>
      <pc:sldChg chg="modSp add">
        <pc:chgData name="Selena Edwards" userId="S::seledwards@my365.bellevue.edu::70fcf532-4d6d-498f-89dc-8bdbf2f171df" providerId="AD" clId="Web-{A9F8DC81-4604-0F58-F4BD-94AD109A02A1}" dt="2024-09-16T17:29:21.775" v="1851" actId="20577"/>
        <pc:sldMkLst>
          <pc:docMk/>
          <pc:sldMk cId="16996397" sldId="289"/>
        </pc:sldMkLst>
        <pc:spChg chg="mod">
          <ac:chgData name="Selena Edwards" userId="S::seledwards@my365.bellevue.edu::70fcf532-4d6d-498f-89dc-8bdbf2f171df" providerId="AD" clId="Web-{A9F8DC81-4604-0F58-F4BD-94AD109A02A1}" dt="2024-09-16T17:24:56.345" v="1595" actId="20577"/>
          <ac:spMkLst>
            <pc:docMk/>
            <pc:sldMk cId="16996397" sldId="289"/>
            <ac:spMk id="2" creationId="{01590C46-1252-758A-F367-89D9E1EBC2C8}"/>
          </ac:spMkLst>
        </pc:spChg>
        <pc:spChg chg="mod">
          <ac:chgData name="Selena Edwards" userId="S::seledwards@my365.bellevue.edu::70fcf532-4d6d-498f-89dc-8bdbf2f171df" providerId="AD" clId="Web-{A9F8DC81-4604-0F58-F4BD-94AD109A02A1}" dt="2024-09-16T17:29:21.775" v="1851" actId="20577"/>
          <ac:spMkLst>
            <pc:docMk/>
            <pc:sldMk cId="16996397" sldId="289"/>
            <ac:spMk id="3" creationId="{5A4FCC41-ABBD-1012-99BD-E63B43B949EE}"/>
          </ac:spMkLst>
        </pc:spChg>
      </pc:sldChg>
      <pc:sldChg chg="add del">
        <pc:chgData name="Selena Edwards" userId="S::seledwards@my365.bellevue.edu::70fcf532-4d6d-498f-89dc-8bdbf2f171df" providerId="AD" clId="Web-{A9F8DC81-4604-0F58-F4BD-94AD109A02A1}" dt="2024-09-16T17:24:43.922" v="1593"/>
        <pc:sldMkLst>
          <pc:docMk/>
          <pc:sldMk cId="843905923" sldId="289"/>
        </pc:sldMkLst>
      </pc:sldChg>
      <pc:sldMasterChg chg="del delSldLayout">
        <pc:chgData name="Selena Edwards" userId="S::seledwards@my365.bellevue.edu::70fcf532-4d6d-498f-89dc-8bdbf2f171df" providerId="AD" clId="Web-{A9F8DC81-4604-0F58-F4BD-94AD109A02A1}" dt="2024-09-16T11:39:18.451" v="0"/>
        <pc:sldMasterMkLst>
          <pc:docMk/>
          <pc:sldMasterMk cId="2460954070" sldId="2147483660"/>
        </pc:sldMasterMkLst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elena Edwards" userId="S::seledwards@my365.bellevue.edu::70fcf532-4d6d-498f-89dc-8bdbf2f171df" providerId="AD" clId="Web-{A9F8DC81-4604-0F58-F4BD-94AD109A02A1}" dt="2024-09-16T11:39:18.451" v="0"/>
        <pc:sldMasterMkLst>
          <pc:docMk/>
          <pc:sldMasterMk cId="3230511423" sldId="2147483698"/>
        </pc:sldMasterMkLst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2027302715" sldId="2147483687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900190574" sldId="2147483688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566602465" sldId="2147483689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540470359" sldId="2147483690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2991011347" sldId="2147483691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1561179030" sldId="2147483692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2081661651" sldId="2147483693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3200440576" sldId="2147483694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2884234620" sldId="2147483695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157530364" sldId="2147483696"/>
          </pc:sldLayoutMkLst>
        </pc:sldLayoutChg>
        <pc:sldLayoutChg chg="add">
          <pc:chgData name="Selena Edwards" userId="S::seledwards@my365.bellevue.edu::70fcf532-4d6d-498f-89dc-8bdbf2f171df" providerId="AD" clId="Web-{A9F8DC81-4604-0F58-F4BD-94AD109A02A1}" dt="2024-09-16T11:39:18.451" v="0"/>
          <pc:sldLayoutMkLst>
            <pc:docMk/>
            <pc:sldMasterMk cId="3230511423" sldId="2147483698"/>
            <pc:sldLayoutMk cId="456272793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CA8EF-A02A-443B-916B-7A990DC55D8B}" type="datetimeFigureOut"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71961-A0D9-4E36-B146-079071931F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5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Gives an idea of cost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00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3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16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Average 170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3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08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2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32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74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Average 170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90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95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To determine states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54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4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compare to single mom chart</a:t>
            </a:r>
          </a:p>
          <a:p>
            <a:r>
              <a:rPr lang="en-US" dirty="0">
                <a:ea typeface="Calibri"/>
                <a:cs typeface="Calibri"/>
              </a:rPr>
              <a:t>Mississippi, </a:t>
            </a:r>
            <a:r>
              <a:rPr lang="en-US" b="1" dirty="0">
                <a:ea typeface="Calibri"/>
                <a:cs typeface="Calibri"/>
              </a:rPr>
              <a:t>South Carolina, Alabama, Arizona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5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Arizona : 43527.3/25074.3</a:t>
            </a:r>
          </a:p>
          <a:p>
            <a:r>
              <a:rPr lang="en-US" dirty="0">
                <a:ea typeface="Calibri"/>
                <a:cs typeface="Calibri"/>
              </a:rPr>
              <a:t>South Carolina: 39992.6/21624.3</a:t>
            </a:r>
          </a:p>
          <a:p>
            <a:r>
              <a:rPr lang="en-US" dirty="0">
                <a:ea typeface="Calibri"/>
                <a:cs typeface="Calibri"/>
              </a:rPr>
              <a:t>Alabama: 38158/20330.4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67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Alaska, West </a:t>
            </a:r>
            <a:r>
              <a:rPr lang="en-US" dirty="0" err="1">
                <a:ea typeface="Calibri"/>
                <a:cs typeface="Calibri"/>
              </a:rPr>
              <a:t>virginia</a:t>
            </a:r>
            <a:r>
              <a:rPr lang="en-US" dirty="0">
                <a:ea typeface="Calibri"/>
                <a:cs typeface="Calibri"/>
              </a:rPr>
              <a:t>, Mississippi, Kentucky, New Mexico, Georgia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Arizona : 43527.3/25074.3</a:t>
            </a:r>
          </a:p>
          <a:p>
            <a:r>
              <a:rPr lang="en-US"/>
              <a:t>South Carolina: 39992.6/21624.3</a:t>
            </a:r>
          </a:p>
          <a:p>
            <a:r>
              <a:rPr lang="en-US" dirty="0"/>
              <a:t>Alabama: 38158/20330.4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9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 panose="020F0502020204030204"/>
                <a:cs typeface="Calibri" panose="020F0502020204030204"/>
              </a:rPr>
              <a:t>Arizona, South Carolina,</a:t>
            </a:r>
          </a:p>
          <a:p>
            <a:r>
              <a:rPr lang="en-US"/>
              <a:t>Arizona : 43527.3/25074.3</a:t>
            </a:r>
          </a:p>
          <a:p>
            <a:r>
              <a:rPr lang="en-US"/>
              <a:t>South Carolina: 39992.6/21624.3</a:t>
            </a:r>
          </a:p>
          <a:p>
            <a:r>
              <a:rPr lang="en-US" dirty="0"/>
              <a:t>Alabama: 38158/20330.4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3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Average 170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8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3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Gila county top pick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71961-A0D9-4E36-B146-079071931F8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9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6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7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7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4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3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7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1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9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0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chools.sa.gov.au/blakeview-preschoo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hildren&amp;#39;s hands painted with paint&#10;&#10;Description automatically generated">
            <a:extLst>
              <a:ext uri="{FF2B5EF4-FFF2-40B4-BE49-F238E27FC236}">
                <a16:creationId xmlns:a16="http://schemas.microsoft.com/office/drawing/2014/main" id="{4ECEA5FB-3B38-EF9B-9B02-CB9ECA6A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64" r="20498" b="-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Little Learners Preschool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15FE9-1C79-ECCB-A268-D6CFB9E9431C}"/>
              </a:ext>
            </a:extLst>
          </p:cNvPr>
          <p:cNvSpPr txBox="1"/>
          <p:nvPr/>
        </p:nvSpPr>
        <p:spPr>
          <a:xfrm>
            <a:off x="8289580" y="5120639"/>
            <a:ext cx="3073745" cy="128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500" cap="all" spc="200">
                <a:solidFill>
                  <a:srgbClr val="FFFFFF"/>
                </a:solidFill>
              </a:rPr>
              <a:t>ThePhoto by PhotoAuthor is licensed under CCYYSA.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1C005-C75D-C153-A777-EB1500A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013" y="639098"/>
            <a:ext cx="4813072" cy="357118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Single Mom </a:t>
            </a:r>
          </a:p>
        </p:txBody>
      </p:sp>
      <p:pic>
        <p:nvPicPr>
          <p:cNvPr id="6" name="Content Placeholder 5" descr="A graph of the states&#10;&#10;Description automatically generated">
            <a:extLst>
              <a:ext uri="{FF2B5EF4-FFF2-40B4-BE49-F238E27FC236}">
                <a16:creationId xmlns:a16="http://schemas.microsoft.com/office/drawing/2014/main" id="{4066134B-3669-E5DA-4A92-97E23AF7F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68" r="747" b="-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230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1C005-C75D-C153-A777-EB1500A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Top 3 States of Interest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E21E24-E867-D087-B060-A1FA48A0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State 1</a:t>
            </a:r>
          </a:p>
          <a:p>
            <a:r>
              <a:rPr lang="en-US" dirty="0"/>
              <a:t>State 2</a:t>
            </a:r>
          </a:p>
          <a:p>
            <a:r>
              <a:rPr lang="en-US" dirty="0"/>
              <a:t>State 3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9885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State 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A6B57E6-312A-B1F5-EE23-1E6B0B71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Highest: $childcare cost</a:t>
            </a:r>
          </a:p>
          <a:p>
            <a:r>
              <a:rPr lang="en-US" dirty="0"/>
              <a:t>Average: $childcare cost</a:t>
            </a:r>
          </a:p>
          <a:p>
            <a:endParaRPr lang="en-US"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7C2D4F-2F7B-5746-B2B5-39448C26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66" y="643466"/>
            <a:ext cx="6786522" cy="522562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07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State 1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Unemployment rate vs female unemployment rate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17D1808-C6DA-1B9E-EC17-55BE4E8D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92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State 1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Median household income vs female median income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9D4B09-01FA-905E-1C66-D2D5E87A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6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State 1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>
                <a:solidFill>
                  <a:srgbClr val="FFFFFF"/>
                </a:solidFill>
              </a:rPr>
              <a:t>Two working parent household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17D1808-C6DA-1B9E-EC17-55BE4E8D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5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FFFFFF"/>
                </a:solidFill>
              </a:rPr>
              <a:t>State 1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Single mom household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9D4B09-01FA-905E-1C66-D2D5E87A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7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State 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A6B57E6-312A-B1F5-EE23-1E6B0B71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Highest: $childcare cost</a:t>
            </a:r>
          </a:p>
          <a:p>
            <a:r>
              <a:rPr lang="en-US" dirty="0"/>
              <a:t>Average: $childcare cost</a:t>
            </a:r>
          </a:p>
          <a:p>
            <a:endParaRPr lang="en-US"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7C2D4F-2F7B-5746-B2B5-39448C26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66" y="643466"/>
            <a:ext cx="6786522" cy="522562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380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State 2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Unemployment rate vs female unemployment rate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17D1808-C6DA-1B9E-EC17-55BE4E8D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2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State 2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Median household income vs female median income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9D4B09-01FA-905E-1C66-D2D5E87A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9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0C46-1252-758A-F367-89D9E1EB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CC41-ABBD-1012-99BD-E63B43B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600" dirty="0">
                <a:latin typeface="TW Cen MT"/>
              </a:rPr>
              <a:t>Decision process through data: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400" dirty="0">
                <a:latin typeface="TW Cen MT"/>
              </a:rPr>
              <a:t>Median rates of childcare cost by state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400" dirty="0">
                <a:latin typeface="TW Cen MT"/>
              </a:rPr>
              <a:t>Median household income against poverty rates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400" dirty="0">
                <a:latin typeface="TW Cen MT"/>
              </a:rPr>
              <a:t>States with Poverty rate about MHI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400" dirty="0">
                <a:latin typeface="TW Cen MT"/>
              </a:rPr>
              <a:t>Those states filtered by variables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Total </a:t>
            </a:r>
            <a:r>
              <a:rPr lang="en-US" sz="900" dirty="0" err="1">
                <a:latin typeface="TW Cen MT"/>
              </a:rPr>
              <a:t>umemployment</a:t>
            </a:r>
            <a:r>
              <a:rPr lang="en-US" sz="900" dirty="0">
                <a:latin typeface="TW Cen MT"/>
              </a:rPr>
              <a:t> 20-60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Female unemployment 20-60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Median earnings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Female median earnings</a:t>
            </a:r>
          </a:p>
          <a:p>
            <a:pPr marL="566420" lvl="2">
              <a:buFont typeface="Wingdings" panose="020F0502020204030204" pitchFamily="34" charset="0"/>
            </a:pPr>
            <a:r>
              <a:rPr lang="en-US" sz="900" dirty="0">
                <a:ea typeface="+mn-lt"/>
                <a:cs typeface="+mn-lt"/>
              </a:rPr>
              <a:t>H_Under6_BothWork/</a:t>
            </a:r>
            <a:r>
              <a:rPr lang="en-US" sz="900" dirty="0">
                <a:latin typeface="TW Cen MT"/>
                <a:ea typeface="+mn-lt"/>
                <a:cs typeface="+mn-lt"/>
              </a:rPr>
              <a:t>H_6to17_BothWork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  <a:ea typeface="+mn-lt"/>
                <a:cs typeface="+mn-lt"/>
              </a:rPr>
              <a:t>H_Under6_SingleM/H_6to17_SingleM </a:t>
            </a:r>
            <a:endParaRPr lang="en-US">
              <a:latin typeface="Tw Cen MT" panose="020F0502020204030204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create top 3 selection based on variables </a:t>
            </a:r>
            <a:endParaRPr lang="en-US" dirty="0"/>
          </a:p>
          <a:p>
            <a:pPr marL="566420" lvl="2">
              <a:buFont typeface="Wingdings" panose="020F0502020204030204" pitchFamily="34" charset="0"/>
              <a:buChar char="§"/>
            </a:pPr>
            <a:endParaRPr lang="en-US" sz="900" dirty="0">
              <a:latin typeface="TW Cen MT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endParaRPr lang="en-US" sz="900" dirty="0">
              <a:latin typeface="Tw Cen MT" panose="020F0502020204030204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endParaRPr lang="en-US" sz="900" dirty="0">
              <a:latin typeface="Tw Cen MT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sz="1400" dirty="0">
              <a:latin typeface="TW Cen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9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State 2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>
                <a:solidFill>
                  <a:srgbClr val="FFFFFF"/>
                </a:solidFill>
              </a:rPr>
              <a:t>Two working parent household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17D1808-C6DA-1B9E-EC17-55BE4E8D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37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State 2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Single mom household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9D4B09-01FA-905E-1C66-D2D5E87A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State 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A6B57E6-312A-B1F5-EE23-1E6B0B71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Highest: $childcare cost</a:t>
            </a:r>
          </a:p>
          <a:p>
            <a:r>
              <a:rPr lang="en-US" dirty="0"/>
              <a:t>Average: $childcare cost</a:t>
            </a:r>
          </a:p>
          <a:p>
            <a:endParaRPr lang="en-US"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C27C2D4F-2F7B-5746-B2B5-39448C26F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66" y="643466"/>
            <a:ext cx="6786522" cy="522562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1509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State 3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Unemployment rate vs female unemployment rate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17D1808-C6DA-1B9E-EC17-55BE4E8D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8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State 3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Median household income vs female median income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9D4B09-01FA-905E-1C66-D2D5E87A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7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State 3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>
                <a:solidFill>
                  <a:srgbClr val="FFFFFF"/>
                </a:solidFill>
              </a:rPr>
              <a:t>Two working parent household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17D1808-C6DA-1B9E-EC17-55BE4E8D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5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63A2-47B8-8ABF-BA10-2B792AF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9" y="640080"/>
            <a:ext cx="3659246" cy="286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FFFFFF"/>
                </a:solidFill>
              </a:rPr>
              <a:t>State 3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AF53298-AFE9-B383-5C82-890E78BB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9" y="3824516"/>
            <a:ext cx="3659246" cy="2393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cap="all" spc="200" dirty="0">
                <a:solidFill>
                  <a:srgbClr val="FFFFFF"/>
                </a:solidFill>
              </a:rPr>
              <a:t>Single mom household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E9D4B09-01FA-905E-1C66-D2D5E87A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335" y="1813015"/>
            <a:ext cx="6275667" cy="32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13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005-C75D-C153-A777-EB1500A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Top 6 Counties of Interest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E21E24-E867-D087-B060-A1FA48A08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974" y="1336072"/>
            <a:ext cx="6791894" cy="5147973"/>
          </a:xfrm>
        </p:spPr>
        <p:txBody>
          <a:bodyPr anchor="ctr">
            <a:normAutofit/>
          </a:bodyPr>
          <a:lstStyle/>
          <a:p>
            <a:r>
              <a:rPr lang="en-US" dirty="0"/>
              <a:t>County1</a:t>
            </a:r>
          </a:p>
          <a:p>
            <a:r>
              <a:rPr lang="en-US" dirty="0"/>
              <a:t>County2</a:t>
            </a:r>
          </a:p>
          <a:p>
            <a:r>
              <a:rPr lang="en-US" dirty="0"/>
              <a:t>County3</a:t>
            </a:r>
          </a:p>
          <a:p>
            <a:r>
              <a:rPr lang="en-US"/>
              <a:t>County 4</a:t>
            </a:r>
          </a:p>
          <a:p>
            <a:r>
              <a:rPr lang="en-US" dirty="0"/>
              <a:t>County 5</a:t>
            </a:r>
          </a:p>
          <a:p>
            <a:r>
              <a:rPr lang="en-US" dirty="0"/>
              <a:t>County 6</a:t>
            </a:r>
          </a:p>
        </p:txBody>
      </p:sp>
    </p:spTree>
    <p:extLst>
      <p:ext uri="{BB962C8B-B14F-4D97-AF65-F5344CB8AC3E}">
        <p14:creationId xmlns:p14="http://schemas.microsoft.com/office/powerpoint/2010/main" val="293155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0C46-1252-758A-F367-89D9E1EB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FCC41-ABBD-1012-99BD-E63B43B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sz="1600" dirty="0">
                <a:latin typeface="TW Cen MT"/>
              </a:rPr>
              <a:t>Decision process through data: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400" dirty="0">
                <a:latin typeface="TW Cen MT"/>
              </a:rPr>
              <a:t>State comparison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Total Childcare Cost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Unemployment rate to female unemployment rates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Median income to median female income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Two Working Parent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Single Mom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400" dirty="0">
                <a:latin typeface="TW Cen MT"/>
              </a:rPr>
              <a:t>Top 3 States of Interest</a:t>
            </a: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Total Childcare Cost</a:t>
            </a:r>
            <a:endParaRPr lang="en-US" sz="900">
              <a:solidFill>
                <a:srgbClr val="000000"/>
              </a:solidFill>
              <a:latin typeface="TW Cen MT"/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Unemployment rate to female unemployment rates</a:t>
            </a:r>
            <a:endParaRPr lang="en-US" sz="900">
              <a:solidFill>
                <a:srgbClr val="000000"/>
              </a:solidFill>
              <a:latin typeface="TW Cen MT"/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Median income to median female income</a:t>
            </a:r>
            <a:endParaRPr lang="en-US" sz="900">
              <a:solidFill>
                <a:srgbClr val="000000"/>
              </a:solidFill>
              <a:latin typeface="TW Cen MT"/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Two Working Parent</a:t>
            </a:r>
            <a:endParaRPr lang="en-US" sz="900">
              <a:solidFill>
                <a:srgbClr val="000000"/>
              </a:solidFill>
              <a:latin typeface="TW Cen MT"/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Single Mom</a:t>
            </a:r>
            <a:endParaRPr lang="en-US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400" dirty="0">
                <a:latin typeface="TW Cen MT"/>
              </a:rPr>
              <a:t>Top 6 Counties of Interest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900" dirty="0">
                <a:latin typeface="TW Cen MT"/>
              </a:rPr>
              <a:t>Comparison of all counties for decision on primary location of interest</a:t>
            </a:r>
          </a:p>
          <a:p>
            <a:pPr marL="566420" lvl="2">
              <a:buFont typeface="Wingdings" panose="020F0502020204030204" pitchFamily="34" charset="0"/>
              <a:buChar char="§"/>
            </a:pPr>
            <a:endParaRPr lang="en-US" sz="900" dirty="0">
              <a:latin typeface="TW Cen MT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endParaRPr lang="en-US" sz="900" dirty="0">
              <a:latin typeface="TW Cen MT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endParaRPr lang="en-US" sz="900" dirty="0">
              <a:latin typeface="Tw Cen MT" panose="020F0502020204030204"/>
            </a:endParaRPr>
          </a:p>
          <a:p>
            <a:pPr marL="566420" lvl="2">
              <a:buFont typeface="Wingdings" panose="020F0502020204030204" pitchFamily="34" charset="0"/>
              <a:buChar char="§"/>
            </a:pPr>
            <a:endParaRPr lang="en-US" sz="900" dirty="0">
              <a:latin typeface="Tw Cen MT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endParaRPr lang="en-US" sz="1400" dirty="0">
              <a:latin typeface="TW Cen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E634F9-60B9-D2B5-64F2-4DB3DBB1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Infant Care Cost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AD36E8-9283-9ECC-3070-85FE8440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Highest: $304 in D.C.</a:t>
            </a:r>
            <a:endParaRPr lang="en-US"/>
          </a:p>
          <a:p>
            <a:r>
              <a:rPr lang="en-US" sz="1800" dirty="0">
                <a:solidFill>
                  <a:srgbClr val="FFFFFF"/>
                </a:solidFill>
              </a:rPr>
              <a:t>Average: $171</a:t>
            </a:r>
          </a:p>
          <a:p>
            <a:r>
              <a:rPr lang="en-US" sz="1800" dirty="0">
                <a:solidFill>
                  <a:srgbClr val="FFFFFF"/>
                </a:solidFill>
              </a:rPr>
              <a:t>Lowest: $79 in Mississippi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3C741-02DE-9F8C-5C8B-D3C7268F4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017" y="828733"/>
            <a:ext cx="6798082" cy="520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CDCFD-F644-A94C-23C7-4C557027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Toddler Care Cost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8FBF3A-D166-818B-565B-BEDACF298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Highest: $286 in D.C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Average: $154</a:t>
            </a:r>
          </a:p>
          <a:p>
            <a:r>
              <a:rPr lang="en-US" sz="1800" dirty="0">
                <a:solidFill>
                  <a:srgbClr val="FFFFFF"/>
                </a:solidFill>
              </a:rPr>
              <a:t>Lowest: $70 in Mississippi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A4F689-6BCD-E2E3-0E9D-42F9A2637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11739"/>
            <a:ext cx="6798082" cy="52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8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1C005-C75D-C153-A777-EB1500A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Preschool Care Cost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AD068C-B009-6FA6-65CB-7CCDB5088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Highest: $238 in D.C</a:t>
            </a:r>
          </a:p>
          <a:p>
            <a:r>
              <a:rPr lang="en-US" sz="1800" dirty="0">
                <a:solidFill>
                  <a:srgbClr val="FFFFFF"/>
                </a:solidFill>
              </a:rPr>
              <a:t>Average: $140</a:t>
            </a:r>
          </a:p>
          <a:p>
            <a:r>
              <a:rPr lang="en-US" sz="1800" dirty="0">
                <a:solidFill>
                  <a:srgbClr val="FFFFFF"/>
                </a:solidFill>
              </a:rPr>
              <a:t>Lowest: $70 in Mississippi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27A548-E1A9-0FF9-56C3-83D1A37F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828734"/>
            <a:ext cx="6798082" cy="520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6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Content Placeholder 6" descr="A graph of poverty and poverty&#10;&#10;Description automatically generated">
            <a:extLst>
              <a:ext uri="{FF2B5EF4-FFF2-40B4-BE49-F238E27FC236}">
                <a16:creationId xmlns:a16="http://schemas.microsoft.com/office/drawing/2014/main" id="{507448CA-F76A-CBE3-2FD4-07FF57E1A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4762" y="643467"/>
            <a:ext cx="10202476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27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1C005-C75D-C153-A777-EB1500A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Total Unemployment to Female Unemployment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AD068C-B009-6FA6-65CB-7CCDB5088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States of interest based on median average income to poverty rates compared </a:t>
            </a:r>
          </a:p>
        </p:txBody>
      </p:sp>
      <p:pic>
        <p:nvPicPr>
          <p:cNvPr id="3" name="Picture 2" descr="A graph of the state of states&#10;&#10;Description automatically generated">
            <a:extLst>
              <a:ext uri="{FF2B5EF4-FFF2-40B4-BE49-F238E27FC236}">
                <a16:creationId xmlns:a16="http://schemas.microsoft.com/office/drawing/2014/main" id="{80227A60-D01C-2ACD-626C-7EE7F7B03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210" y="640080"/>
            <a:ext cx="594969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9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1C005-C75D-C153-A777-EB1500A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>
                <a:solidFill>
                  <a:schemeClr val="tx1">
                    <a:lumMod val="85000"/>
                    <a:lumOff val="15000"/>
                  </a:schemeClr>
                </a:solidFill>
              </a:rPr>
              <a:t>Median Earnings vs Female Earnings</a:t>
            </a:r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0660BDC-56F0-D83B-4235-18D06971C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93" y="640080"/>
            <a:ext cx="5092207" cy="3602736"/>
          </a:xfrm>
          <a:prstGeom prst="rect">
            <a:avLst/>
          </a:prstGeom>
        </p:spPr>
      </p:pic>
      <p:pic>
        <p:nvPicPr>
          <p:cNvPr id="12" name="Content Placeholder 11" descr="A graph of different colored vertical bars&#10;&#10;Description automatically generated">
            <a:extLst>
              <a:ext uri="{FF2B5EF4-FFF2-40B4-BE49-F238E27FC236}">
                <a16:creationId xmlns:a16="http://schemas.microsoft.com/office/drawing/2014/main" id="{21AC2C1C-3306-2B7E-4CFF-DBBCECB08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61880" y="640079"/>
            <a:ext cx="5092206" cy="3602736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265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1C005-C75D-C153-A777-EB1500A2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Both Parents Work </a:t>
            </a:r>
          </a:p>
        </p:txBody>
      </p:sp>
      <p:pic>
        <p:nvPicPr>
          <p:cNvPr id="7" name="Content Placeholder 6" descr="A graph of the state of the states&#10;&#10;Description automatically generated">
            <a:extLst>
              <a:ext uri="{FF2B5EF4-FFF2-40B4-BE49-F238E27FC236}">
                <a16:creationId xmlns:a16="http://schemas.microsoft.com/office/drawing/2014/main" id="{9F7AB783-31C0-A886-E30F-FB6F41756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274" y="640081"/>
            <a:ext cx="5523667" cy="5054156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8D4480B4-953D-41FA-9052-09AB3A02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12119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532</Words>
  <Application>Microsoft Office PowerPoint</Application>
  <PresentationFormat>Widescreen</PresentationFormat>
  <Paragraphs>151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Courier New</vt:lpstr>
      <vt:lpstr>TW Cen MT</vt:lpstr>
      <vt:lpstr>TW Cen MT</vt:lpstr>
      <vt:lpstr>Wingdings</vt:lpstr>
      <vt:lpstr>Wingdings,Sans-Serif</vt:lpstr>
      <vt:lpstr>RetrospectVTI</vt:lpstr>
      <vt:lpstr>Little Learners Preschool </vt:lpstr>
      <vt:lpstr>Summary</vt:lpstr>
      <vt:lpstr>Infant Care Cost</vt:lpstr>
      <vt:lpstr>Toddler Care Cost</vt:lpstr>
      <vt:lpstr>Preschool Care Cost</vt:lpstr>
      <vt:lpstr>PowerPoint Presentation</vt:lpstr>
      <vt:lpstr>Total Unemployment to Female Unemployment</vt:lpstr>
      <vt:lpstr>Median Earnings vs Female Earnings</vt:lpstr>
      <vt:lpstr>Both Parents Work </vt:lpstr>
      <vt:lpstr>Single Mom </vt:lpstr>
      <vt:lpstr>Top 3 States of Interest</vt:lpstr>
      <vt:lpstr>State 1</vt:lpstr>
      <vt:lpstr>State 1</vt:lpstr>
      <vt:lpstr>State 1</vt:lpstr>
      <vt:lpstr>State 1</vt:lpstr>
      <vt:lpstr>State 1</vt:lpstr>
      <vt:lpstr>State 2</vt:lpstr>
      <vt:lpstr>State 2</vt:lpstr>
      <vt:lpstr>State 2</vt:lpstr>
      <vt:lpstr>State 2</vt:lpstr>
      <vt:lpstr>State 2</vt:lpstr>
      <vt:lpstr>State 3</vt:lpstr>
      <vt:lpstr>State 3</vt:lpstr>
      <vt:lpstr>State 3</vt:lpstr>
      <vt:lpstr>State 3</vt:lpstr>
      <vt:lpstr>State 3</vt:lpstr>
      <vt:lpstr>Top 6 Counties of Interest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Selena Edwards</cp:lastModifiedBy>
  <cp:revision>568</cp:revision>
  <dcterms:created xsi:type="dcterms:W3CDTF">2024-09-16T11:39:09Z</dcterms:created>
  <dcterms:modified xsi:type="dcterms:W3CDTF">2024-12-22T02:13:13Z</dcterms:modified>
</cp:coreProperties>
</file>