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68" r:id="rId3"/>
    <p:sldId id="259" r:id="rId4"/>
    <p:sldId id="263" r:id="rId5"/>
    <p:sldId id="264" r:id="rId6"/>
    <p:sldId id="269" r:id="rId7"/>
    <p:sldId id="258" r:id="rId8"/>
    <p:sldId id="260" r:id="rId9"/>
    <p:sldId id="270" r:id="rId10"/>
    <p:sldId id="261" r:id="rId11"/>
    <p:sldId id="262" r:id="rId12"/>
    <p:sldId id="271" r:id="rId13"/>
    <p:sldId id="265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E63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0B29C-E387-C124-0FEF-BEA6B8E21F74}" v="2" dt="2019-04-10T16:42:34.511"/>
    <p1510:client id="{8F873EEF-15D1-A74C-AB26-915ABBCDD71D}" v="247" dt="2019-04-10T16:58:20.171"/>
    <p1510:client id="{8CB1F4EB-A955-ABE8-B105-4F73B8B5045F}" v="221" dt="2019-04-10T18:49:46.527"/>
    <p1510:client id="{F347049C-71F4-9194-92FF-9B30AE0E9723}" v="15" dt="2019-04-10T18:52:33.034"/>
    <p1510:client id="{77674597-7D99-49E4-8AFB-53D5B290E3A5}" v="14" dt="2019-04-10T19:02:03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laire Veenstra" userId="S::ecveenst@ucalgary.ca::9ae0e26f-7f92-4db3-afac-99e4ad4eb85b" providerId="AD" clId="Web-{8CB1F4EB-A955-ABE8-B105-4F73B8B5045F}"/>
    <pc:docChg chg="modSld">
      <pc:chgData name="Emily Claire Veenstra" userId="S::ecveenst@ucalgary.ca::9ae0e26f-7f92-4db3-afac-99e4ad4eb85b" providerId="AD" clId="Web-{8CB1F4EB-A955-ABE8-B105-4F73B8B5045F}" dt="2019-04-10T18:52:21.684" v="302"/>
      <pc:docMkLst>
        <pc:docMk/>
      </pc:docMkLst>
      <pc:sldChg chg="addSp delSp modSp">
        <pc:chgData name="Emily Claire Veenstra" userId="S::ecveenst@ucalgary.ca::9ae0e26f-7f92-4db3-afac-99e4ad4eb85b" providerId="AD" clId="Web-{8CB1F4EB-A955-ABE8-B105-4F73B8B5045F}" dt="2019-04-10T18:52:21.684" v="302"/>
        <pc:sldMkLst>
          <pc:docMk/>
          <pc:sldMk cId="1804622632" sldId="263"/>
        </pc:sldMkLst>
        <pc:spChg chg="add del mod">
          <ac:chgData name="Emily Claire Veenstra" userId="S::ecveenst@ucalgary.ca::9ae0e26f-7f92-4db3-afac-99e4ad4eb85b" providerId="AD" clId="Web-{8CB1F4EB-A955-ABE8-B105-4F73B8B5045F}" dt="2019-04-10T18:52:21.684" v="302"/>
          <ac:spMkLst>
            <pc:docMk/>
            <pc:sldMk cId="1804622632" sldId="263"/>
            <ac:spMk id="81" creationId="{155A4718-6C17-4AA6-9284-9AEDDF067E5B}"/>
          </ac:spMkLst>
        </pc:spChg>
        <pc:graphicFrameChg chg="add del">
          <ac:chgData name="Emily Claire Veenstra" userId="S::ecveenst@ucalgary.ca::9ae0e26f-7f92-4db3-afac-99e4ad4eb85b" providerId="AD" clId="Web-{8CB1F4EB-A955-ABE8-B105-4F73B8B5045F}" dt="2019-04-10T18:49:38.699" v="153"/>
          <ac:graphicFrameMkLst>
            <pc:docMk/>
            <pc:sldMk cId="1804622632" sldId="263"/>
            <ac:graphicFrameMk id="18" creationId="{C02BD94F-CDD7-451F-ACFE-C49A8FC00100}"/>
          </ac:graphicFrameMkLst>
        </pc:graphicFrameChg>
        <pc:picChg chg="add del mod">
          <ac:chgData name="Emily Claire Veenstra" userId="S::ecveenst@ucalgary.ca::9ae0e26f-7f92-4db3-afac-99e4ad4eb85b" providerId="AD" clId="Web-{8CB1F4EB-A955-ABE8-B105-4F73B8B5045F}" dt="2019-04-10T18:49:25.621" v="152"/>
          <ac:picMkLst>
            <pc:docMk/>
            <pc:sldMk cId="1804622632" sldId="263"/>
            <ac:picMk id="82" creationId="{66B1D62F-E40F-4C25-96B2-C2F67EE44D64}"/>
          </ac:picMkLst>
        </pc:picChg>
      </pc:sldChg>
    </pc:docChg>
  </pc:docChgLst>
  <pc:docChgLst>
    <pc:chgData name="Meghan McGee" userId="S::meghan.mcgee@ucalgary.ca::b2777c9f-bb8a-48fe-bbf0-90c28d895e41" providerId="AD" clId="Web-{1270B29C-E387-C124-0FEF-BEA6B8E21F74}"/>
    <pc:docChg chg="modSld">
      <pc:chgData name="Meghan McGee" userId="S::meghan.mcgee@ucalgary.ca::b2777c9f-bb8a-48fe-bbf0-90c28d895e41" providerId="AD" clId="Web-{1270B29C-E387-C124-0FEF-BEA6B8E21F74}" dt="2019-04-10T16:42:34.511" v="3" actId="1076"/>
      <pc:docMkLst>
        <pc:docMk/>
      </pc:docMkLst>
      <pc:sldChg chg="modSp">
        <pc:chgData name="Meghan McGee" userId="S::meghan.mcgee@ucalgary.ca::b2777c9f-bb8a-48fe-bbf0-90c28d895e41" providerId="AD" clId="Web-{1270B29C-E387-C124-0FEF-BEA6B8E21F74}" dt="2019-04-10T16:42:34.511" v="3" actId="1076"/>
        <pc:sldMkLst>
          <pc:docMk/>
          <pc:sldMk cId="2606354145" sldId="262"/>
        </pc:sldMkLst>
        <pc:picChg chg="mod">
          <ac:chgData name="Meghan McGee" userId="S::meghan.mcgee@ucalgary.ca::b2777c9f-bb8a-48fe-bbf0-90c28d895e41" providerId="AD" clId="Web-{1270B29C-E387-C124-0FEF-BEA6B8E21F74}" dt="2019-04-10T16:42:34.511" v="3" actId="1076"/>
          <ac:picMkLst>
            <pc:docMk/>
            <pc:sldMk cId="2606354145" sldId="262"/>
            <ac:picMk id="10" creationId="{E66C5ADA-F99B-4241-8300-582E01555FC6}"/>
          </ac:picMkLst>
        </pc:picChg>
      </pc:sldChg>
    </pc:docChg>
  </pc:docChgLst>
  <pc:docChgLst>
    <pc:chgData name="Nigel Thomas Cox" userId="S::ntcox@ucalgary.ca::1f9890c3-1abf-47ed-b48f-f7fdb09ca83c" providerId="AD" clId="Web-{F347049C-71F4-9194-92FF-9B30AE0E9723}"/>
    <pc:docChg chg="delSld modSld">
      <pc:chgData name="Nigel Thomas Cox" userId="S::ntcox@ucalgary.ca::1f9890c3-1abf-47ed-b48f-f7fdb09ca83c" providerId="AD" clId="Web-{F347049C-71F4-9194-92FF-9B30AE0E9723}" dt="2019-04-10T18:52:54.940" v="22"/>
      <pc:docMkLst>
        <pc:docMk/>
      </pc:docMkLst>
      <pc:sldChg chg="addSp modSp mod setBg">
        <pc:chgData name="Nigel Thomas Cox" userId="S::ntcox@ucalgary.ca::1f9890c3-1abf-47ed-b48f-f7fdb09ca83c" providerId="AD" clId="Web-{F347049C-71F4-9194-92FF-9B30AE0E9723}" dt="2019-04-10T18:52:33.034" v="21" actId="1076"/>
        <pc:sldMkLst>
          <pc:docMk/>
          <pc:sldMk cId="1434639142" sldId="265"/>
        </pc:sldMkLst>
        <pc:spChg chg="mod">
          <ac:chgData name="Nigel Thomas Cox" userId="S::ntcox@ucalgary.ca::1f9890c3-1abf-47ed-b48f-f7fdb09ca83c" providerId="AD" clId="Web-{F347049C-71F4-9194-92FF-9B30AE0E9723}" dt="2019-04-10T18:49:44.986" v="9"/>
          <ac:spMkLst>
            <pc:docMk/>
            <pc:sldMk cId="1434639142" sldId="265"/>
            <ac:spMk id="2" creationId="{057A9359-677B-40F6-84D1-6F2E619CF53D}"/>
          </ac:spMkLst>
        </pc:spChg>
        <pc:graphicFrameChg chg="mod ord modGraphic">
          <ac:chgData name="Nigel Thomas Cox" userId="S::ntcox@ucalgary.ca::1f9890c3-1abf-47ed-b48f-f7fdb09ca83c" providerId="AD" clId="Web-{F347049C-71F4-9194-92FF-9B30AE0E9723}" dt="2019-04-10T18:51:55.034" v="16" actId="14100"/>
          <ac:graphicFrameMkLst>
            <pc:docMk/>
            <pc:sldMk cId="1434639142" sldId="265"/>
            <ac:graphicFrameMk id="45" creationId="{926485FE-80EA-4DED-AAD0-A2C11CBC57F4}"/>
          </ac:graphicFrameMkLst>
        </pc:graphicFrameChg>
        <pc:picChg chg="add mod ord">
          <ac:chgData name="Nigel Thomas Cox" userId="S::ntcox@ucalgary.ca::1f9890c3-1abf-47ed-b48f-f7fdb09ca83c" providerId="AD" clId="Web-{F347049C-71F4-9194-92FF-9B30AE0E9723}" dt="2019-04-10T18:52:33.034" v="21" actId="1076"/>
          <ac:picMkLst>
            <pc:docMk/>
            <pc:sldMk cId="1434639142" sldId="265"/>
            <ac:picMk id="17" creationId="{DE2A983D-1BBA-4348-B22C-3FCDDD65BA6C}"/>
          </ac:picMkLst>
        </pc:picChg>
      </pc:sldChg>
      <pc:sldChg chg="del">
        <pc:chgData name="Nigel Thomas Cox" userId="S::ntcox@ucalgary.ca::1f9890c3-1abf-47ed-b48f-f7fdb09ca83c" providerId="AD" clId="Web-{F347049C-71F4-9194-92FF-9B30AE0E9723}" dt="2019-04-10T18:52:54.940" v="22"/>
        <pc:sldMkLst>
          <pc:docMk/>
          <pc:sldMk cId="0" sldId="266"/>
        </pc:sldMkLst>
      </pc:sldChg>
    </pc:docChg>
  </pc:docChgLst>
  <pc:docChgLst>
    <pc:chgData name="Emily Claire Veenstra" userId="S::ecveenst@ucalgary.ca::9ae0e26f-7f92-4db3-afac-99e4ad4eb85b" providerId="AD" clId="Web-{8F873EEF-15D1-A74C-AB26-915ABBCDD71D}"/>
    <pc:docChg chg="modSld">
      <pc:chgData name="Emily Claire Veenstra" userId="S::ecveenst@ucalgary.ca::9ae0e26f-7f92-4db3-afac-99e4ad4eb85b" providerId="AD" clId="Web-{8F873EEF-15D1-A74C-AB26-915ABBCDD71D}" dt="2019-04-10T16:58:20.171" v="248" actId="1076"/>
      <pc:docMkLst>
        <pc:docMk/>
      </pc:docMkLst>
      <pc:sldChg chg="addSp delSp modSp">
        <pc:chgData name="Emily Claire Veenstra" userId="S::ecveenst@ucalgary.ca::9ae0e26f-7f92-4db3-afac-99e4ad4eb85b" providerId="AD" clId="Web-{8F873EEF-15D1-A74C-AB26-915ABBCDD71D}" dt="2019-04-10T16:58:20.171" v="248" actId="1076"/>
        <pc:sldMkLst>
          <pc:docMk/>
          <pc:sldMk cId="1518861526" sldId="268"/>
        </pc:sldMkLst>
        <pc:spChg chg="mod">
          <ac:chgData name="Emily Claire Veenstra" userId="S::ecveenst@ucalgary.ca::9ae0e26f-7f92-4db3-afac-99e4ad4eb85b" providerId="AD" clId="Web-{8F873EEF-15D1-A74C-AB26-915ABBCDD71D}" dt="2019-04-10T16:58:11.406" v="247" actId="14100"/>
          <ac:spMkLst>
            <pc:docMk/>
            <pc:sldMk cId="1518861526" sldId="268"/>
            <ac:spMk id="3" creationId="{951B863D-E758-440F-B0EE-CCE1E657DCB7}"/>
          </ac:spMkLst>
        </pc:spChg>
        <pc:spChg chg="mod">
          <ac:chgData name="Emily Claire Veenstra" userId="S::ecveenst@ucalgary.ca::9ae0e26f-7f92-4db3-afac-99e4ad4eb85b" providerId="AD" clId="Web-{8F873EEF-15D1-A74C-AB26-915ABBCDD71D}" dt="2019-04-10T16:58:20.171" v="248" actId="1076"/>
          <ac:spMkLst>
            <pc:docMk/>
            <pc:sldMk cId="1518861526" sldId="268"/>
            <ac:spMk id="10" creationId="{964439F6-8628-4098-8674-207223D822D4}"/>
          </ac:spMkLst>
        </pc:spChg>
        <pc:picChg chg="add del mod">
          <ac:chgData name="Emily Claire Veenstra" userId="S::ecveenst@ucalgary.ca::9ae0e26f-7f92-4db3-afac-99e4ad4eb85b" providerId="AD" clId="Web-{8F873EEF-15D1-A74C-AB26-915ABBCDD71D}" dt="2019-04-10T16:56:48.968" v="230"/>
          <ac:picMkLst>
            <pc:docMk/>
            <pc:sldMk cId="1518861526" sldId="268"/>
            <ac:picMk id="4" creationId="{18A7AB46-E306-40CB-B2EB-507E1D285988}"/>
          </ac:picMkLst>
        </pc:picChg>
        <pc:picChg chg="mod">
          <ac:chgData name="Emily Claire Veenstra" userId="S::ecveenst@ucalgary.ca::9ae0e26f-7f92-4db3-afac-99e4ad4eb85b" providerId="AD" clId="Web-{8F873EEF-15D1-A74C-AB26-915ABBCDD71D}" dt="2019-04-10T16:58:06.546" v="246" actId="14100"/>
          <ac:picMkLst>
            <pc:docMk/>
            <pc:sldMk cId="1518861526" sldId="268"/>
            <ac:picMk id="9" creationId="{1D711509-54F3-45B8-8E7F-3CD478023BE7}"/>
          </ac:picMkLst>
        </pc:picChg>
      </pc:sldChg>
    </pc:docChg>
  </pc:docChgLst>
  <pc:docChgLst>
    <pc:chgData name="Emily Veenstra" userId="9ae0e26f-7f92-4db3-afac-99e4ad4eb85b" providerId="ADAL" clId="{77674597-7D99-49E4-8AFB-53D5B290E3A5}"/>
    <pc:docChg chg="modSld">
      <pc:chgData name="Emily Veenstra" userId="9ae0e26f-7f92-4db3-afac-99e4ad4eb85b" providerId="ADAL" clId="{77674597-7D99-49E4-8AFB-53D5B290E3A5}" dt="2019-04-10T19:02:03.067" v="13" actId="20577"/>
      <pc:docMkLst>
        <pc:docMk/>
      </pc:docMkLst>
      <pc:sldChg chg="addSp delSp modSp">
        <pc:chgData name="Emily Veenstra" userId="9ae0e26f-7f92-4db3-afac-99e4ad4eb85b" providerId="ADAL" clId="{77674597-7D99-49E4-8AFB-53D5B290E3A5}" dt="2019-04-10T19:02:03.067" v="13" actId="20577"/>
        <pc:sldMkLst>
          <pc:docMk/>
          <pc:sldMk cId="1804622632" sldId="263"/>
        </pc:sldMkLst>
        <pc:graphicFrameChg chg="add mod">
          <ac:chgData name="Emily Veenstra" userId="9ae0e26f-7f92-4db3-afac-99e4ad4eb85b" providerId="ADAL" clId="{77674597-7D99-49E4-8AFB-53D5B290E3A5}" dt="2019-04-10T19:02:03.067" v="13" actId="20577"/>
          <ac:graphicFrameMkLst>
            <pc:docMk/>
            <pc:sldMk cId="1804622632" sldId="263"/>
            <ac:graphicFrameMk id="8" creationId="{5CE44FBF-A973-48FC-B0FA-68931F0B9875}"/>
          </ac:graphicFrameMkLst>
        </pc:graphicFrameChg>
        <pc:graphicFrameChg chg="del">
          <ac:chgData name="Emily Veenstra" userId="9ae0e26f-7f92-4db3-afac-99e4ad4eb85b" providerId="ADAL" clId="{77674597-7D99-49E4-8AFB-53D5B290E3A5}" dt="2019-04-10T19:01:34.388" v="0" actId="478"/>
          <ac:graphicFrameMkLst>
            <pc:docMk/>
            <pc:sldMk cId="1804622632" sldId="263"/>
            <ac:graphicFrameMk id="18" creationId="{C02BD94F-CDD7-451F-ACFE-C49A8FC001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Effect of Number of Nodes on Pre-Processing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timeInSeconds</c:v>
                </c:pt>
              </c:strCache>
            </c:strRef>
          </c:tx>
          <c:spPr>
            <a:ln w="34925" cap="rnd">
              <a:solidFill>
                <a:srgbClr val="E638C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9"/>
            <c:spPr>
              <a:solidFill>
                <a:srgbClr val="E638C5"/>
              </a:solidFill>
              <a:ln w="9525" cap="rnd">
                <a:solidFill>
                  <a:srgbClr val="E638C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394.76880383491499</c:v>
                </c:pt>
                <c:pt idx="1">
                  <c:v>371.43015360832197</c:v>
                </c:pt>
                <c:pt idx="2">
                  <c:v>267.221606731414</c:v>
                </c:pt>
                <c:pt idx="3">
                  <c:v>155.68683695793101</c:v>
                </c:pt>
                <c:pt idx="4">
                  <c:v>123.42781615257201</c:v>
                </c:pt>
                <c:pt idx="5">
                  <c:v>111.51846575737</c:v>
                </c:pt>
                <c:pt idx="6">
                  <c:v>110.57176041603</c:v>
                </c:pt>
                <c:pt idx="7">
                  <c:v>114.725262880325</c:v>
                </c:pt>
                <c:pt idx="8">
                  <c:v>126.26389050483699</c:v>
                </c:pt>
                <c:pt idx="9">
                  <c:v>100.87875008583001</c:v>
                </c:pt>
                <c:pt idx="10">
                  <c:v>102.310509443283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BA-42E9-9286-68204B937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5133448"/>
        <c:axId val="615135416"/>
      </c:scatterChart>
      <c:valAx>
        <c:axId val="615133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Number of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135416"/>
        <c:crosses val="autoZero"/>
        <c:crossBetween val="midCat"/>
      </c:valAx>
      <c:valAx>
        <c:axId val="615135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Preprocessing 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133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35BD6-4DA4-4496-8B33-BD1A6E623BEC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572EA5-59CE-4DEB-B793-D2E959028BF6}">
      <dgm:prSet/>
      <dgm:spPr/>
      <dgm:t>
        <a:bodyPr/>
        <a:lstStyle/>
        <a:p>
          <a:r>
            <a:rPr lang="en-US"/>
            <a:t>Collect</a:t>
          </a:r>
        </a:p>
      </dgm:t>
    </dgm:pt>
    <dgm:pt modelId="{8D518A7E-67E7-44D5-892B-7F80157D31EF}" type="parTrans" cxnId="{387699DD-27F2-4AE6-9706-D8B577D6701B}">
      <dgm:prSet/>
      <dgm:spPr/>
      <dgm:t>
        <a:bodyPr/>
        <a:lstStyle/>
        <a:p>
          <a:endParaRPr lang="en-US"/>
        </a:p>
      </dgm:t>
    </dgm:pt>
    <dgm:pt modelId="{E3A7FF0E-7B0B-4C03-BDAF-06E38EBC7E7D}" type="sibTrans" cxnId="{387699DD-27F2-4AE6-9706-D8B577D6701B}">
      <dgm:prSet/>
      <dgm:spPr/>
      <dgm:t>
        <a:bodyPr/>
        <a:lstStyle/>
        <a:p>
          <a:endParaRPr lang="en-US"/>
        </a:p>
      </dgm:t>
    </dgm:pt>
    <dgm:pt modelId="{2F831C3D-A33C-4AD2-BA90-FAA2D7703199}">
      <dgm:prSet/>
      <dgm:spPr/>
      <dgm:t>
        <a:bodyPr/>
        <a:lstStyle/>
        <a:p>
          <a:r>
            <a:rPr lang="en-US"/>
            <a:t>Download the data from online onto the ARC cluster at the University of Calgary where Spark is installed</a:t>
          </a:r>
        </a:p>
      </dgm:t>
    </dgm:pt>
    <dgm:pt modelId="{B2F5A108-338E-4BC9-913B-EF22899D89B4}" type="parTrans" cxnId="{40A6D7C4-33BC-4D9D-A200-B00C874A346B}">
      <dgm:prSet/>
      <dgm:spPr/>
      <dgm:t>
        <a:bodyPr/>
        <a:lstStyle/>
        <a:p>
          <a:endParaRPr lang="en-US"/>
        </a:p>
      </dgm:t>
    </dgm:pt>
    <dgm:pt modelId="{913B6DE6-1B03-4AED-B2DD-0425DDC38C2E}" type="sibTrans" cxnId="{40A6D7C4-33BC-4D9D-A200-B00C874A346B}">
      <dgm:prSet/>
      <dgm:spPr/>
      <dgm:t>
        <a:bodyPr/>
        <a:lstStyle/>
        <a:p>
          <a:endParaRPr lang="en-US"/>
        </a:p>
      </dgm:t>
    </dgm:pt>
    <dgm:pt modelId="{3D3B14E5-6723-4B41-A0AA-B299A79B5664}">
      <dgm:prSet/>
      <dgm:spPr/>
      <dgm:t>
        <a:bodyPr/>
        <a:lstStyle/>
        <a:p>
          <a:r>
            <a:rPr lang="en-US"/>
            <a:t>Explore</a:t>
          </a:r>
        </a:p>
      </dgm:t>
    </dgm:pt>
    <dgm:pt modelId="{BBE547E4-1BE6-42DD-AAE6-9B15C6CA4199}" type="parTrans" cxnId="{249938CB-A4D9-4EAE-BB8B-637695004675}">
      <dgm:prSet/>
      <dgm:spPr/>
      <dgm:t>
        <a:bodyPr/>
        <a:lstStyle/>
        <a:p>
          <a:endParaRPr lang="en-US"/>
        </a:p>
      </dgm:t>
    </dgm:pt>
    <dgm:pt modelId="{BFC30002-1E40-49F5-9853-37D088CB9DCC}" type="sibTrans" cxnId="{249938CB-A4D9-4EAE-BB8B-637695004675}">
      <dgm:prSet/>
      <dgm:spPr/>
      <dgm:t>
        <a:bodyPr/>
        <a:lstStyle/>
        <a:p>
          <a:endParaRPr lang="en-US"/>
        </a:p>
      </dgm:t>
    </dgm:pt>
    <dgm:pt modelId="{BCAC48FB-8FE3-49B6-B807-E5EDE773B21B}">
      <dgm:prSet/>
      <dgm:spPr/>
      <dgm:t>
        <a:bodyPr/>
        <a:lstStyle/>
        <a:p>
          <a:r>
            <a:rPr lang="en-CA"/>
            <a:t>Learn what types of data each feature contains and understand the legends.</a:t>
          </a:r>
        </a:p>
        <a:p>
          <a:r>
            <a:rPr lang="en-US"/>
            <a:t>Example</a:t>
          </a:r>
        </a:p>
        <a:p>
          <a:r>
            <a:rPr lang="en-US"/>
            <a:t>CRS_ARR_TIME = Scheduled arrival time</a:t>
          </a:r>
        </a:p>
        <a:p>
          <a:r>
            <a:rPr lang="en-US"/>
            <a:t>ARR_TIME = Actual arrival time</a:t>
          </a:r>
        </a:p>
      </dgm:t>
    </dgm:pt>
    <dgm:pt modelId="{9B9378B8-F6D5-45D3-96AF-D5A839B71338}" type="parTrans" cxnId="{AE8E4014-6887-4043-92AA-FF294750EBB2}">
      <dgm:prSet/>
      <dgm:spPr/>
      <dgm:t>
        <a:bodyPr/>
        <a:lstStyle/>
        <a:p>
          <a:endParaRPr lang="en-US"/>
        </a:p>
      </dgm:t>
    </dgm:pt>
    <dgm:pt modelId="{793D2ACB-9513-493C-9FE7-19BE5A926527}" type="sibTrans" cxnId="{AE8E4014-6887-4043-92AA-FF294750EBB2}">
      <dgm:prSet/>
      <dgm:spPr/>
      <dgm:t>
        <a:bodyPr/>
        <a:lstStyle/>
        <a:p>
          <a:endParaRPr lang="en-US"/>
        </a:p>
      </dgm:t>
    </dgm:pt>
    <dgm:pt modelId="{9B9D4C53-C78C-4CBE-B10B-2B7718C3D0B1}">
      <dgm:prSet/>
      <dgm:spPr/>
      <dgm:t>
        <a:bodyPr/>
        <a:lstStyle/>
        <a:p>
          <a:r>
            <a:rPr lang="en-US"/>
            <a:t>Visualize</a:t>
          </a:r>
        </a:p>
      </dgm:t>
    </dgm:pt>
    <dgm:pt modelId="{CB599E11-0716-48B9-BD0C-E38238AEDAE5}" type="parTrans" cxnId="{7807D1E3-5C36-4EFA-9220-3E34AD2824AF}">
      <dgm:prSet/>
      <dgm:spPr/>
      <dgm:t>
        <a:bodyPr/>
        <a:lstStyle/>
        <a:p>
          <a:endParaRPr lang="en-US"/>
        </a:p>
      </dgm:t>
    </dgm:pt>
    <dgm:pt modelId="{AC3D93EE-3363-47BD-A547-B266CB17DEB5}" type="sibTrans" cxnId="{7807D1E3-5C36-4EFA-9220-3E34AD2824AF}">
      <dgm:prSet/>
      <dgm:spPr/>
      <dgm:t>
        <a:bodyPr/>
        <a:lstStyle/>
        <a:p>
          <a:endParaRPr lang="en-US"/>
        </a:p>
      </dgm:t>
    </dgm:pt>
    <dgm:pt modelId="{E82F7F44-D895-496D-B6B9-0FCF325001A9}">
      <dgm:prSet/>
      <dgm:spPr/>
      <dgm:t>
        <a:bodyPr/>
        <a:lstStyle/>
        <a:p>
          <a:r>
            <a:rPr lang="en-US"/>
            <a:t>Visualize the distributions of the data to understand what could be interesting to investigate and what could cause problems.</a:t>
          </a:r>
        </a:p>
      </dgm:t>
    </dgm:pt>
    <dgm:pt modelId="{F4308B75-8CEC-49F5-9324-EF19DDCC30A7}" type="parTrans" cxnId="{FCA35414-BA9B-498E-BDCE-82EDA41DBC91}">
      <dgm:prSet/>
      <dgm:spPr/>
      <dgm:t>
        <a:bodyPr/>
        <a:lstStyle/>
        <a:p>
          <a:endParaRPr lang="en-US"/>
        </a:p>
      </dgm:t>
    </dgm:pt>
    <dgm:pt modelId="{EF1DDAF7-291F-40EE-95D6-B6E18689460B}" type="sibTrans" cxnId="{FCA35414-BA9B-498E-BDCE-82EDA41DBC91}">
      <dgm:prSet/>
      <dgm:spPr/>
      <dgm:t>
        <a:bodyPr/>
        <a:lstStyle/>
        <a:p>
          <a:endParaRPr lang="en-US"/>
        </a:p>
      </dgm:t>
    </dgm:pt>
    <dgm:pt modelId="{12602AE2-AAE3-4ADF-9510-8CF523A817F9}" type="pres">
      <dgm:prSet presAssocID="{10F35BD6-4DA4-4496-8B33-BD1A6E623BEC}" presName="Name0" presStyleCnt="0">
        <dgm:presLayoutVars>
          <dgm:dir/>
          <dgm:animLvl val="lvl"/>
          <dgm:resizeHandles val="exact"/>
        </dgm:presLayoutVars>
      </dgm:prSet>
      <dgm:spPr/>
    </dgm:pt>
    <dgm:pt modelId="{4C7203DD-84F4-427B-9E91-5AF3F280244E}" type="pres">
      <dgm:prSet presAssocID="{9B572EA5-59CE-4DEB-B793-D2E959028BF6}" presName="composite" presStyleCnt="0"/>
      <dgm:spPr/>
    </dgm:pt>
    <dgm:pt modelId="{ECAD11F1-62B8-4541-8594-470285386F0F}" type="pres">
      <dgm:prSet presAssocID="{9B572EA5-59CE-4DEB-B793-D2E959028BF6}" presName="parTx" presStyleLbl="alignNode1" presStyleIdx="0" presStyleCnt="3">
        <dgm:presLayoutVars>
          <dgm:chMax val="0"/>
          <dgm:chPref val="0"/>
        </dgm:presLayoutVars>
      </dgm:prSet>
      <dgm:spPr/>
    </dgm:pt>
    <dgm:pt modelId="{3D32FA90-37C4-4BEA-A123-5856E66411AA}" type="pres">
      <dgm:prSet presAssocID="{9B572EA5-59CE-4DEB-B793-D2E959028BF6}" presName="desTx" presStyleLbl="alignAccFollowNode1" presStyleIdx="0" presStyleCnt="3">
        <dgm:presLayoutVars/>
      </dgm:prSet>
      <dgm:spPr/>
    </dgm:pt>
    <dgm:pt modelId="{E69A6C84-D8DB-4B51-AEBD-55737F357BD0}" type="pres">
      <dgm:prSet presAssocID="{E3A7FF0E-7B0B-4C03-BDAF-06E38EBC7E7D}" presName="space" presStyleCnt="0"/>
      <dgm:spPr/>
    </dgm:pt>
    <dgm:pt modelId="{6035991B-FF61-462E-B683-1037269C19B1}" type="pres">
      <dgm:prSet presAssocID="{3D3B14E5-6723-4B41-A0AA-B299A79B5664}" presName="composite" presStyleCnt="0"/>
      <dgm:spPr/>
    </dgm:pt>
    <dgm:pt modelId="{E126B6E4-DEB7-41C1-B930-23A28E3DFA39}" type="pres">
      <dgm:prSet presAssocID="{3D3B14E5-6723-4B41-A0AA-B299A79B5664}" presName="parTx" presStyleLbl="alignNode1" presStyleIdx="1" presStyleCnt="3">
        <dgm:presLayoutVars>
          <dgm:chMax val="0"/>
          <dgm:chPref val="0"/>
        </dgm:presLayoutVars>
      </dgm:prSet>
      <dgm:spPr/>
    </dgm:pt>
    <dgm:pt modelId="{FF295CE5-778C-4440-97E6-18CF6E84F854}" type="pres">
      <dgm:prSet presAssocID="{3D3B14E5-6723-4B41-A0AA-B299A79B5664}" presName="desTx" presStyleLbl="alignAccFollowNode1" presStyleIdx="1" presStyleCnt="3">
        <dgm:presLayoutVars/>
      </dgm:prSet>
      <dgm:spPr/>
    </dgm:pt>
    <dgm:pt modelId="{7069E74C-9CBC-4D76-9481-23A066FBBF3F}" type="pres">
      <dgm:prSet presAssocID="{BFC30002-1E40-49F5-9853-37D088CB9DCC}" presName="space" presStyleCnt="0"/>
      <dgm:spPr/>
    </dgm:pt>
    <dgm:pt modelId="{86D9E5FA-432D-4BA4-9712-F2AEFF262ECF}" type="pres">
      <dgm:prSet presAssocID="{9B9D4C53-C78C-4CBE-B10B-2B7718C3D0B1}" presName="composite" presStyleCnt="0"/>
      <dgm:spPr/>
    </dgm:pt>
    <dgm:pt modelId="{5D34FA90-826F-4BFD-B954-1150BB34C59F}" type="pres">
      <dgm:prSet presAssocID="{9B9D4C53-C78C-4CBE-B10B-2B7718C3D0B1}" presName="parTx" presStyleLbl="alignNode1" presStyleIdx="2" presStyleCnt="3">
        <dgm:presLayoutVars>
          <dgm:chMax val="0"/>
          <dgm:chPref val="0"/>
        </dgm:presLayoutVars>
      </dgm:prSet>
      <dgm:spPr/>
    </dgm:pt>
    <dgm:pt modelId="{15684CC7-631B-4D52-A118-FF4EBA8C2F6F}" type="pres">
      <dgm:prSet presAssocID="{9B9D4C53-C78C-4CBE-B10B-2B7718C3D0B1}" presName="desTx" presStyleLbl="alignAccFollowNode1" presStyleIdx="2" presStyleCnt="3">
        <dgm:presLayoutVars/>
      </dgm:prSet>
      <dgm:spPr/>
    </dgm:pt>
  </dgm:ptLst>
  <dgm:cxnLst>
    <dgm:cxn modelId="{AE8E4014-6887-4043-92AA-FF294750EBB2}" srcId="{3D3B14E5-6723-4B41-A0AA-B299A79B5664}" destId="{BCAC48FB-8FE3-49B6-B807-E5EDE773B21B}" srcOrd="0" destOrd="0" parTransId="{9B9378B8-F6D5-45D3-96AF-D5A839B71338}" sibTransId="{793D2ACB-9513-493C-9FE7-19BE5A926527}"/>
    <dgm:cxn modelId="{FCA35414-BA9B-498E-BDCE-82EDA41DBC91}" srcId="{9B9D4C53-C78C-4CBE-B10B-2B7718C3D0B1}" destId="{E82F7F44-D895-496D-B6B9-0FCF325001A9}" srcOrd="0" destOrd="0" parTransId="{F4308B75-8CEC-49F5-9324-EF19DDCC30A7}" sibTransId="{EF1DDAF7-291F-40EE-95D6-B6E18689460B}"/>
    <dgm:cxn modelId="{8A85095B-ED64-44D1-90DB-7C63DBF18BC1}" type="presOf" srcId="{9B572EA5-59CE-4DEB-B793-D2E959028BF6}" destId="{ECAD11F1-62B8-4541-8594-470285386F0F}" srcOrd="0" destOrd="0" presId="urn:microsoft.com/office/officeart/2016/7/layout/ChevronBlockProcess"/>
    <dgm:cxn modelId="{21254A63-E825-4DA8-9C20-DB6EAB12E90A}" type="presOf" srcId="{E82F7F44-D895-496D-B6B9-0FCF325001A9}" destId="{15684CC7-631B-4D52-A118-FF4EBA8C2F6F}" srcOrd="0" destOrd="0" presId="urn:microsoft.com/office/officeart/2016/7/layout/ChevronBlockProcess"/>
    <dgm:cxn modelId="{F2336750-5BE1-4D88-8483-F45E82B5C107}" type="presOf" srcId="{9B9D4C53-C78C-4CBE-B10B-2B7718C3D0B1}" destId="{5D34FA90-826F-4BFD-B954-1150BB34C59F}" srcOrd="0" destOrd="0" presId="urn:microsoft.com/office/officeart/2016/7/layout/ChevronBlockProcess"/>
    <dgm:cxn modelId="{344BB450-A664-48ED-AAF3-CB6DCE978D8D}" type="presOf" srcId="{2F831C3D-A33C-4AD2-BA90-FAA2D7703199}" destId="{3D32FA90-37C4-4BEA-A123-5856E66411AA}" srcOrd="0" destOrd="0" presId="urn:microsoft.com/office/officeart/2016/7/layout/ChevronBlockProcess"/>
    <dgm:cxn modelId="{BCC5DE91-0FC2-48F1-95E6-1C7FD46D35C1}" type="presOf" srcId="{10F35BD6-4DA4-4496-8B33-BD1A6E623BEC}" destId="{12602AE2-AAE3-4ADF-9510-8CF523A817F9}" srcOrd="0" destOrd="0" presId="urn:microsoft.com/office/officeart/2016/7/layout/ChevronBlockProcess"/>
    <dgm:cxn modelId="{FC85DBBE-2615-479E-A697-EBA3027EF6F7}" type="presOf" srcId="{BCAC48FB-8FE3-49B6-B807-E5EDE773B21B}" destId="{FF295CE5-778C-4440-97E6-18CF6E84F854}" srcOrd="0" destOrd="0" presId="urn:microsoft.com/office/officeart/2016/7/layout/ChevronBlockProcess"/>
    <dgm:cxn modelId="{40A6D7C4-33BC-4D9D-A200-B00C874A346B}" srcId="{9B572EA5-59CE-4DEB-B793-D2E959028BF6}" destId="{2F831C3D-A33C-4AD2-BA90-FAA2D7703199}" srcOrd="0" destOrd="0" parTransId="{B2F5A108-338E-4BC9-913B-EF22899D89B4}" sibTransId="{913B6DE6-1B03-4AED-B2DD-0425DDC38C2E}"/>
    <dgm:cxn modelId="{249938CB-A4D9-4EAE-BB8B-637695004675}" srcId="{10F35BD6-4DA4-4496-8B33-BD1A6E623BEC}" destId="{3D3B14E5-6723-4B41-A0AA-B299A79B5664}" srcOrd="1" destOrd="0" parTransId="{BBE547E4-1BE6-42DD-AAE6-9B15C6CA4199}" sibTransId="{BFC30002-1E40-49F5-9853-37D088CB9DCC}"/>
    <dgm:cxn modelId="{BBF387D3-F53F-45ED-A7C5-A384AE9F9024}" type="presOf" srcId="{3D3B14E5-6723-4B41-A0AA-B299A79B5664}" destId="{E126B6E4-DEB7-41C1-B930-23A28E3DFA39}" srcOrd="0" destOrd="0" presId="urn:microsoft.com/office/officeart/2016/7/layout/ChevronBlockProcess"/>
    <dgm:cxn modelId="{387699DD-27F2-4AE6-9706-D8B577D6701B}" srcId="{10F35BD6-4DA4-4496-8B33-BD1A6E623BEC}" destId="{9B572EA5-59CE-4DEB-B793-D2E959028BF6}" srcOrd="0" destOrd="0" parTransId="{8D518A7E-67E7-44D5-892B-7F80157D31EF}" sibTransId="{E3A7FF0E-7B0B-4C03-BDAF-06E38EBC7E7D}"/>
    <dgm:cxn modelId="{7807D1E3-5C36-4EFA-9220-3E34AD2824AF}" srcId="{10F35BD6-4DA4-4496-8B33-BD1A6E623BEC}" destId="{9B9D4C53-C78C-4CBE-B10B-2B7718C3D0B1}" srcOrd="2" destOrd="0" parTransId="{CB599E11-0716-48B9-BD0C-E38238AEDAE5}" sibTransId="{AC3D93EE-3363-47BD-A547-B266CB17DEB5}"/>
    <dgm:cxn modelId="{3F08DDFF-72BD-4186-A181-91B1761669A2}" type="presParOf" srcId="{12602AE2-AAE3-4ADF-9510-8CF523A817F9}" destId="{4C7203DD-84F4-427B-9E91-5AF3F280244E}" srcOrd="0" destOrd="0" presId="urn:microsoft.com/office/officeart/2016/7/layout/ChevronBlockProcess"/>
    <dgm:cxn modelId="{B5C8C6D3-C40E-4D59-BF38-857EA96AE2FC}" type="presParOf" srcId="{4C7203DD-84F4-427B-9E91-5AF3F280244E}" destId="{ECAD11F1-62B8-4541-8594-470285386F0F}" srcOrd="0" destOrd="0" presId="urn:microsoft.com/office/officeart/2016/7/layout/ChevronBlockProcess"/>
    <dgm:cxn modelId="{0928FF37-3182-4297-978E-5195E7B91522}" type="presParOf" srcId="{4C7203DD-84F4-427B-9E91-5AF3F280244E}" destId="{3D32FA90-37C4-4BEA-A123-5856E66411AA}" srcOrd="1" destOrd="0" presId="urn:microsoft.com/office/officeart/2016/7/layout/ChevronBlockProcess"/>
    <dgm:cxn modelId="{8D6960C3-67D8-4A44-A400-16457E7EE370}" type="presParOf" srcId="{12602AE2-AAE3-4ADF-9510-8CF523A817F9}" destId="{E69A6C84-D8DB-4B51-AEBD-55737F357BD0}" srcOrd="1" destOrd="0" presId="urn:microsoft.com/office/officeart/2016/7/layout/ChevronBlockProcess"/>
    <dgm:cxn modelId="{880EEE77-2719-48D1-96B1-02F108FAB194}" type="presParOf" srcId="{12602AE2-AAE3-4ADF-9510-8CF523A817F9}" destId="{6035991B-FF61-462E-B683-1037269C19B1}" srcOrd="2" destOrd="0" presId="urn:microsoft.com/office/officeart/2016/7/layout/ChevronBlockProcess"/>
    <dgm:cxn modelId="{8509F00C-7928-4DF8-8D68-6FAD02656652}" type="presParOf" srcId="{6035991B-FF61-462E-B683-1037269C19B1}" destId="{E126B6E4-DEB7-41C1-B930-23A28E3DFA39}" srcOrd="0" destOrd="0" presId="urn:microsoft.com/office/officeart/2016/7/layout/ChevronBlockProcess"/>
    <dgm:cxn modelId="{F46C8547-2D0F-4A37-89CE-3E9128DA6C12}" type="presParOf" srcId="{6035991B-FF61-462E-B683-1037269C19B1}" destId="{FF295CE5-778C-4440-97E6-18CF6E84F854}" srcOrd="1" destOrd="0" presId="urn:microsoft.com/office/officeart/2016/7/layout/ChevronBlockProcess"/>
    <dgm:cxn modelId="{1CCF7582-01D4-4E8C-93CA-BE517FA60340}" type="presParOf" srcId="{12602AE2-AAE3-4ADF-9510-8CF523A817F9}" destId="{7069E74C-9CBC-4D76-9481-23A066FBBF3F}" srcOrd="3" destOrd="0" presId="urn:microsoft.com/office/officeart/2016/7/layout/ChevronBlockProcess"/>
    <dgm:cxn modelId="{72433FF1-25F8-4D76-A731-06A7C5A290F5}" type="presParOf" srcId="{12602AE2-AAE3-4ADF-9510-8CF523A817F9}" destId="{86D9E5FA-432D-4BA4-9712-F2AEFF262ECF}" srcOrd="4" destOrd="0" presId="urn:microsoft.com/office/officeart/2016/7/layout/ChevronBlockProcess"/>
    <dgm:cxn modelId="{6913D400-D8B9-4142-A561-6C9B7EC902EA}" type="presParOf" srcId="{86D9E5FA-432D-4BA4-9712-F2AEFF262ECF}" destId="{5D34FA90-826F-4BFD-B954-1150BB34C59F}" srcOrd="0" destOrd="0" presId="urn:microsoft.com/office/officeart/2016/7/layout/ChevronBlockProcess"/>
    <dgm:cxn modelId="{3CC5D9DC-36D7-4C92-8E1A-89344B4678CA}" type="presParOf" srcId="{86D9E5FA-432D-4BA4-9712-F2AEFF262ECF}" destId="{15684CC7-631B-4D52-A118-FF4EBA8C2F6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35BD6-4DA4-4496-8B33-BD1A6E623BEC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572EA5-59CE-4DEB-B793-D2E959028BF6}">
      <dgm:prSet/>
      <dgm:spPr/>
      <dgm:t>
        <a:bodyPr/>
        <a:lstStyle/>
        <a:p>
          <a:r>
            <a:rPr lang="en-US" dirty="0"/>
            <a:t>Filter</a:t>
          </a:r>
        </a:p>
      </dgm:t>
    </dgm:pt>
    <dgm:pt modelId="{8D518A7E-67E7-44D5-892B-7F80157D31EF}" type="parTrans" cxnId="{387699DD-27F2-4AE6-9706-D8B577D6701B}">
      <dgm:prSet/>
      <dgm:spPr/>
      <dgm:t>
        <a:bodyPr/>
        <a:lstStyle/>
        <a:p>
          <a:endParaRPr lang="en-US"/>
        </a:p>
      </dgm:t>
    </dgm:pt>
    <dgm:pt modelId="{E3A7FF0E-7B0B-4C03-BDAF-06E38EBC7E7D}" type="sibTrans" cxnId="{387699DD-27F2-4AE6-9706-D8B577D6701B}">
      <dgm:prSet/>
      <dgm:spPr/>
      <dgm:t>
        <a:bodyPr/>
        <a:lstStyle/>
        <a:p>
          <a:endParaRPr lang="en-US"/>
        </a:p>
      </dgm:t>
    </dgm:pt>
    <dgm:pt modelId="{2F831C3D-A33C-4AD2-BA90-FAA2D77031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Remove irrelevant data:</a:t>
          </a:r>
        </a:p>
      </dgm:t>
    </dgm:pt>
    <dgm:pt modelId="{B2F5A108-338E-4BC9-913B-EF22899D89B4}" type="parTrans" cxnId="{40A6D7C4-33BC-4D9D-A200-B00C874A346B}">
      <dgm:prSet/>
      <dgm:spPr/>
      <dgm:t>
        <a:bodyPr/>
        <a:lstStyle/>
        <a:p>
          <a:endParaRPr lang="en-US"/>
        </a:p>
      </dgm:t>
    </dgm:pt>
    <dgm:pt modelId="{913B6DE6-1B03-4AED-B2DD-0425DDC38C2E}" type="sibTrans" cxnId="{40A6D7C4-33BC-4D9D-A200-B00C874A346B}">
      <dgm:prSet/>
      <dgm:spPr/>
      <dgm:t>
        <a:bodyPr/>
        <a:lstStyle/>
        <a:p>
          <a:endParaRPr lang="en-US"/>
        </a:p>
      </dgm:t>
    </dgm:pt>
    <dgm:pt modelId="{3D3B14E5-6723-4B41-A0AA-B299A79B5664}">
      <dgm:prSet/>
      <dgm:spPr/>
      <dgm:t>
        <a:bodyPr/>
        <a:lstStyle/>
        <a:p>
          <a:r>
            <a:rPr lang="en-US" dirty="0"/>
            <a:t>Label</a:t>
          </a:r>
        </a:p>
      </dgm:t>
    </dgm:pt>
    <dgm:pt modelId="{BBE547E4-1BE6-42DD-AAE6-9B15C6CA4199}" type="parTrans" cxnId="{249938CB-A4D9-4EAE-BB8B-637695004675}">
      <dgm:prSet/>
      <dgm:spPr/>
      <dgm:t>
        <a:bodyPr/>
        <a:lstStyle/>
        <a:p>
          <a:endParaRPr lang="en-US"/>
        </a:p>
      </dgm:t>
    </dgm:pt>
    <dgm:pt modelId="{BFC30002-1E40-49F5-9853-37D088CB9DCC}" type="sibTrans" cxnId="{249938CB-A4D9-4EAE-BB8B-637695004675}">
      <dgm:prSet/>
      <dgm:spPr/>
      <dgm:t>
        <a:bodyPr/>
        <a:lstStyle/>
        <a:p>
          <a:endParaRPr lang="en-US"/>
        </a:p>
      </dgm:t>
    </dgm:pt>
    <dgm:pt modelId="{BCAC48FB-8FE3-49B6-B807-E5EDE773B21B}">
      <dgm:prSet/>
      <dgm:spPr/>
      <dgm:t>
        <a:bodyPr/>
        <a:lstStyle/>
        <a:p>
          <a:r>
            <a:rPr lang="en-CA" dirty="0"/>
            <a:t>Explicitly create a label column</a:t>
          </a:r>
        </a:p>
        <a:p>
          <a:r>
            <a:rPr lang="en-US" dirty="0"/>
            <a:t>Example:</a:t>
          </a:r>
        </a:p>
        <a:p>
          <a:r>
            <a:rPr lang="en-US" dirty="0"/>
            <a:t>0 = On Time</a:t>
          </a:r>
        </a:p>
        <a:p>
          <a:r>
            <a:rPr lang="en-US" dirty="0"/>
            <a:t>1 = Delayed</a:t>
          </a:r>
        </a:p>
        <a:p>
          <a:r>
            <a:rPr lang="en-US" dirty="0"/>
            <a:t>2 = Diverted</a:t>
          </a:r>
        </a:p>
        <a:p>
          <a:r>
            <a:rPr lang="en-US" dirty="0"/>
            <a:t>3 = Cancelled</a:t>
          </a:r>
        </a:p>
      </dgm:t>
    </dgm:pt>
    <dgm:pt modelId="{9B9378B8-F6D5-45D3-96AF-D5A839B71338}" type="parTrans" cxnId="{AE8E4014-6887-4043-92AA-FF294750EBB2}">
      <dgm:prSet/>
      <dgm:spPr/>
      <dgm:t>
        <a:bodyPr/>
        <a:lstStyle/>
        <a:p>
          <a:endParaRPr lang="en-US"/>
        </a:p>
      </dgm:t>
    </dgm:pt>
    <dgm:pt modelId="{793D2ACB-9513-493C-9FE7-19BE5A926527}" type="sibTrans" cxnId="{AE8E4014-6887-4043-92AA-FF294750EBB2}">
      <dgm:prSet/>
      <dgm:spPr/>
      <dgm:t>
        <a:bodyPr/>
        <a:lstStyle/>
        <a:p>
          <a:endParaRPr lang="en-US"/>
        </a:p>
      </dgm:t>
    </dgm:pt>
    <dgm:pt modelId="{9B9D4C53-C78C-4CBE-B10B-2B7718C3D0B1}">
      <dgm:prSet/>
      <dgm:spPr/>
      <dgm:t>
        <a:bodyPr/>
        <a:lstStyle/>
        <a:p>
          <a:r>
            <a:rPr lang="en-US" dirty="0"/>
            <a:t>Clean</a:t>
          </a:r>
        </a:p>
      </dgm:t>
    </dgm:pt>
    <dgm:pt modelId="{CB599E11-0716-48B9-BD0C-E38238AEDAE5}" type="parTrans" cxnId="{7807D1E3-5C36-4EFA-9220-3E34AD2824AF}">
      <dgm:prSet/>
      <dgm:spPr/>
      <dgm:t>
        <a:bodyPr/>
        <a:lstStyle/>
        <a:p>
          <a:endParaRPr lang="en-US"/>
        </a:p>
      </dgm:t>
    </dgm:pt>
    <dgm:pt modelId="{AC3D93EE-3363-47BD-A547-B266CB17DEB5}" type="sibTrans" cxnId="{7807D1E3-5C36-4EFA-9220-3E34AD2824AF}">
      <dgm:prSet/>
      <dgm:spPr/>
      <dgm:t>
        <a:bodyPr/>
        <a:lstStyle/>
        <a:p>
          <a:endParaRPr lang="en-US"/>
        </a:p>
      </dgm:t>
    </dgm:pt>
    <dgm:pt modelId="{E82F7F44-D895-496D-B6B9-0FCF325001A9}">
      <dgm:prSet/>
      <dgm:spPr/>
      <dgm:t>
        <a:bodyPr/>
        <a:lstStyle/>
        <a:p>
          <a:r>
            <a:rPr lang="en-US" dirty="0"/>
            <a:t>Check for null values or empty strings</a:t>
          </a:r>
        </a:p>
        <a:p>
          <a:r>
            <a:rPr lang="en-US" dirty="0"/>
            <a:t>The data was strongly structured, so large amounts of null values were missing for logical reasons</a:t>
          </a:r>
        </a:p>
      </dgm:t>
    </dgm:pt>
    <dgm:pt modelId="{F4308B75-8CEC-49F5-9324-EF19DDCC30A7}" type="parTrans" cxnId="{FCA35414-BA9B-498E-BDCE-82EDA41DBC91}">
      <dgm:prSet/>
      <dgm:spPr/>
      <dgm:t>
        <a:bodyPr/>
        <a:lstStyle/>
        <a:p>
          <a:endParaRPr lang="en-US"/>
        </a:p>
      </dgm:t>
    </dgm:pt>
    <dgm:pt modelId="{EF1DDAF7-291F-40EE-95D6-B6E18689460B}" type="sibTrans" cxnId="{FCA35414-BA9B-498E-BDCE-82EDA41DBC91}">
      <dgm:prSet/>
      <dgm:spPr/>
      <dgm:t>
        <a:bodyPr/>
        <a:lstStyle/>
        <a:p>
          <a:endParaRPr lang="en-US"/>
        </a:p>
      </dgm:t>
    </dgm:pt>
    <dgm:pt modelId="{D5C60609-A480-476D-93B4-BBEF574853F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Reduce the scope to flights leaving from Houston</a:t>
          </a:r>
        </a:p>
      </dgm:t>
    </dgm:pt>
    <dgm:pt modelId="{BA330047-D2FC-4865-A88B-8EEF22D3D4D3}" type="parTrans" cxnId="{82925F0F-CB65-4A61-8029-1B9072557735}">
      <dgm:prSet/>
      <dgm:spPr/>
      <dgm:t>
        <a:bodyPr/>
        <a:lstStyle/>
        <a:p>
          <a:endParaRPr lang="en-CA"/>
        </a:p>
      </dgm:t>
    </dgm:pt>
    <dgm:pt modelId="{CD30922F-BBD8-41C3-BFD9-2BD1EF005D31}" type="sibTrans" cxnId="{82925F0F-CB65-4A61-8029-1B9072557735}">
      <dgm:prSet/>
      <dgm:spPr/>
      <dgm:t>
        <a:bodyPr/>
        <a:lstStyle/>
        <a:p>
          <a:endParaRPr lang="en-CA"/>
        </a:p>
      </dgm:t>
    </dgm:pt>
    <dgm:pt modelId="{102FAE5A-87CA-4BAC-9BA8-D2BDFE162D6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Remove variables such as taxi out time </a:t>
          </a:r>
        </a:p>
      </dgm:t>
    </dgm:pt>
    <dgm:pt modelId="{00028086-F423-4E9A-9845-03C38DB8E70C}" type="sibTrans" cxnId="{5FD44F24-CDB2-4CFE-B8F0-BB83A944D55C}">
      <dgm:prSet/>
      <dgm:spPr/>
      <dgm:t>
        <a:bodyPr/>
        <a:lstStyle/>
        <a:p>
          <a:endParaRPr lang="en-CA"/>
        </a:p>
      </dgm:t>
    </dgm:pt>
    <dgm:pt modelId="{C9A4ECBB-C0E9-4193-A461-5DC50740E7DF}" type="parTrans" cxnId="{5FD44F24-CDB2-4CFE-B8F0-BB83A944D55C}">
      <dgm:prSet/>
      <dgm:spPr/>
      <dgm:t>
        <a:bodyPr/>
        <a:lstStyle/>
        <a:p>
          <a:endParaRPr lang="en-CA"/>
        </a:p>
      </dgm:t>
    </dgm:pt>
    <dgm:pt modelId="{9A98B2FB-6541-45C1-A2FE-2EA619C346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Some research questions require all flights, others just delayed flights</a:t>
          </a:r>
        </a:p>
      </dgm:t>
    </dgm:pt>
    <dgm:pt modelId="{29B2F11F-C9FD-4CEB-A2B9-D54FE4079838}" type="parTrans" cxnId="{9A49FC84-223E-4A57-AB92-5CFC667646DC}">
      <dgm:prSet/>
      <dgm:spPr/>
      <dgm:t>
        <a:bodyPr/>
        <a:lstStyle/>
        <a:p>
          <a:endParaRPr lang="en-CA"/>
        </a:p>
      </dgm:t>
    </dgm:pt>
    <dgm:pt modelId="{15518BF4-2552-48C0-8AEB-54DED021DF4B}" type="sibTrans" cxnId="{9A49FC84-223E-4A57-AB92-5CFC667646DC}">
      <dgm:prSet/>
      <dgm:spPr/>
      <dgm:t>
        <a:bodyPr/>
        <a:lstStyle/>
        <a:p>
          <a:endParaRPr lang="en-CA"/>
        </a:p>
      </dgm:t>
    </dgm:pt>
    <dgm:pt modelId="{12602AE2-AAE3-4ADF-9510-8CF523A817F9}" type="pres">
      <dgm:prSet presAssocID="{10F35BD6-4DA4-4496-8B33-BD1A6E623BEC}" presName="Name0" presStyleCnt="0">
        <dgm:presLayoutVars>
          <dgm:dir/>
          <dgm:animLvl val="lvl"/>
          <dgm:resizeHandles val="exact"/>
        </dgm:presLayoutVars>
      </dgm:prSet>
      <dgm:spPr/>
    </dgm:pt>
    <dgm:pt modelId="{4C7203DD-84F4-427B-9E91-5AF3F280244E}" type="pres">
      <dgm:prSet presAssocID="{9B572EA5-59CE-4DEB-B793-D2E959028BF6}" presName="composite" presStyleCnt="0"/>
      <dgm:spPr/>
    </dgm:pt>
    <dgm:pt modelId="{ECAD11F1-62B8-4541-8594-470285386F0F}" type="pres">
      <dgm:prSet presAssocID="{9B572EA5-59CE-4DEB-B793-D2E959028BF6}" presName="parTx" presStyleLbl="alignNode1" presStyleIdx="0" presStyleCnt="3">
        <dgm:presLayoutVars>
          <dgm:chMax val="0"/>
          <dgm:chPref val="0"/>
        </dgm:presLayoutVars>
      </dgm:prSet>
      <dgm:spPr/>
    </dgm:pt>
    <dgm:pt modelId="{3D32FA90-37C4-4BEA-A123-5856E66411AA}" type="pres">
      <dgm:prSet presAssocID="{9B572EA5-59CE-4DEB-B793-D2E959028BF6}" presName="desTx" presStyleLbl="alignAccFollowNode1" presStyleIdx="0" presStyleCnt="3">
        <dgm:presLayoutVars/>
      </dgm:prSet>
      <dgm:spPr/>
    </dgm:pt>
    <dgm:pt modelId="{E69A6C84-D8DB-4B51-AEBD-55737F357BD0}" type="pres">
      <dgm:prSet presAssocID="{E3A7FF0E-7B0B-4C03-BDAF-06E38EBC7E7D}" presName="space" presStyleCnt="0"/>
      <dgm:spPr/>
    </dgm:pt>
    <dgm:pt modelId="{6035991B-FF61-462E-B683-1037269C19B1}" type="pres">
      <dgm:prSet presAssocID="{3D3B14E5-6723-4B41-A0AA-B299A79B5664}" presName="composite" presStyleCnt="0"/>
      <dgm:spPr/>
    </dgm:pt>
    <dgm:pt modelId="{E126B6E4-DEB7-41C1-B930-23A28E3DFA39}" type="pres">
      <dgm:prSet presAssocID="{3D3B14E5-6723-4B41-A0AA-B299A79B5664}" presName="parTx" presStyleLbl="alignNode1" presStyleIdx="1" presStyleCnt="3">
        <dgm:presLayoutVars>
          <dgm:chMax val="0"/>
          <dgm:chPref val="0"/>
        </dgm:presLayoutVars>
      </dgm:prSet>
      <dgm:spPr/>
    </dgm:pt>
    <dgm:pt modelId="{FF295CE5-778C-4440-97E6-18CF6E84F854}" type="pres">
      <dgm:prSet presAssocID="{3D3B14E5-6723-4B41-A0AA-B299A79B5664}" presName="desTx" presStyleLbl="alignAccFollowNode1" presStyleIdx="1" presStyleCnt="3">
        <dgm:presLayoutVars/>
      </dgm:prSet>
      <dgm:spPr/>
    </dgm:pt>
    <dgm:pt modelId="{7069E74C-9CBC-4D76-9481-23A066FBBF3F}" type="pres">
      <dgm:prSet presAssocID="{BFC30002-1E40-49F5-9853-37D088CB9DCC}" presName="space" presStyleCnt="0"/>
      <dgm:spPr/>
    </dgm:pt>
    <dgm:pt modelId="{86D9E5FA-432D-4BA4-9712-F2AEFF262ECF}" type="pres">
      <dgm:prSet presAssocID="{9B9D4C53-C78C-4CBE-B10B-2B7718C3D0B1}" presName="composite" presStyleCnt="0"/>
      <dgm:spPr/>
    </dgm:pt>
    <dgm:pt modelId="{5D34FA90-826F-4BFD-B954-1150BB34C59F}" type="pres">
      <dgm:prSet presAssocID="{9B9D4C53-C78C-4CBE-B10B-2B7718C3D0B1}" presName="parTx" presStyleLbl="alignNode1" presStyleIdx="2" presStyleCnt="3">
        <dgm:presLayoutVars>
          <dgm:chMax val="0"/>
          <dgm:chPref val="0"/>
        </dgm:presLayoutVars>
      </dgm:prSet>
      <dgm:spPr/>
    </dgm:pt>
    <dgm:pt modelId="{15684CC7-631B-4D52-A118-FF4EBA8C2F6F}" type="pres">
      <dgm:prSet presAssocID="{9B9D4C53-C78C-4CBE-B10B-2B7718C3D0B1}" presName="desTx" presStyleLbl="alignAccFollowNode1" presStyleIdx="2" presStyleCnt="3">
        <dgm:presLayoutVars/>
      </dgm:prSet>
      <dgm:spPr/>
    </dgm:pt>
  </dgm:ptLst>
  <dgm:cxnLst>
    <dgm:cxn modelId="{82925F0F-CB65-4A61-8029-1B9072557735}" srcId="{2F831C3D-A33C-4AD2-BA90-FAA2D7703199}" destId="{D5C60609-A480-476D-93B4-BBEF574853FA}" srcOrd="1" destOrd="0" parTransId="{BA330047-D2FC-4865-A88B-8EEF22D3D4D3}" sibTransId="{CD30922F-BBD8-41C3-BFD9-2BD1EF005D31}"/>
    <dgm:cxn modelId="{AE8E4014-6887-4043-92AA-FF294750EBB2}" srcId="{3D3B14E5-6723-4B41-A0AA-B299A79B5664}" destId="{BCAC48FB-8FE3-49B6-B807-E5EDE773B21B}" srcOrd="0" destOrd="0" parTransId="{9B9378B8-F6D5-45D3-96AF-D5A839B71338}" sibTransId="{793D2ACB-9513-493C-9FE7-19BE5A926527}"/>
    <dgm:cxn modelId="{FCA35414-BA9B-498E-BDCE-82EDA41DBC91}" srcId="{9B9D4C53-C78C-4CBE-B10B-2B7718C3D0B1}" destId="{E82F7F44-D895-496D-B6B9-0FCF325001A9}" srcOrd="0" destOrd="0" parTransId="{F4308B75-8CEC-49F5-9324-EF19DDCC30A7}" sibTransId="{EF1DDAF7-291F-40EE-95D6-B6E18689460B}"/>
    <dgm:cxn modelId="{5FD44F24-CDB2-4CFE-B8F0-BB83A944D55C}" srcId="{2F831C3D-A33C-4AD2-BA90-FAA2D7703199}" destId="{102FAE5A-87CA-4BAC-9BA8-D2BDFE162D62}" srcOrd="0" destOrd="0" parTransId="{C9A4ECBB-C0E9-4193-A461-5DC50740E7DF}" sibTransId="{00028086-F423-4E9A-9845-03C38DB8E70C}"/>
    <dgm:cxn modelId="{1A963F34-D384-4CB7-B912-9275DFA8CC09}" type="presOf" srcId="{102FAE5A-87CA-4BAC-9BA8-D2BDFE162D62}" destId="{3D32FA90-37C4-4BEA-A123-5856E66411AA}" srcOrd="0" destOrd="1" presId="urn:microsoft.com/office/officeart/2016/7/layout/ChevronBlockProcess"/>
    <dgm:cxn modelId="{E7018939-8DEA-4C8B-B377-BD8BB786111D}" type="presOf" srcId="{D5C60609-A480-476D-93B4-BBEF574853FA}" destId="{3D32FA90-37C4-4BEA-A123-5856E66411AA}" srcOrd="0" destOrd="2" presId="urn:microsoft.com/office/officeart/2016/7/layout/ChevronBlockProcess"/>
    <dgm:cxn modelId="{8A85095B-ED64-44D1-90DB-7C63DBF18BC1}" type="presOf" srcId="{9B572EA5-59CE-4DEB-B793-D2E959028BF6}" destId="{ECAD11F1-62B8-4541-8594-470285386F0F}" srcOrd="0" destOrd="0" presId="urn:microsoft.com/office/officeart/2016/7/layout/ChevronBlockProcess"/>
    <dgm:cxn modelId="{21254A63-E825-4DA8-9C20-DB6EAB12E90A}" type="presOf" srcId="{E82F7F44-D895-496D-B6B9-0FCF325001A9}" destId="{15684CC7-631B-4D52-A118-FF4EBA8C2F6F}" srcOrd="0" destOrd="0" presId="urn:microsoft.com/office/officeart/2016/7/layout/ChevronBlockProcess"/>
    <dgm:cxn modelId="{F2336750-5BE1-4D88-8483-F45E82B5C107}" type="presOf" srcId="{9B9D4C53-C78C-4CBE-B10B-2B7718C3D0B1}" destId="{5D34FA90-826F-4BFD-B954-1150BB34C59F}" srcOrd="0" destOrd="0" presId="urn:microsoft.com/office/officeart/2016/7/layout/ChevronBlockProcess"/>
    <dgm:cxn modelId="{344BB450-A664-48ED-AAF3-CB6DCE978D8D}" type="presOf" srcId="{2F831C3D-A33C-4AD2-BA90-FAA2D7703199}" destId="{3D32FA90-37C4-4BEA-A123-5856E66411AA}" srcOrd="0" destOrd="0" presId="urn:microsoft.com/office/officeart/2016/7/layout/ChevronBlockProcess"/>
    <dgm:cxn modelId="{014AC276-4D4D-48AD-9D11-FE8C698980BC}" type="presOf" srcId="{9A98B2FB-6541-45C1-A2FE-2EA619C34669}" destId="{3D32FA90-37C4-4BEA-A123-5856E66411AA}" srcOrd="0" destOrd="3" presId="urn:microsoft.com/office/officeart/2016/7/layout/ChevronBlockProcess"/>
    <dgm:cxn modelId="{9A49FC84-223E-4A57-AB92-5CFC667646DC}" srcId="{2F831C3D-A33C-4AD2-BA90-FAA2D7703199}" destId="{9A98B2FB-6541-45C1-A2FE-2EA619C34669}" srcOrd="2" destOrd="0" parTransId="{29B2F11F-C9FD-4CEB-A2B9-D54FE4079838}" sibTransId="{15518BF4-2552-48C0-8AEB-54DED021DF4B}"/>
    <dgm:cxn modelId="{BCC5DE91-0FC2-48F1-95E6-1C7FD46D35C1}" type="presOf" srcId="{10F35BD6-4DA4-4496-8B33-BD1A6E623BEC}" destId="{12602AE2-AAE3-4ADF-9510-8CF523A817F9}" srcOrd="0" destOrd="0" presId="urn:microsoft.com/office/officeart/2016/7/layout/ChevronBlockProcess"/>
    <dgm:cxn modelId="{FC85DBBE-2615-479E-A697-EBA3027EF6F7}" type="presOf" srcId="{BCAC48FB-8FE3-49B6-B807-E5EDE773B21B}" destId="{FF295CE5-778C-4440-97E6-18CF6E84F854}" srcOrd="0" destOrd="0" presId="urn:microsoft.com/office/officeart/2016/7/layout/ChevronBlockProcess"/>
    <dgm:cxn modelId="{40A6D7C4-33BC-4D9D-A200-B00C874A346B}" srcId="{9B572EA5-59CE-4DEB-B793-D2E959028BF6}" destId="{2F831C3D-A33C-4AD2-BA90-FAA2D7703199}" srcOrd="0" destOrd="0" parTransId="{B2F5A108-338E-4BC9-913B-EF22899D89B4}" sibTransId="{913B6DE6-1B03-4AED-B2DD-0425DDC38C2E}"/>
    <dgm:cxn modelId="{249938CB-A4D9-4EAE-BB8B-637695004675}" srcId="{10F35BD6-4DA4-4496-8B33-BD1A6E623BEC}" destId="{3D3B14E5-6723-4B41-A0AA-B299A79B5664}" srcOrd="1" destOrd="0" parTransId="{BBE547E4-1BE6-42DD-AAE6-9B15C6CA4199}" sibTransId="{BFC30002-1E40-49F5-9853-37D088CB9DCC}"/>
    <dgm:cxn modelId="{BBF387D3-F53F-45ED-A7C5-A384AE9F9024}" type="presOf" srcId="{3D3B14E5-6723-4B41-A0AA-B299A79B5664}" destId="{E126B6E4-DEB7-41C1-B930-23A28E3DFA39}" srcOrd="0" destOrd="0" presId="urn:microsoft.com/office/officeart/2016/7/layout/ChevronBlockProcess"/>
    <dgm:cxn modelId="{387699DD-27F2-4AE6-9706-D8B577D6701B}" srcId="{10F35BD6-4DA4-4496-8B33-BD1A6E623BEC}" destId="{9B572EA5-59CE-4DEB-B793-D2E959028BF6}" srcOrd="0" destOrd="0" parTransId="{8D518A7E-67E7-44D5-892B-7F80157D31EF}" sibTransId="{E3A7FF0E-7B0B-4C03-BDAF-06E38EBC7E7D}"/>
    <dgm:cxn modelId="{7807D1E3-5C36-4EFA-9220-3E34AD2824AF}" srcId="{10F35BD6-4DA4-4496-8B33-BD1A6E623BEC}" destId="{9B9D4C53-C78C-4CBE-B10B-2B7718C3D0B1}" srcOrd="2" destOrd="0" parTransId="{CB599E11-0716-48B9-BD0C-E38238AEDAE5}" sibTransId="{AC3D93EE-3363-47BD-A547-B266CB17DEB5}"/>
    <dgm:cxn modelId="{3F08DDFF-72BD-4186-A181-91B1761669A2}" type="presParOf" srcId="{12602AE2-AAE3-4ADF-9510-8CF523A817F9}" destId="{4C7203DD-84F4-427B-9E91-5AF3F280244E}" srcOrd="0" destOrd="0" presId="urn:microsoft.com/office/officeart/2016/7/layout/ChevronBlockProcess"/>
    <dgm:cxn modelId="{B5C8C6D3-C40E-4D59-BF38-857EA96AE2FC}" type="presParOf" srcId="{4C7203DD-84F4-427B-9E91-5AF3F280244E}" destId="{ECAD11F1-62B8-4541-8594-470285386F0F}" srcOrd="0" destOrd="0" presId="urn:microsoft.com/office/officeart/2016/7/layout/ChevronBlockProcess"/>
    <dgm:cxn modelId="{0928FF37-3182-4297-978E-5195E7B91522}" type="presParOf" srcId="{4C7203DD-84F4-427B-9E91-5AF3F280244E}" destId="{3D32FA90-37C4-4BEA-A123-5856E66411AA}" srcOrd="1" destOrd="0" presId="urn:microsoft.com/office/officeart/2016/7/layout/ChevronBlockProcess"/>
    <dgm:cxn modelId="{8D6960C3-67D8-4A44-A400-16457E7EE370}" type="presParOf" srcId="{12602AE2-AAE3-4ADF-9510-8CF523A817F9}" destId="{E69A6C84-D8DB-4B51-AEBD-55737F357BD0}" srcOrd="1" destOrd="0" presId="urn:microsoft.com/office/officeart/2016/7/layout/ChevronBlockProcess"/>
    <dgm:cxn modelId="{880EEE77-2719-48D1-96B1-02F108FAB194}" type="presParOf" srcId="{12602AE2-AAE3-4ADF-9510-8CF523A817F9}" destId="{6035991B-FF61-462E-B683-1037269C19B1}" srcOrd="2" destOrd="0" presId="urn:microsoft.com/office/officeart/2016/7/layout/ChevronBlockProcess"/>
    <dgm:cxn modelId="{8509F00C-7928-4DF8-8D68-6FAD02656652}" type="presParOf" srcId="{6035991B-FF61-462E-B683-1037269C19B1}" destId="{E126B6E4-DEB7-41C1-B930-23A28E3DFA39}" srcOrd="0" destOrd="0" presId="urn:microsoft.com/office/officeart/2016/7/layout/ChevronBlockProcess"/>
    <dgm:cxn modelId="{F46C8547-2D0F-4A37-89CE-3E9128DA6C12}" type="presParOf" srcId="{6035991B-FF61-462E-B683-1037269C19B1}" destId="{FF295CE5-778C-4440-97E6-18CF6E84F854}" srcOrd="1" destOrd="0" presId="urn:microsoft.com/office/officeart/2016/7/layout/ChevronBlockProcess"/>
    <dgm:cxn modelId="{1CCF7582-01D4-4E8C-93CA-BE517FA60340}" type="presParOf" srcId="{12602AE2-AAE3-4ADF-9510-8CF523A817F9}" destId="{7069E74C-9CBC-4D76-9481-23A066FBBF3F}" srcOrd="3" destOrd="0" presId="urn:microsoft.com/office/officeart/2016/7/layout/ChevronBlockProcess"/>
    <dgm:cxn modelId="{72433FF1-25F8-4D76-A731-06A7C5A290F5}" type="presParOf" srcId="{12602AE2-AAE3-4ADF-9510-8CF523A817F9}" destId="{86D9E5FA-432D-4BA4-9712-F2AEFF262ECF}" srcOrd="4" destOrd="0" presId="urn:microsoft.com/office/officeart/2016/7/layout/ChevronBlockProcess"/>
    <dgm:cxn modelId="{6913D400-D8B9-4142-A561-6C9B7EC902EA}" type="presParOf" srcId="{86D9E5FA-432D-4BA4-9712-F2AEFF262ECF}" destId="{5D34FA90-826F-4BFD-B954-1150BB34C59F}" srcOrd="0" destOrd="0" presId="urn:microsoft.com/office/officeart/2016/7/layout/ChevronBlockProcess"/>
    <dgm:cxn modelId="{3CC5D9DC-36D7-4C92-8E1A-89344B4678CA}" type="presParOf" srcId="{86D9E5FA-432D-4BA4-9712-F2AEFF262ECF}" destId="{15684CC7-631B-4D52-A118-FF4EBA8C2F6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9B52DB-ED01-4627-A77D-C98A974AC6A5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</dgm:pt>
    <dgm:pt modelId="{1BFE68F3-BF72-4118-BE85-3CEB56B85478}">
      <dgm:prSet phldrT="[Text]"/>
      <dgm:spPr/>
      <dgm:t>
        <a:bodyPr/>
        <a:lstStyle/>
        <a:p>
          <a:r>
            <a:rPr lang="en-CA"/>
            <a:t>Split</a:t>
          </a:r>
        </a:p>
      </dgm:t>
    </dgm:pt>
    <dgm:pt modelId="{B0A73065-3255-4C52-956F-D528A83688DB}" type="parTrans" cxnId="{D47536D6-1F4A-4AF4-950F-6CD44400E9A4}">
      <dgm:prSet/>
      <dgm:spPr/>
      <dgm:t>
        <a:bodyPr/>
        <a:lstStyle/>
        <a:p>
          <a:endParaRPr lang="en-CA"/>
        </a:p>
      </dgm:t>
    </dgm:pt>
    <dgm:pt modelId="{3FDFB9D7-B6AF-4D5A-AEAA-BB1D51FB00F6}" type="sibTrans" cxnId="{D47536D6-1F4A-4AF4-950F-6CD44400E9A4}">
      <dgm:prSet/>
      <dgm:spPr/>
      <dgm:t>
        <a:bodyPr/>
        <a:lstStyle/>
        <a:p>
          <a:endParaRPr lang="en-CA"/>
        </a:p>
      </dgm:t>
    </dgm:pt>
    <dgm:pt modelId="{A342370A-7D08-4FB0-AF2F-B266DE71543A}">
      <dgm:prSet phldrT="[Text]"/>
      <dgm:spPr/>
      <dgm:t>
        <a:bodyPr/>
        <a:lstStyle/>
        <a:p>
          <a:r>
            <a:rPr lang="en-CA"/>
            <a:t>Encode</a:t>
          </a:r>
        </a:p>
      </dgm:t>
    </dgm:pt>
    <dgm:pt modelId="{A5BC8D33-479E-4083-90DD-F8C57A56E784}" type="parTrans" cxnId="{116A551D-2E15-497E-8D96-AB1C23BE2BB2}">
      <dgm:prSet/>
      <dgm:spPr/>
      <dgm:t>
        <a:bodyPr/>
        <a:lstStyle/>
        <a:p>
          <a:endParaRPr lang="en-CA"/>
        </a:p>
      </dgm:t>
    </dgm:pt>
    <dgm:pt modelId="{1CBFDE21-C7AD-4EC0-BA63-C193162FC6DF}" type="sibTrans" cxnId="{116A551D-2E15-497E-8D96-AB1C23BE2BB2}">
      <dgm:prSet/>
      <dgm:spPr/>
      <dgm:t>
        <a:bodyPr/>
        <a:lstStyle/>
        <a:p>
          <a:endParaRPr lang="en-CA"/>
        </a:p>
      </dgm:t>
    </dgm:pt>
    <dgm:pt modelId="{A2E27742-CB17-42F6-A4FB-2E1186FF071F}">
      <dgm:prSet phldrT="[Text]"/>
      <dgm:spPr/>
      <dgm:t>
        <a:bodyPr/>
        <a:lstStyle/>
        <a:p>
          <a:r>
            <a:rPr lang="en-CA"/>
            <a:t>Fit</a:t>
          </a:r>
        </a:p>
      </dgm:t>
    </dgm:pt>
    <dgm:pt modelId="{EDADC67F-CE41-49D2-9EC3-470D08154A07}" type="parTrans" cxnId="{661C55B6-855E-4C19-A379-FB94D8947CDC}">
      <dgm:prSet/>
      <dgm:spPr/>
      <dgm:t>
        <a:bodyPr/>
        <a:lstStyle/>
        <a:p>
          <a:endParaRPr lang="en-CA"/>
        </a:p>
      </dgm:t>
    </dgm:pt>
    <dgm:pt modelId="{45A5D5F4-7523-411B-986D-4A0955BD7CF9}" type="sibTrans" cxnId="{661C55B6-855E-4C19-A379-FB94D8947CDC}">
      <dgm:prSet/>
      <dgm:spPr/>
      <dgm:t>
        <a:bodyPr/>
        <a:lstStyle/>
        <a:p>
          <a:endParaRPr lang="en-CA"/>
        </a:p>
      </dgm:t>
    </dgm:pt>
    <dgm:pt modelId="{1182B822-EA80-484D-B398-FC64CBC2F655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sz="1800"/>
            <a:t>Randomly split into training and test sets</a:t>
          </a:r>
        </a:p>
      </dgm:t>
    </dgm:pt>
    <dgm:pt modelId="{01F778E0-3C70-4715-9E1E-F7A506F0BA3D}" type="parTrans" cxnId="{F8E4CABF-B431-403B-9FF4-05BB94FFA5E5}">
      <dgm:prSet/>
      <dgm:spPr/>
      <dgm:t>
        <a:bodyPr/>
        <a:lstStyle/>
        <a:p>
          <a:endParaRPr lang="en-CA"/>
        </a:p>
      </dgm:t>
    </dgm:pt>
    <dgm:pt modelId="{CAC95098-91F9-486A-BA67-9AF1F26E65EB}" type="sibTrans" cxnId="{F8E4CABF-B431-403B-9FF4-05BB94FFA5E5}">
      <dgm:prSet/>
      <dgm:spPr/>
      <dgm:t>
        <a:bodyPr/>
        <a:lstStyle/>
        <a:p>
          <a:endParaRPr lang="en-CA"/>
        </a:p>
      </dgm:t>
    </dgm:pt>
    <dgm:pt modelId="{A267F9BF-475E-4C58-B1AF-07D1E29A16E0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sz="1800"/>
            <a:t>80% Training / 20% Testing</a:t>
          </a:r>
        </a:p>
      </dgm:t>
    </dgm:pt>
    <dgm:pt modelId="{4BCBCB49-F842-4B11-A9B9-46E25E74896B}" type="parTrans" cxnId="{EBF207A2-823B-4D30-9E7D-C852982AB817}">
      <dgm:prSet/>
      <dgm:spPr/>
      <dgm:t>
        <a:bodyPr/>
        <a:lstStyle/>
        <a:p>
          <a:endParaRPr lang="en-CA"/>
        </a:p>
      </dgm:t>
    </dgm:pt>
    <dgm:pt modelId="{80849373-C531-49D4-AE63-8B78B13B9AB8}" type="sibTrans" cxnId="{EBF207A2-823B-4D30-9E7D-C852982AB817}">
      <dgm:prSet/>
      <dgm:spPr/>
      <dgm:t>
        <a:bodyPr/>
        <a:lstStyle/>
        <a:p>
          <a:endParaRPr lang="en-CA"/>
        </a:p>
      </dgm:t>
    </dgm:pt>
    <dgm:pt modelId="{ABE5D4A9-9405-47EC-BEF5-304FE132745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800"/>
            <a:t>Categorical data -&gt; Airline or Destination</a:t>
          </a:r>
        </a:p>
      </dgm:t>
    </dgm:pt>
    <dgm:pt modelId="{D30EC259-6FCF-44E5-9DCD-E03F2D5944C0}" type="parTrans" cxnId="{CF337D76-9851-4427-AECA-3E6636ADD0D8}">
      <dgm:prSet/>
      <dgm:spPr/>
      <dgm:t>
        <a:bodyPr/>
        <a:lstStyle/>
        <a:p>
          <a:endParaRPr lang="en-CA"/>
        </a:p>
      </dgm:t>
    </dgm:pt>
    <dgm:pt modelId="{60AE6392-BE70-4AE8-832D-95F974A50992}" type="sibTrans" cxnId="{CF337D76-9851-4427-AECA-3E6636ADD0D8}">
      <dgm:prSet/>
      <dgm:spPr/>
      <dgm:t>
        <a:bodyPr/>
        <a:lstStyle/>
        <a:p>
          <a:endParaRPr lang="en-CA"/>
        </a:p>
      </dgm:t>
    </dgm:pt>
    <dgm:pt modelId="{7ACE0886-689D-48D0-811A-D5CA57B3CC6B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sz="1800"/>
            <a:t>Also split into X and Y variables</a:t>
          </a:r>
        </a:p>
      </dgm:t>
    </dgm:pt>
    <dgm:pt modelId="{C1FB4D1A-D964-42CB-9C6E-ECEEF26900B7}" type="parTrans" cxnId="{90937A31-53B9-4EDD-9396-B85EED3F3CA8}">
      <dgm:prSet/>
      <dgm:spPr/>
      <dgm:t>
        <a:bodyPr/>
        <a:lstStyle/>
        <a:p>
          <a:endParaRPr lang="en-CA"/>
        </a:p>
      </dgm:t>
    </dgm:pt>
    <dgm:pt modelId="{9BD81941-1208-482A-9FE1-ACD559480909}" type="sibTrans" cxnId="{90937A31-53B9-4EDD-9396-B85EED3F3CA8}">
      <dgm:prSet/>
      <dgm:spPr/>
      <dgm:t>
        <a:bodyPr/>
        <a:lstStyle/>
        <a:p>
          <a:endParaRPr lang="en-CA"/>
        </a:p>
      </dgm:t>
    </dgm:pt>
    <dgm:pt modelId="{ACA4A3C9-7176-48E0-B9A2-1B76B8A30EB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800"/>
            <a:t>For KNN Classification all data must be numerical</a:t>
          </a:r>
        </a:p>
      </dgm:t>
    </dgm:pt>
    <dgm:pt modelId="{96CE4896-4429-4579-9E35-ABC6F66ED466}" type="parTrans" cxnId="{6BAF8767-0314-4003-A86C-39779D946C3D}">
      <dgm:prSet/>
      <dgm:spPr/>
      <dgm:t>
        <a:bodyPr/>
        <a:lstStyle/>
        <a:p>
          <a:endParaRPr lang="en-CA"/>
        </a:p>
      </dgm:t>
    </dgm:pt>
    <dgm:pt modelId="{F5A64229-7503-4F98-9D2C-9ADF0CC2C758}" type="sibTrans" cxnId="{6BAF8767-0314-4003-A86C-39779D946C3D}">
      <dgm:prSet/>
      <dgm:spPr/>
      <dgm:t>
        <a:bodyPr/>
        <a:lstStyle/>
        <a:p>
          <a:endParaRPr lang="en-CA"/>
        </a:p>
      </dgm:t>
    </dgm:pt>
    <dgm:pt modelId="{1F1F75D2-7461-4F0E-9CF9-1C6C6AF4717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800"/>
            <a:t>One hot encoder converts to dummy variables</a:t>
          </a:r>
        </a:p>
      </dgm:t>
    </dgm:pt>
    <dgm:pt modelId="{51F1A443-2A44-4CE3-8E31-B42D24039B08}" type="parTrans" cxnId="{D3A33717-9673-41A7-958E-6D35F13C702F}">
      <dgm:prSet/>
      <dgm:spPr/>
      <dgm:t>
        <a:bodyPr/>
        <a:lstStyle/>
        <a:p>
          <a:endParaRPr lang="en-CA"/>
        </a:p>
      </dgm:t>
    </dgm:pt>
    <dgm:pt modelId="{6E077E96-376B-4E35-A4F3-7E3E0C229D91}" type="sibTrans" cxnId="{D3A33717-9673-41A7-958E-6D35F13C702F}">
      <dgm:prSet/>
      <dgm:spPr/>
      <dgm:t>
        <a:bodyPr/>
        <a:lstStyle/>
        <a:p>
          <a:endParaRPr lang="en-CA"/>
        </a:p>
      </dgm:t>
    </dgm:pt>
    <dgm:pt modelId="{39B813BD-15F2-4C8B-BD17-EFE31EBE118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800"/>
            <a:t>Select initial k-value (square root of training set size) </a:t>
          </a:r>
        </a:p>
      </dgm:t>
    </dgm:pt>
    <dgm:pt modelId="{BF34860D-25F9-4236-9751-1B713AD95205}" type="parTrans" cxnId="{41BDEBEC-85BF-45C6-B858-53B5E17E2A32}">
      <dgm:prSet/>
      <dgm:spPr/>
      <dgm:t>
        <a:bodyPr/>
        <a:lstStyle/>
        <a:p>
          <a:endParaRPr lang="en-CA"/>
        </a:p>
      </dgm:t>
    </dgm:pt>
    <dgm:pt modelId="{328AE30A-8C5F-4781-9AEF-92BC92E36000}" type="sibTrans" cxnId="{41BDEBEC-85BF-45C6-B858-53B5E17E2A32}">
      <dgm:prSet/>
      <dgm:spPr/>
      <dgm:t>
        <a:bodyPr/>
        <a:lstStyle/>
        <a:p>
          <a:endParaRPr lang="en-CA"/>
        </a:p>
      </dgm:t>
    </dgm:pt>
    <dgm:pt modelId="{92E3AE34-3C82-49DF-878D-A166CC49A53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800"/>
            <a:t>Test set score is collected</a:t>
          </a:r>
        </a:p>
      </dgm:t>
    </dgm:pt>
    <dgm:pt modelId="{C28FF981-98CF-49BD-981B-FC9A5CB08E44}" type="parTrans" cxnId="{D8864D24-53F5-4B9D-AD64-DB6070C70CF0}">
      <dgm:prSet/>
      <dgm:spPr/>
      <dgm:t>
        <a:bodyPr/>
        <a:lstStyle/>
        <a:p>
          <a:endParaRPr lang="en-CA"/>
        </a:p>
      </dgm:t>
    </dgm:pt>
    <dgm:pt modelId="{66019AC4-B7B4-4104-9A3F-6086CC552F59}" type="sibTrans" cxnId="{D8864D24-53F5-4B9D-AD64-DB6070C70CF0}">
      <dgm:prSet/>
      <dgm:spPr/>
      <dgm:t>
        <a:bodyPr/>
        <a:lstStyle/>
        <a:p>
          <a:endParaRPr lang="en-CA"/>
        </a:p>
      </dgm:t>
    </dgm:pt>
    <dgm:pt modelId="{A7189D89-0CD0-4B18-B313-BA683F160E4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800"/>
            <a:t>Adjust k-value accordingly </a:t>
          </a:r>
        </a:p>
      </dgm:t>
    </dgm:pt>
    <dgm:pt modelId="{4ABEE870-23D9-4886-BF3F-2E94FC4A35AC}" type="parTrans" cxnId="{48B0C9B6-A864-4E6D-928B-4C13AD444EE4}">
      <dgm:prSet/>
      <dgm:spPr/>
      <dgm:t>
        <a:bodyPr/>
        <a:lstStyle/>
        <a:p>
          <a:endParaRPr lang="en-CA"/>
        </a:p>
      </dgm:t>
    </dgm:pt>
    <dgm:pt modelId="{D1EF580F-BFFE-4F6D-8D25-11873FAB6039}" type="sibTrans" cxnId="{48B0C9B6-A864-4E6D-928B-4C13AD444EE4}">
      <dgm:prSet/>
      <dgm:spPr/>
      <dgm:t>
        <a:bodyPr/>
        <a:lstStyle/>
        <a:p>
          <a:endParaRPr lang="en-CA"/>
        </a:p>
      </dgm:t>
    </dgm:pt>
    <dgm:pt modelId="{392F6EFD-828F-4771-B446-40BCD0CBDE7D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sz="1800"/>
            <a:t>Y : on-time, delayed, diverted, or cancelled</a:t>
          </a:r>
        </a:p>
      </dgm:t>
    </dgm:pt>
    <dgm:pt modelId="{086CCC0F-77EB-4356-96C3-9C6D6CD674D3}" type="parTrans" cxnId="{D2F25DF8-01E8-4D70-A9BD-30D207167BAB}">
      <dgm:prSet/>
      <dgm:spPr/>
      <dgm:t>
        <a:bodyPr/>
        <a:lstStyle/>
        <a:p>
          <a:endParaRPr lang="en-CA"/>
        </a:p>
      </dgm:t>
    </dgm:pt>
    <dgm:pt modelId="{C8D22885-8EA6-48A7-8069-81E3CE7161CD}" type="sibTrans" cxnId="{D2F25DF8-01E8-4D70-A9BD-30D207167BAB}">
      <dgm:prSet/>
      <dgm:spPr/>
      <dgm:t>
        <a:bodyPr/>
        <a:lstStyle/>
        <a:p>
          <a:endParaRPr lang="en-CA"/>
        </a:p>
      </dgm:t>
    </dgm:pt>
    <dgm:pt modelId="{D40EF8CC-4CB9-4063-9084-0A359872D1E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800"/>
            <a:t>Confusion matrix and classification report</a:t>
          </a:r>
        </a:p>
      </dgm:t>
    </dgm:pt>
    <dgm:pt modelId="{2D162E8A-D3C8-4AFB-9041-3D1DDFB0EB16}" type="parTrans" cxnId="{515A1454-5BBB-4BA8-88DF-479AE9067ECF}">
      <dgm:prSet/>
      <dgm:spPr/>
      <dgm:t>
        <a:bodyPr/>
        <a:lstStyle/>
        <a:p>
          <a:endParaRPr lang="en-CA"/>
        </a:p>
      </dgm:t>
    </dgm:pt>
    <dgm:pt modelId="{35DA0A2A-4C9E-4677-88C4-6D3B81C38DA1}" type="sibTrans" cxnId="{515A1454-5BBB-4BA8-88DF-479AE9067ECF}">
      <dgm:prSet/>
      <dgm:spPr/>
      <dgm:t>
        <a:bodyPr/>
        <a:lstStyle/>
        <a:p>
          <a:endParaRPr lang="en-CA"/>
        </a:p>
      </dgm:t>
    </dgm:pt>
    <dgm:pt modelId="{6B566E84-56EF-4737-B65F-9C9D444B22C4}" type="pres">
      <dgm:prSet presAssocID="{709B52DB-ED01-4627-A77D-C98A974AC6A5}" presName="linearFlow" presStyleCnt="0">
        <dgm:presLayoutVars>
          <dgm:dir/>
          <dgm:animLvl val="lvl"/>
          <dgm:resizeHandles val="exact"/>
        </dgm:presLayoutVars>
      </dgm:prSet>
      <dgm:spPr/>
    </dgm:pt>
    <dgm:pt modelId="{E5C030C4-38FB-4F20-9DAC-B092E5E2B3F4}" type="pres">
      <dgm:prSet presAssocID="{1BFE68F3-BF72-4118-BE85-3CEB56B85478}" presName="composite" presStyleCnt="0"/>
      <dgm:spPr/>
    </dgm:pt>
    <dgm:pt modelId="{007B0B8B-AB3E-4AF6-8538-40377A285E8A}" type="pres">
      <dgm:prSet presAssocID="{1BFE68F3-BF72-4118-BE85-3CEB56B8547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6B16C66-BE14-4A26-B298-B3C58F06429B}" type="pres">
      <dgm:prSet presAssocID="{1BFE68F3-BF72-4118-BE85-3CEB56B85478}" presName="descendantText" presStyleLbl="alignAcc1" presStyleIdx="0" presStyleCnt="3">
        <dgm:presLayoutVars>
          <dgm:bulletEnabled val="1"/>
        </dgm:presLayoutVars>
      </dgm:prSet>
      <dgm:spPr/>
    </dgm:pt>
    <dgm:pt modelId="{3D617F2F-B019-40D0-AB69-D7BD630EE8F0}" type="pres">
      <dgm:prSet presAssocID="{3FDFB9D7-B6AF-4D5A-AEAA-BB1D51FB00F6}" presName="sp" presStyleCnt="0"/>
      <dgm:spPr/>
    </dgm:pt>
    <dgm:pt modelId="{B909D746-A1E4-4BB4-90CE-03CBEB495991}" type="pres">
      <dgm:prSet presAssocID="{A342370A-7D08-4FB0-AF2F-B266DE71543A}" presName="composite" presStyleCnt="0"/>
      <dgm:spPr/>
    </dgm:pt>
    <dgm:pt modelId="{F74769C1-9EAA-4272-84EB-D15A7BADD58E}" type="pres">
      <dgm:prSet presAssocID="{A342370A-7D08-4FB0-AF2F-B266DE71543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07BD14A-7B5B-4894-93CF-D3AFBEB677F8}" type="pres">
      <dgm:prSet presAssocID="{A342370A-7D08-4FB0-AF2F-B266DE71543A}" presName="descendantText" presStyleLbl="alignAcc1" presStyleIdx="1" presStyleCnt="3">
        <dgm:presLayoutVars>
          <dgm:bulletEnabled val="1"/>
        </dgm:presLayoutVars>
      </dgm:prSet>
      <dgm:spPr/>
    </dgm:pt>
    <dgm:pt modelId="{99706D9E-63F8-4B9E-BDD3-D252DBEC0464}" type="pres">
      <dgm:prSet presAssocID="{1CBFDE21-C7AD-4EC0-BA63-C193162FC6DF}" presName="sp" presStyleCnt="0"/>
      <dgm:spPr/>
    </dgm:pt>
    <dgm:pt modelId="{E5116F90-B8BF-479D-A204-7C3180C481E6}" type="pres">
      <dgm:prSet presAssocID="{A2E27742-CB17-42F6-A4FB-2E1186FF071F}" presName="composite" presStyleCnt="0"/>
      <dgm:spPr/>
    </dgm:pt>
    <dgm:pt modelId="{8AAF0D20-FA8E-40DB-A480-72F4E5B0B923}" type="pres">
      <dgm:prSet presAssocID="{A2E27742-CB17-42F6-A4FB-2E1186FF07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B235B6F-A6A2-4399-8185-B5A72B83D132}" type="pres">
      <dgm:prSet presAssocID="{A2E27742-CB17-42F6-A4FB-2E1186FF071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3A33717-9673-41A7-958E-6D35F13C702F}" srcId="{A342370A-7D08-4FB0-AF2F-B266DE71543A}" destId="{1F1F75D2-7461-4F0E-9CF9-1C6C6AF47171}" srcOrd="2" destOrd="0" parTransId="{51F1A443-2A44-4CE3-8E31-B42D24039B08}" sibTransId="{6E077E96-376B-4E35-A4F3-7E3E0C229D91}"/>
    <dgm:cxn modelId="{4F68FF1C-6871-914B-8878-875506DDE2F8}" type="presOf" srcId="{1F1F75D2-7461-4F0E-9CF9-1C6C6AF47171}" destId="{107BD14A-7B5B-4894-93CF-D3AFBEB677F8}" srcOrd="0" destOrd="2" presId="urn:microsoft.com/office/officeart/2005/8/layout/chevron2"/>
    <dgm:cxn modelId="{116A551D-2E15-497E-8D96-AB1C23BE2BB2}" srcId="{709B52DB-ED01-4627-A77D-C98A974AC6A5}" destId="{A342370A-7D08-4FB0-AF2F-B266DE71543A}" srcOrd="1" destOrd="0" parTransId="{A5BC8D33-479E-4083-90DD-F8C57A56E784}" sibTransId="{1CBFDE21-C7AD-4EC0-BA63-C193162FC6DF}"/>
    <dgm:cxn modelId="{C49DC320-A1FE-074C-A02F-98254279CD86}" type="presOf" srcId="{ABE5D4A9-9405-47EC-BEF5-304FE132745B}" destId="{107BD14A-7B5B-4894-93CF-D3AFBEB677F8}" srcOrd="0" destOrd="0" presId="urn:microsoft.com/office/officeart/2005/8/layout/chevron2"/>
    <dgm:cxn modelId="{D8864D24-53F5-4B9D-AD64-DB6070C70CF0}" srcId="{A2E27742-CB17-42F6-A4FB-2E1186FF071F}" destId="{92E3AE34-3C82-49DF-878D-A166CC49A532}" srcOrd="1" destOrd="0" parTransId="{C28FF981-98CF-49BD-981B-FC9A5CB08E44}" sibTransId="{66019AC4-B7B4-4104-9A3F-6086CC552F59}"/>
    <dgm:cxn modelId="{C70F4526-1E54-6F4F-8D93-B0277A9DAA33}" type="presOf" srcId="{ACA4A3C9-7176-48E0-B9A2-1B76B8A30EBB}" destId="{107BD14A-7B5B-4894-93CF-D3AFBEB677F8}" srcOrd="0" destOrd="1" presId="urn:microsoft.com/office/officeart/2005/8/layout/chevron2"/>
    <dgm:cxn modelId="{88CCFF2F-F3A2-5B4F-B4ED-F0E20D366B3B}" type="presOf" srcId="{A7189D89-0CD0-4B18-B313-BA683F160E4B}" destId="{8B235B6F-A6A2-4399-8185-B5A72B83D132}" srcOrd="0" destOrd="3" presId="urn:microsoft.com/office/officeart/2005/8/layout/chevron2"/>
    <dgm:cxn modelId="{90937A31-53B9-4EDD-9396-B85EED3F3CA8}" srcId="{1BFE68F3-BF72-4118-BE85-3CEB56B85478}" destId="{7ACE0886-689D-48D0-811A-D5CA57B3CC6B}" srcOrd="1" destOrd="0" parTransId="{C1FB4D1A-D964-42CB-9C6E-ECEEF26900B7}" sibTransId="{9BD81941-1208-482A-9FE1-ACD559480909}"/>
    <dgm:cxn modelId="{02EA9732-D8AB-1A48-8656-00B4D877A647}" type="presOf" srcId="{92E3AE34-3C82-49DF-878D-A166CC49A532}" destId="{8B235B6F-A6A2-4399-8185-B5A72B83D132}" srcOrd="0" destOrd="1" presId="urn:microsoft.com/office/officeart/2005/8/layout/chevron2"/>
    <dgm:cxn modelId="{1A57903B-CD8F-6746-AF3D-51B60209C6D6}" type="presOf" srcId="{1182B822-EA80-484D-B398-FC64CBC2F655}" destId="{26B16C66-BE14-4A26-B298-B3C58F06429B}" srcOrd="0" destOrd="0" presId="urn:microsoft.com/office/officeart/2005/8/layout/chevron2"/>
    <dgm:cxn modelId="{6BAF8767-0314-4003-A86C-39779D946C3D}" srcId="{A342370A-7D08-4FB0-AF2F-B266DE71543A}" destId="{ACA4A3C9-7176-48E0-B9A2-1B76B8A30EBB}" srcOrd="1" destOrd="0" parTransId="{96CE4896-4429-4579-9E35-ABC6F66ED466}" sibTransId="{F5A64229-7503-4F98-9D2C-9ADF0CC2C758}"/>
    <dgm:cxn modelId="{CF713B6E-8B38-9440-A845-42B3B7C41E9C}" type="presOf" srcId="{A2E27742-CB17-42F6-A4FB-2E1186FF071F}" destId="{8AAF0D20-FA8E-40DB-A480-72F4E5B0B923}" srcOrd="0" destOrd="0" presId="urn:microsoft.com/office/officeart/2005/8/layout/chevron2"/>
    <dgm:cxn modelId="{2303614E-5F7F-F242-B52C-DB2B25ECDBCC}" type="presOf" srcId="{709B52DB-ED01-4627-A77D-C98A974AC6A5}" destId="{6B566E84-56EF-4737-B65F-9C9D444B22C4}" srcOrd="0" destOrd="0" presId="urn:microsoft.com/office/officeart/2005/8/layout/chevron2"/>
    <dgm:cxn modelId="{60AE8050-7637-5540-B2F0-6AD1F94370A9}" type="presOf" srcId="{39B813BD-15F2-4C8B-BD17-EFE31EBE118C}" destId="{8B235B6F-A6A2-4399-8185-B5A72B83D132}" srcOrd="0" destOrd="0" presId="urn:microsoft.com/office/officeart/2005/8/layout/chevron2"/>
    <dgm:cxn modelId="{515A1454-5BBB-4BA8-88DF-479AE9067ECF}" srcId="{A2E27742-CB17-42F6-A4FB-2E1186FF071F}" destId="{D40EF8CC-4CB9-4063-9084-0A359872D1EF}" srcOrd="2" destOrd="0" parTransId="{2D162E8A-D3C8-4AFB-9041-3D1DDFB0EB16}" sibTransId="{35DA0A2A-4C9E-4677-88C4-6D3B81C38DA1}"/>
    <dgm:cxn modelId="{A50D6556-9A1C-2743-AC9D-DE47E7A88601}" type="presOf" srcId="{A267F9BF-475E-4C58-B1AF-07D1E29A16E0}" destId="{26B16C66-BE14-4A26-B298-B3C58F06429B}" srcOrd="0" destOrd="1" presId="urn:microsoft.com/office/officeart/2005/8/layout/chevron2"/>
    <dgm:cxn modelId="{CF337D76-9851-4427-AECA-3E6636ADD0D8}" srcId="{A342370A-7D08-4FB0-AF2F-B266DE71543A}" destId="{ABE5D4A9-9405-47EC-BEF5-304FE132745B}" srcOrd="0" destOrd="0" parTransId="{D30EC259-6FCF-44E5-9DCD-E03F2D5944C0}" sibTransId="{60AE6392-BE70-4AE8-832D-95F974A50992}"/>
    <dgm:cxn modelId="{44044178-9AAF-364D-91ED-C57E533C796C}" type="presOf" srcId="{1BFE68F3-BF72-4118-BE85-3CEB56B85478}" destId="{007B0B8B-AB3E-4AF6-8538-40377A285E8A}" srcOrd="0" destOrd="0" presId="urn:microsoft.com/office/officeart/2005/8/layout/chevron2"/>
    <dgm:cxn modelId="{EBF207A2-823B-4D30-9E7D-C852982AB817}" srcId="{1182B822-EA80-484D-B398-FC64CBC2F655}" destId="{A267F9BF-475E-4C58-B1AF-07D1E29A16E0}" srcOrd="0" destOrd="0" parTransId="{4BCBCB49-F842-4B11-A9B9-46E25E74896B}" sibTransId="{80849373-C531-49D4-AE63-8B78B13B9AB8}"/>
    <dgm:cxn modelId="{B37E3FB4-55D8-3B45-9FD7-2DBA31C73D7B}" type="presOf" srcId="{7ACE0886-689D-48D0-811A-D5CA57B3CC6B}" destId="{26B16C66-BE14-4A26-B298-B3C58F06429B}" srcOrd="0" destOrd="2" presId="urn:microsoft.com/office/officeart/2005/8/layout/chevron2"/>
    <dgm:cxn modelId="{661C55B6-855E-4C19-A379-FB94D8947CDC}" srcId="{709B52DB-ED01-4627-A77D-C98A974AC6A5}" destId="{A2E27742-CB17-42F6-A4FB-2E1186FF071F}" srcOrd="2" destOrd="0" parTransId="{EDADC67F-CE41-49D2-9EC3-470D08154A07}" sibTransId="{45A5D5F4-7523-411B-986D-4A0955BD7CF9}"/>
    <dgm:cxn modelId="{48B0C9B6-A864-4E6D-928B-4C13AD444EE4}" srcId="{A2E27742-CB17-42F6-A4FB-2E1186FF071F}" destId="{A7189D89-0CD0-4B18-B313-BA683F160E4B}" srcOrd="3" destOrd="0" parTransId="{4ABEE870-23D9-4886-BF3F-2E94FC4A35AC}" sibTransId="{D1EF580F-BFFE-4F6D-8D25-11873FAB6039}"/>
    <dgm:cxn modelId="{F8E4CABF-B431-403B-9FF4-05BB94FFA5E5}" srcId="{1BFE68F3-BF72-4118-BE85-3CEB56B85478}" destId="{1182B822-EA80-484D-B398-FC64CBC2F655}" srcOrd="0" destOrd="0" parTransId="{01F778E0-3C70-4715-9E1E-F7A506F0BA3D}" sibTransId="{CAC95098-91F9-486A-BA67-9AF1F26E65EB}"/>
    <dgm:cxn modelId="{D47536D6-1F4A-4AF4-950F-6CD44400E9A4}" srcId="{709B52DB-ED01-4627-A77D-C98A974AC6A5}" destId="{1BFE68F3-BF72-4118-BE85-3CEB56B85478}" srcOrd="0" destOrd="0" parTransId="{B0A73065-3255-4C52-956F-D528A83688DB}" sibTransId="{3FDFB9D7-B6AF-4D5A-AEAA-BB1D51FB00F6}"/>
    <dgm:cxn modelId="{8EC549DD-07C9-FB44-988F-69DE4BD693B5}" type="presOf" srcId="{A342370A-7D08-4FB0-AF2F-B266DE71543A}" destId="{F74769C1-9EAA-4272-84EB-D15A7BADD58E}" srcOrd="0" destOrd="0" presId="urn:microsoft.com/office/officeart/2005/8/layout/chevron2"/>
    <dgm:cxn modelId="{41BDEBEC-85BF-45C6-B858-53B5E17E2A32}" srcId="{A2E27742-CB17-42F6-A4FB-2E1186FF071F}" destId="{39B813BD-15F2-4C8B-BD17-EFE31EBE118C}" srcOrd="0" destOrd="0" parTransId="{BF34860D-25F9-4236-9751-1B713AD95205}" sibTransId="{328AE30A-8C5F-4781-9AEF-92BC92E36000}"/>
    <dgm:cxn modelId="{D84C1AEE-B097-C142-A754-87F767F5CAD0}" type="presOf" srcId="{392F6EFD-828F-4771-B446-40BCD0CBDE7D}" destId="{26B16C66-BE14-4A26-B298-B3C58F06429B}" srcOrd="0" destOrd="3" presId="urn:microsoft.com/office/officeart/2005/8/layout/chevron2"/>
    <dgm:cxn modelId="{FCEFC0F5-0FBC-B742-888B-1CE1E1E0C8E5}" type="presOf" srcId="{D40EF8CC-4CB9-4063-9084-0A359872D1EF}" destId="{8B235B6F-A6A2-4399-8185-B5A72B83D132}" srcOrd="0" destOrd="2" presId="urn:microsoft.com/office/officeart/2005/8/layout/chevron2"/>
    <dgm:cxn modelId="{D2F25DF8-01E8-4D70-A9BD-30D207167BAB}" srcId="{7ACE0886-689D-48D0-811A-D5CA57B3CC6B}" destId="{392F6EFD-828F-4771-B446-40BCD0CBDE7D}" srcOrd="0" destOrd="0" parTransId="{086CCC0F-77EB-4356-96C3-9C6D6CD674D3}" sibTransId="{C8D22885-8EA6-48A7-8069-81E3CE7161CD}"/>
    <dgm:cxn modelId="{7348EC59-B2D1-D24B-BC35-486AF3E31F46}" type="presParOf" srcId="{6B566E84-56EF-4737-B65F-9C9D444B22C4}" destId="{E5C030C4-38FB-4F20-9DAC-B092E5E2B3F4}" srcOrd="0" destOrd="0" presId="urn:microsoft.com/office/officeart/2005/8/layout/chevron2"/>
    <dgm:cxn modelId="{2E478062-0E25-2E46-B6D6-B1CA025FB8B4}" type="presParOf" srcId="{E5C030C4-38FB-4F20-9DAC-B092E5E2B3F4}" destId="{007B0B8B-AB3E-4AF6-8538-40377A285E8A}" srcOrd="0" destOrd="0" presId="urn:microsoft.com/office/officeart/2005/8/layout/chevron2"/>
    <dgm:cxn modelId="{343DB63F-863A-E74C-93B0-12911394D96E}" type="presParOf" srcId="{E5C030C4-38FB-4F20-9DAC-B092E5E2B3F4}" destId="{26B16C66-BE14-4A26-B298-B3C58F06429B}" srcOrd="1" destOrd="0" presId="urn:microsoft.com/office/officeart/2005/8/layout/chevron2"/>
    <dgm:cxn modelId="{4BE64B5F-E170-AD4A-890C-28FEDAED137D}" type="presParOf" srcId="{6B566E84-56EF-4737-B65F-9C9D444B22C4}" destId="{3D617F2F-B019-40D0-AB69-D7BD630EE8F0}" srcOrd="1" destOrd="0" presId="urn:microsoft.com/office/officeart/2005/8/layout/chevron2"/>
    <dgm:cxn modelId="{DB459C91-B488-EE47-8EF0-4B95F4EB50E3}" type="presParOf" srcId="{6B566E84-56EF-4737-B65F-9C9D444B22C4}" destId="{B909D746-A1E4-4BB4-90CE-03CBEB495991}" srcOrd="2" destOrd="0" presId="urn:microsoft.com/office/officeart/2005/8/layout/chevron2"/>
    <dgm:cxn modelId="{7D4CAE58-1DA2-9646-90E2-69D65A6AFDAD}" type="presParOf" srcId="{B909D746-A1E4-4BB4-90CE-03CBEB495991}" destId="{F74769C1-9EAA-4272-84EB-D15A7BADD58E}" srcOrd="0" destOrd="0" presId="urn:microsoft.com/office/officeart/2005/8/layout/chevron2"/>
    <dgm:cxn modelId="{96C1106B-5F86-F342-A324-B5BBDDF46B70}" type="presParOf" srcId="{B909D746-A1E4-4BB4-90CE-03CBEB495991}" destId="{107BD14A-7B5B-4894-93CF-D3AFBEB677F8}" srcOrd="1" destOrd="0" presId="urn:microsoft.com/office/officeart/2005/8/layout/chevron2"/>
    <dgm:cxn modelId="{9BB76DB2-A4B9-C841-9D34-809E34D7C11E}" type="presParOf" srcId="{6B566E84-56EF-4737-B65F-9C9D444B22C4}" destId="{99706D9E-63F8-4B9E-BDD3-D252DBEC0464}" srcOrd="3" destOrd="0" presId="urn:microsoft.com/office/officeart/2005/8/layout/chevron2"/>
    <dgm:cxn modelId="{515BBA03-9716-DD45-840B-45639638BE32}" type="presParOf" srcId="{6B566E84-56EF-4737-B65F-9C9D444B22C4}" destId="{E5116F90-B8BF-479D-A204-7C3180C481E6}" srcOrd="4" destOrd="0" presId="urn:microsoft.com/office/officeart/2005/8/layout/chevron2"/>
    <dgm:cxn modelId="{AFBA5EEE-E7BC-FA42-AC39-5F6B387D0F25}" type="presParOf" srcId="{E5116F90-B8BF-479D-A204-7C3180C481E6}" destId="{8AAF0D20-FA8E-40DB-A480-72F4E5B0B923}" srcOrd="0" destOrd="0" presId="urn:microsoft.com/office/officeart/2005/8/layout/chevron2"/>
    <dgm:cxn modelId="{B8C58F3F-9E0C-064C-9005-7950EC021CDF}" type="presParOf" srcId="{E5116F90-B8BF-479D-A204-7C3180C481E6}" destId="{8B235B6F-A6A2-4399-8185-B5A72B83D1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486F84-6AAF-B645-8B71-95BA5BFF7B3B}" type="doc">
      <dgm:prSet loTypeId="urn:microsoft.com/office/officeart/2005/8/layout/chevron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BD9BF2A-DD39-8B48-8A0E-1215AF3A1DC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/>
            <a:t>Split</a:t>
          </a:r>
          <a:endParaRPr lang="en-US"/>
        </a:p>
      </dgm:t>
    </dgm:pt>
    <dgm:pt modelId="{12FF7698-34F5-0A49-AC45-6873EBEF68CF}" type="parTrans" cxnId="{9234C876-B282-CE42-AAF9-43B220F10232}">
      <dgm:prSet/>
      <dgm:spPr/>
      <dgm:t>
        <a:bodyPr/>
        <a:lstStyle/>
        <a:p>
          <a:endParaRPr lang="en-US"/>
        </a:p>
      </dgm:t>
    </dgm:pt>
    <dgm:pt modelId="{74FF3FCF-FFEF-B341-85B5-4CCD1580EC32}" type="sibTrans" cxnId="{9234C876-B282-CE42-AAF9-43B220F10232}">
      <dgm:prSet/>
      <dgm:spPr/>
      <dgm:t>
        <a:bodyPr/>
        <a:lstStyle/>
        <a:p>
          <a:endParaRPr lang="en-US"/>
        </a:p>
      </dgm:t>
    </dgm:pt>
    <dgm:pt modelId="{93F223F8-C72F-A648-A100-5AE8DCA6B289}">
      <dgm:prSet phldrT="[Text]"/>
      <dgm:spPr/>
      <dgm:t>
        <a:bodyPr/>
        <a:lstStyle/>
        <a:p>
          <a:r>
            <a:rPr lang="en-US"/>
            <a:t>Encode</a:t>
          </a:r>
        </a:p>
      </dgm:t>
    </dgm:pt>
    <dgm:pt modelId="{11CB86EF-C885-874D-9740-8B57CE03DB8A}" type="parTrans" cxnId="{F4427FEE-0543-F341-96E7-5A40C8C4F06D}">
      <dgm:prSet/>
      <dgm:spPr/>
      <dgm:t>
        <a:bodyPr/>
        <a:lstStyle/>
        <a:p>
          <a:endParaRPr lang="en-US"/>
        </a:p>
      </dgm:t>
    </dgm:pt>
    <dgm:pt modelId="{5CA30B07-50B7-DC46-927D-B65A2E6EC19D}" type="sibTrans" cxnId="{F4427FEE-0543-F341-96E7-5A40C8C4F06D}">
      <dgm:prSet/>
      <dgm:spPr/>
      <dgm:t>
        <a:bodyPr/>
        <a:lstStyle/>
        <a:p>
          <a:endParaRPr lang="en-US"/>
        </a:p>
      </dgm:t>
    </dgm:pt>
    <dgm:pt modelId="{B420F851-9F34-1D49-A09C-225701DA38DD}">
      <dgm:prSet phldrT="[Text]" custT="1"/>
      <dgm:spPr/>
      <dgm:t>
        <a:bodyPr/>
        <a:lstStyle/>
        <a:p>
          <a:r>
            <a:rPr lang="en-US" sz="2000"/>
            <a:t>Categorical data -&gt; Month, Day of Week, Airline, Destination</a:t>
          </a:r>
        </a:p>
      </dgm:t>
    </dgm:pt>
    <dgm:pt modelId="{AC35B308-E9AB-B142-8CB9-B6D49393E70B}" type="parTrans" cxnId="{2E4ACBD1-96C2-0348-B9F6-F9AB2FD1DDC8}">
      <dgm:prSet/>
      <dgm:spPr/>
      <dgm:t>
        <a:bodyPr/>
        <a:lstStyle/>
        <a:p>
          <a:endParaRPr lang="en-US"/>
        </a:p>
      </dgm:t>
    </dgm:pt>
    <dgm:pt modelId="{16117AA0-869C-684E-9B9C-E154F12A9219}" type="sibTrans" cxnId="{2E4ACBD1-96C2-0348-B9F6-F9AB2FD1DDC8}">
      <dgm:prSet/>
      <dgm:spPr/>
      <dgm:t>
        <a:bodyPr/>
        <a:lstStyle/>
        <a:p>
          <a:endParaRPr lang="en-US"/>
        </a:p>
      </dgm:t>
    </dgm:pt>
    <dgm:pt modelId="{56E540F6-9E00-0E42-9710-002268BBB5A5}">
      <dgm:prSet phldrT="[Text]"/>
      <dgm:spPr/>
      <dgm:t>
        <a:bodyPr/>
        <a:lstStyle/>
        <a:p>
          <a:r>
            <a:rPr lang="en-US"/>
            <a:t>Analyze</a:t>
          </a:r>
        </a:p>
      </dgm:t>
    </dgm:pt>
    <dgm:pt modelId="{9AD52F2A-B561-984D-A5F7-24A255DD8B4C}" type="parTrans" cxnId="{AA9C1169-9F35-5C43-B10F-9983EB54A44E}">
      <dgm:prSet/>
      <dgm:spPr/>
      <dgm:t>
        <a:bodyPr/>
        <a:lstStyle/>
        <a:p>
          <a:endParaRPr lang="en-US"/>
        </a:p>
      </dgm:t>
    </dgm:pt>
    <dgm:pt modelId="{8D3CBDCE-F97D-AD48-A680-B92F7D514FCC}" type="sibTrans" cxnId="{AA9C1169-9F35-5C43-B10F-9983EB54A44E}">
      <dgm:prSet/>
      <dgm:spPr/>
      <dgm:t>
        <a:bodyPr/>
        <a:lstStyle/>
        <a:p>
          <a:endParaRPr lang="en-US"/>
        </a:p>
      </dgm:t>
    </dgm:pt>
    <dgm:pt modelId="{1043D36A-0CC2-CF42-A988-98D765F42CF3}">
      <dgm:prSet phldrT="[Text]" custT="1"/>
      <dgm:spPr/>
      <dgm:t>
        <a:bodyPr/>
        <a:lstStyle/>
        <a:p>
          <a:r>
            <a:rPr lang="en-US" sz="2000"/>
            <a:t>One vs rest multi label logistic regression</a:t>
          </a:r>
        </a:p>
      </dgm:t>
    </dgm:pt>
    <dgm:pt modelId="{74F9FF82-AD18-5544-ACBC-85E173F3CDFB}" type="parTrans" cxnId="{F080332A-E208-D244-A39C-EA601C317E14}">
      <dgm:prSet/>
      <dgm:spPr/>
      <dgm:t>
        <a:bodyPr/>
        <a:lstStyle/>
        <a:p>
          <a:endParaRPr lang="en-US"/>
        </a:p>
      </dgm:t>
    </dgm:pt>
    <dgm:pt modelId="{42FD2B45-A981-C84E-9309-7E4C98BDF67D}" type="sibTrans" cxnId="{F080332A-E208-D244-A39C-EA601C317E14}">
      <dgm:prSet/>
      <dgm:spPr/>
      <dgm:t>
        <a:bodyPr/>
        <a:lstStyle/>
        <a:p>
          <a:endParaRPr lang="en-US"/>
        </a:p>
      </dgm:t>
    </dgm:pt>
    <dgm:pt modelId="{DD061DAC-DDD6-244D-9B84-495B28486FF9}">
      <dgm:prSet phldrT="[Text]" custT="1"/>
      <dgm:spPr/>
      <dgm:t>
        <a:bodyPr/>
        <a:lstStyle/>
        <a:p>
          <a:r>
            <a:rPr lang="en-US" sz="2000"/>
            <a:t>Single label random forest</a:t>
          </a:r>
        </a:p>
      </dgm:t>
    </dgm:pt>
    <dgm:pt modelId="{3F655C82-E3AA-0141-A36D-5760DF7D7089}" type="parTrans" cxnId="{CE621D3C-617E-F44B-8C33-4543CAB0C609}">
      <dgm:prSet/>
      <dgm:spPr/>
      <dgm:t>
        <a:bodyPr/>
        <a:lstStyle/>
        <a:p>
          <a:endParaRPr lang="en-US"/>
        </a:p>
      </dgm:t>
    </dgm:pt>
    <dgm:pt modelId="{7D6129C5-C644-7A4B-9AA2-42325A01B00D}" type="sibTrans" cxnId="{CE621D3C-617E-F44B-8C33-4543CAB0C609}">
      <dgm:prSet/>
      <dgm:spPr/>
      <dgm:t>
        <a:bodyPr/>
        <a:lstStyle/>
        <a:p>
          <a:endParaRPr lang="en-US"/>
        </a:p>
      </dgm:t>
    </dgm:pt>
    <dgm:pt modelId="{547AA114-3EE6-0E4A-880E-C8FD22F4E40C}">
      <dgm:prSet custT="1"/>
      <dgm:spPr/>
      <dgm:t>
        <a:bodyPr/>
        <a:lstStyle/>
        <a:p>
          <a:r>
            <a:rPr lang="en-CA" sz="2000"/>
            <a:t>One for multi label analysis</a:t>
          </a:r>
        </a:p>
      </dgm:t>
    </dgm:pt>
    <dgm:pt modelId="{B0E2858A-064D-FC41-9838-9199C902FC35}" type="parTrans" cxnId="{E21E377C-B834-DB4B-8283-0D560D8CBDFB}">
      <dgm:prSet/>
      <dgm:spPr/>
      <dgm:t>
        <a:bodyPr/>
        <a:lstStyle/>
        <a:p>
          <a:endParaRPr lang="en-US"/>
        </a:p>
      </dgm:t>
    </dgm:pt>
    <dgm:pt modelId="{4482A60F-BCD1-8D46-AA6E-EF673A461EF7}" type="sibTrans" cxnId="{E21E377C-B834-DB4B-8283-0D560D8CBDFB}">
      <dgm:prSet/>
      <dgm:spPr/>
      <dgm:t>
        <a:bodyPr/>
        <a:lstStyle/>
        <a:p>
          <a:endParaRPr lang="en-US"/>
        </a:p>
      </dgm:t>
    </dgm:pt>
    <dgm:pt modelId="{74F9380E-4031-964D-AC95-8827DA655D11}">
      <dgm:prSet custT="1"/>
      <dgm:spPr/>
      <dgm:t>
        <a:bodyPr/>
        <a:lstStyle/>
        <a:p>
          <a:r>
            <a:rPr lang="en-CA" sz="2000"/>
            <a:t>One for single label analysis</a:t>
          </a:r>
        </a:p>
      </dgm:t>
    </dgm:pt>
    <dgm:pt modelId="{B54B5871-1601-0F42-91CD-3E2039A4B305}" type="parTrans" cxnId="{4320B6E3-0857-274E-9C02-407A619467EA}">
      <dgm:prSet/>
      <dgm:spPr/>
      <dgm:t>
        <a:bodyPr/>
        <a:lstStyle/>
        <a:p>
          <a:endParaRPr lang="en-US"/>
        </a:p>
      </dgm:t>
    </dgm:pt>
    <dgm:pt modelId="{98EE6BDA-1B5F-6A4D-B9BB-EB0DB4FA9C86}" type="sibTrans" cxnId="{4320B6E3-0857-274E-9C02-407A619467EA}">
      <dgm:prSet/>
      <dgm:spPr/>
      <dgm:t>
        <a:bodyPr/>
        <a:lstStyle/>
        <a:p>
          <a:endParaRPr lang="en-US"/>
        </a:p>
      </dgm:t>
    </dgm:pt>
    <dgm:pt modelId="{532908E5-22E6-A444-B1C4-D5B64D7D40B3}">
      <dgm:prSet custT="1"/>
      <dgm:spPr/>
      <dgm:t>
        <a:bodyPr/>
        <a:lstStyle/>
        <a:p>
          <a:r>
            <a:rPr lang="en-CA" sz="2000"/>
            <a:t>Randomly split into training and test sets</a:t>
          </a:r>
        </a:p>
      </dgm:t>
    </dgm:pt>
    <dgm:pt modelId="{B5C9D10D-3D2B-2743-B9E5-57BCD88D872E}" type="parTrans" cxnId="{33004932-0A1B-4C4E-AAF8-2591E7A8DBB0}">
      <dgm:prSet/>
      <dgm:spPr/>
      <dgm:t>
        <a:bodyPr/>
        <a:lstStyle/>
        <a:p>
          <a:endParaRPr lang="en-US"/>
        </a:p>
      </dgm:t>
    </dgm:pt>
    <dgm:pt modelId="{F85FDC33-0313-AD4C-AA27-D85743CE8ED7}" type="sibTrans" cxnId="{33004932-0A1B-4C4E-AAF8-2591E7A8DBB0}">
      <dgm:prSet/>
      <dgm:spPr/>
      <dgm:t>
        <a:bodyPr/>
        <a:lstStyle/>
        <a:p>
          <a:endParaRPr lang="en-US"/>
        </a:p>
      </dgm:t>
    </dgm:pt>
    <dgm:pt modelId="{3A55765D-94E5-4644-BC79-3DF4B5BAF45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/>
            <a:t>Create two data sets:</a:t>
          </a:r>
        </a:p>
      </dgm:t>
    </dgm:pt>
    <dgm:pt modelId="{C12E62F7-79BE-6B46-B11A-8BB26AAAB568}" type="parTrans" cxnId="{BBFFA36B-64D0-164B-BBFA-AD0B8E5523D8}">
      <dgm:prSet/>
      <dgm:spPr/>
      <dgm:t>
        <a:bodyPr/>
        <a:lstStyle/>
        <a:p>
          <a:endParaRPr lang="en-US"/>
        </a:p>
      </dgm:t>
    </dgm:pt>
    <dgm:pt modelId="{A48E35AB-EFC1-854D-8B1B-FC700325024A}" type="sibTrans" cxnId="{BBFFA36B-64D0-164B-BBFA-AD0B8E5523D8}">
      <dgm:prSet/>
      <dgm:spPr/>
      <dgm:t>
        <a:bodyPr/>
        <a:lstStyle/>
        <a:p>
          <a:endParaRPr lang="en-US"/>
        </a:p>
      </dgm:t>
    </dgm:pt>
    <dgm:pt modelId="{8EFFE656-A3A6-E64F-9AF7-0D8E27083A81}">
      <dgm:prSet phldrT="[Text]" custT="1"/>
      <dgm:spPr/>
      <dgm:t>
        <a:bodyPr/>
        <a:lstStyle/>
        <a:p>
          <a:r>
            <a:rPr lang="en-US" sz="2000"/>
            <a:t>Randomly split into training and test sets</a:t>
          </a:r>
        </a:p>
      </dgm:t>
    </dgm:pt>
    <dgm:pt modelId="{92541693-4FEE-F14B-89E0-D4E9940F4966}" type="parTrans" cxnId="{059309F6-35CC-264F-8EBF-9BA81ED0ECC3}">
      <dgm:prSet/>
      <dgm:spPr/>
      <dgm:t>
        <a:bodyPr/>
        <a:lstStyle/>
        <a:p>
          <a:endParaRPr lang="en-US"/>
        </a:p>
      </dgm:t>
    </dgm:pt>
    <dgm:pt modelId="{21C68E10-E8B4-8E49-9B78-4DC7C32D1B2A}" type="sibTrans" cxnId="{059309F6-35CC-264F-8EBF-9BA81ED0ECC3}">
      <dgm:prSet/>
      <dgm:spPr/>
      <dgm:t>
        <a:bodyPr/>
        <a:lstStyle/>
        <a:p>
          <a:endParaRPr lang="en-US"/>
        </a:p>
      </dgm:t>
    </dgm:pt>
    <dgm:pt modelId="{F1E99623-F454-5D4F-AB97-3A07D49E56F5}">
      <dgm:prSet phldrT="[Text]" custT="1"/>
      <dgm:spPr/>
      <dgm:t>
        <a:bodyPr/>
        <a:lstStyle/>
        <a:p>
          <a:r>
            <a:rPr lang="en-US" sz="2000"/>
            <a:t>70% Training/ 30% Test</a:t>
          </a:r>
        </a:p>
      </dgm:t>
    </dgm:pt>
    <dgm:pt modelId="{58A4FF1C-6958-5F41-8B30-DF2F791D671D}" type="parTrans" cxnId="{342C9672-72CD-2040-80A8-35460F8009C1}">
      <dgm:prSet/>
      <dgm:spPr/>
      <dgm:t>
        <a:bodyPr/>
        <a:lstStyle/>
        <a:p>
          <a:endParaRPr lang="en-US"/>
        </a:p>
      </dgm:t>
    </dgm:pt>
    <dgm:pt modelId="{2FA2CC07-F35B-3D41-ACE0-285D08274520}" type="sibTrans" cxnId="{342C9672-72CD-2040-80A8-35460F8009C1}">
      <dgm:prSet/>
      <dgm:spPr/>
      <dgm:t>
        <a:bodyPr/>
        <a:lstStyle/>
        <a:p>
          <a:endParaRPr lang="en-US"/>
        </a:p>
      </dgm:t>
    </dgm:pt>
    <dgm:pt modelId="{A63E0ACC-9BBF-3248-9812-B5BEED5DDC3C}">
      <dgm:prSet phldrT="[Text]" custT="1"/>
      <dgm:spPr/>
      <dgm:t>
        <a:bodyPr/>
        <a:lstStyle/>
        <a:p>
          <a:r>
            <a:rPr lang="en-US" sz="2000"/>
            <a:t>Single label logistic regression </a:t>
          </a:r>
        </a:p>
      </dgm:t>
    </dgm:pt>
    <dgm:pt modelId="{A21D7C4D-B048-6947-B2B8-67A0AF78CC5C}" type="parTrans" cxnId="{39F1546B-C805-9C4F-A1C0-FF07293E9B2C}">
      <dgm:prSet/>
      <dgm:spPr/>
      <dgm:t>
        <a:bodyPr/>
        <a:lstStyle/>
        <a:p>
          <a:endParaRPr lang="en-US"/>
        </a:p>
      </dgm:t>
    </dgm:pt>
    <dgm:pt modelId="{6E8D56D4-2A5B-7346-9455-C47D4EB15EE5}" type="sibTrans" cxnId="{39F1546B-C805-9C4F-A1C0-FF07293E9B2C}">
      <dgm:prSet/>
      <dgm:spPr/>
      <dgm:t>
        <a:bodyPr/>
        <a:lstStyle/>
        <a:p>
          <a:endParaRPr lang="en-US"/>
        </a:p>
      </dgm:t>
    </dgm:pt>
    <dgm:pt modelId="{442419DE-B982-9B46-AF03-EF6D91BD6616}">
      <dgm:prSet phldrT="[Text]" custT="1"/>
      <dgm:spPr/>
      <dgm:t>
        <a:bodyPr/>
        <a:lstStyle/>
        <a:p>
          <a:r>
            <a:rPr lang="en-US" sz="2000"/>
            <a:t>Completed feature extraction and re-ran models</a:t>
          </a:r>
        </a:p>
      </dgm:t>
    </dgm:pt>
    <dgm:pt modelId="{0EFA726F-1882-3741-8C7C-0E295527C0AC}" type="parTrans" cxnId="{2B2AB54C-6D50-1D44-9294-F196FB1CA069}">
      <dgm:prSet/>
      <dgm:spPr/>
      <dgm:t>
        <a:bodyPr/>
        <a:lstStyle/>
        <a:p>
          <a:endParaRPr lang="en-US"/>
        </a:p>
      </dgm:t>
    </dgm:pt>
    <dgm:pt modelId="{49437006-730D-EC43-AF15-C3FEC664BA0B}" type="sibTrans" cxnId="{2B2AB54C-6D50-1D44-9294-F196FB1CA069}">
      <dgm:prSet/>
      <dgm:spPr/>
      <dgm:t>
        <a:bodyPr/>
        <a:lstStyle/>
        <a:p>
          <a:endParaRPr lang="en-US"/>
        </a:p>
      </dgm:t>
    </dgm:pt>
    <dgm:pt modelId="{D809CB64-F95F-CB4F-BF2B-5A0D8D81B8A4}" type="pres">
      <dgm:prSet presAssocID="{2B486F84-6AAF-B645-8B71-95BA5BFF7B3B}" presName="linearFlow" presStyleCnt="0">
        <dgm:presLayoutVars>
          <dgm:dir/>
          <dgm:animLvl val="lvl"/>
          <dgm:resizeHandles val="exact"/>
        </dgm:presLayoutVars>
      </dgm:prSet>
      <dgm:spPr/>
    </dgm:pt>
    <dgm:pt modelId="{B957AABB-9047-C543-9492-0F5A297F0D44}" type="pres">
      <dgm:prSet presAssocID="{8BD9BF2A-DD39-8B48-8A0E-1215AF3A1DC2}" presName="composite" presStyleCnt="0"/>
      <dgm:spPr/>
    </dgm:pt>
    <dgm:pt modelId="{C9741C58-91DE-EC43-A719-27CE366BD5B4}" type="pres">
      <dgm:prSet presAssocID="{8BD9BF2A-DD39-8B48-8A0E-1215AF3A1DC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5CE5FFA-BC92-1B47-A4CB-929AE671F8F3}" type="pres">
      <dgm:prSet presAssocID="{8BD9BF2A-DD39-8B48-8A0E-1215AF3A1DC2}" presName="descendantText" presStyleLbl="alignAcc1" presStyleIdx="0" presStyleCnt="3">
        <dgm:presLayoutVars>
          <dgm:bulletEnabled val="1"/>
        </dgm:presLayoutVars>
      </dgm:prSet>
      <dgm:spPr/>
    </dgm:pt>
    <dgm:pt modelId="{F7116B2C-B7C5-5447-9244-FDD8D85E7F55}" type="pres">
      <dgm:prSet presAssocID="{74FF3FCF-FFEF-B341-85B5-4CCD1580EC32}" presName="sp" presStyleCnt="0"/>
      <dgm:spPr/>
    </dgm:pt>
    <dgm:pt modelId="{E5196678-3C19-7141-8DC1-171D6BC1D508}" type="pres">
      <dgm:prSet presAssocID="{93F223F8-C72F-A648-A100-5AE8DCA6B289}" presName="composite" presStyleCnt="0"/>
      <dgm:spPr/>
    </dgm:pt>
    <dgm:pt modelId="{8373F560-DA2E-674F-BBF4-6DD3BF33DC44}" type="pres">
      <dgm:prSet presAssocID="{93F223F8-C72F-A648-A100-5AE8DCA6B28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BC6909-DB23-C64B-A50E-3A1BA00965DA}" type="pres">
      <dgm:prSet presAssocID="{93F223F8-C72F-A648-A100-5AE8DCA6B289}" presName="descendantText" presStyleLbl="alignAcc1" presStyleIdx="1" presStyleCnt="3">
        <dgm:presLayoutVars>
          <dgm:bulletEnabled val="1"/>
        </dgm:presLayoutVars>
      </dgm:prSet>
      <dgm:spPr/>
    </dgm:pt>
    <dgm:pt modelId="{6461DA1F-6B40-8E4B-9FBF-0F9C8303BEF0}" type="pres">
      <dgm:prSet presAssocID="{5CA30B07-50B7-DC46-927D-B65A2E6EC19D}" presName="sp" presStyleCnt="0"/>
      <dgm:spPr/>
    </dgm:pt>
    <dgm:pt modelId="{E4C1776C-4E2A-C544-AAC4-37E4ABE9AFA5}" type="pres">
      <dgm:prSet presAssocID="{56E540F6-9E00-0E42-9710-002268BBB5A5}" presName="composite" presStyleCnt="0"/>
      <dgm:spPr/>
    </dgm:pt>
    <dgm:pt modelId="{95194A60-522B-5A4A-8067-214E464C2BBC}" type="pres">
      <dgm:prSet presAssocID="{56E540F6-9E00-0E42-9710-002268BBB5A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51D0585-2FA5-F94A-8BC9-988624D8979A}" type="pres">
      <dgm:prSet presAssocID="{56E540F6-9E00-0E42-9710-002268BBB5A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9383D02-67C5-974C-A78C-60AE55977DD9}" type="presOf" srcId="{A63E0ACC-9BBF-3248-9812-B5BEED5DDC3C}" destId="{A51D0585-2FA5-F94A-8BC9-988624D8979A}" srcOrd="0" destOrd="1" presId="urn:microsoft.com/office/officeart/2005/8/layout/chevron2"/>
    <dgm:cxn modelId="{15836B21-4052-AC44-8298-291753F9717C}" type="presOf" srcId="{B420F851-9F34-1D49-A09C-225701DA38DD}" destId="{84BC6909-DB23-C64B-A50E-3A1BA00965DA}" srcOrd="0" destOrd="0" presId="urn:microsoft.com/office/officeart/2005/8/layout/chevron2"/>
    <dgm:cxn modelId="{F080332A-E208-D244-A39C-EA601C317E14}" srcId="{56E540F6-9E00-0E42-9710-002268BBB5A5}" destId="{1043D36A-0CC2-CF42-A988-98D765F42CF3}" srcOrd="0" destOrd="0" parTransId="{74F9FF82-AD18-5544-ACBC-85E173F3CDFB}" sibTransId="{42FD2B45-A981-C84E-9309-7E4C98BDF67D}"/>
    <dgm:cxn modelId="{9D59E22D-6983-9443-86C9-5BDB48461BF2}" type="presOf" srcId="{93F223F8-C72F-A648-A100-5AE8DCA6B289}" destId="{8373F560-DA2E-674F-BBF4-6DD3BF33DC44}" srcOrd="0" destOrd="0" presId="urn:microsoft.com/office/officeart/2005/8/layout/chevron2"/>
    <dgm:cxn modelId="{89D1B730-8922-5141-BF16-B4B02B36109F}" type="presOf" srcId="{8BD9BF2A-DD39-8B48-8A0E-1215AF3A1DC2}" destId="{C9741C58-91DE-EC43-A719-27CE366BD5B4}" srcOrd="0" destOrd="0" presId="urn:microsoft.com/office/officeart/2005/8/layout/chevron2"/>
    <dgm:cxn modelId="{33004932-0A1B-4C4E-AAF8-2591E7A8DBB0}" srcId="{8BD9BF2A-DD39-8B48-8A0E-1215AF3A1DC2}" destId="{532908E5-22E6-A444-B1C4-D5B64D7D40B3}" srcOrd="1" destOrd="0" parTransId="{B5C9D10D-3D2B-2743-B9E5-57BCD88D872E}" sibTransId="{F85FDC33-0313-AD4C-AA27-D85743CE8ED7}"/>
    <dgm:cxn modelId="{CE621D3C-617E-F44B-8C33-4543CAB0C609}" srcId="{56E540F6-9E00-0E42-9710-002268BBB5A5}" destId="{DD061DAC-DDD6-244D-9B84-495B28486FF9}" srcOrd="2" destOrd="0" parTransId="{3F655C82-E3AA-0141-A36D-5760DF7D7089}" sibTransId="{7D6129C5-C644-7A4B-9AA2-42325A01B00D}"/>
    <dgm:cxn modelId="{AA9C1169-9F35-5C43-B10F-9983EB54A44E}" srcId="{2B486F84-6AAF-B645-8B71-95BA5BFF7B3B}" destId="{56E540F6-9E00-0E42-9710-002268BBB5A5}" srcOrd="2" destOrd="0" parTransId="{9AD52F2A-B561-984D-A5F7-24A255DD8B4C}" sibTransId="{8D3CBDCE-F97D-AD48-A680-B92F7D514FCC}"/>
    <dgm:cxn modelId="{39F1546B-C805-9C4F-A1C0-FF07293E9B2C}" srcId="{56E540F6-9E00-0E42-9710-002268BBB5A5}" destId="{A63E0ACC-9BBF-3248-9812-B5BEED5DDC3C}" srcOrd="1" destOrd="0" parTransId="{A21D7C4D-B048-6947-B2B8-67A0AF78CC5C}" sibTransId="{6E8D56D4-2A5B-7346-9455-C47D4EB15EE5}"/>
    <dgm:cxn modelId="{BBFFA36B-64D0-164B-BBFA-AD0B8E5523D8}" srcId="{8BD9BF2A-DD39-8B48-8A0E-1215AF3A1DC2}" destId="{3A55765D-94E5-4644-BC79-3DF4B5BAF450}" srcOrd="0" destOrd="0" parTransId="{C12E62F7-79BE-6B46-B11A-8BB26AAAB568}" sibTransId="{A48E35AB-EFC1-854D-8B1B-FC700325024A}"/>
    <dgm:cxn modelId="{2B2AB54C-6D50-1D44-9294-F196FB1CA069}" srcId="{56E540F6-9E00-0E42-9710-002268BBB5A5}" destId="{442419DE-B982-9B46-AF03-EF6D91BD6616}" srcOrd="3" destOrd="0" parTransId="{0EFA726F-1882-3741-8C7C-0E295527C0AC}" sibTransId="{49437006-730D-EC43-AF15-C3FEC664BA0B}"/>
    <dgm:cxn modelId="{16AC054E-8B96-944D-AE3F-6324A722E7B0}" type="presOf" srcId="{74F9380E-4031-964D-AC95-8827DA655D11}" destId="{95CE5FFA-BC92-1B47-A4CB-929AE671F8F3}" srcOrd="0" destOrd="2" presId="urn:microsoft.com/office/officeart/2005/8/layout/chevron2"/>
    <dgm:cxn modelId="{C959F970-EB5F-EC48-8070-32303E1EDC4D}" type="presOf" srcId="{F1E99623-F454-5D4F-AB97-3A07D49E56F5}" destId="{84BC6909-DB23-C64B-A50E-3A1BA00965DA}" srcOrd="0" destOrd="2" presId="urn:microsoft.com/office/officeart/2005/8/layout/chevron2"/>
    <dgm:cxn modelId="{342C9672-72CD-2040-80A8-35460F8009C1}" srcId="{8EFFE656-A3A6-E64F-9AF7-0D8E27083A81}" destId="{F1E99623-F454-5D4F-AB97-3A07D49E56F5}" srcOrd="0" destOrd="0" parTransId="{58A4FF1C-6958-5F41-8B30-DF2F791D671D}" sibTransId="{2FA2CC07-F35B-3D41-ACE0-285D08274520}"/>
    <dgm:cxn modelId="{85FD2D73-2105-A94C-94BE-678E67A63E3A}" type="presOf" srcId="{442419DE-B982-9B46-AF03-EF6D91BD6616}" destId="{A51D0585-2FA5-F94A-8BC9-988624D8979A}" srcOrd="0" destOrd="3" presId="urn:microsoft.com/office/officeart/2005/8/layout/chevron2"/>
    <dgm:cxn modelId="{9234C876-B282-CE42-AAF9-43B220F10232}" srcId="{2B486F84-6AAF-B645-8B71-95BA5BFF7B3B}" destId="{8BD9BF2A-DD39-8B48-8A0E-1215AF3A1DC2}" srcOrd="0" destOrd="0" parTransId="{12FF7698-34F5-0A49-AC45-6873EBEF68CF}" sibTransId="{74FF3FCF-FFEF-B341-85B5-4CCD1580EC32}"/>
    <dgm:cxn modelId="{E21E377C-B834-DB4B-8283-0D560D8CBDFB}" srcId="{3A55765D-94E5-4644-BC79-3DF4B5BAF450}" destId="{547AA114-3EE6-0E4A-880E-C8FD22F4E40C}" srcOrd="0" destOrd="0" parTransId="{B0E2858A-064D-FC41-9838-9199C902FC35}" sibTransId="{4482A60F-BCD1-8D46-AA6E-EF673A461EF7}"/>
    <dgm:cxn modelId="{3336AF84-50DE-5841-A6B4-B7E9469759B1}" type="presOf" srcId="{547AA114-3EE6-0E4A-880E-C8FD22F4E40C}" destId="{95CE5FFA-BC92-1B47-A4CB-929AE671F8F3}" srcOrd="0" destOrd="1" presId="urn:microsoft.com/office/officeart/2005/8/layout/chevron2"/>
    <dgm:cxn modelId="{654E3A9E-C32A-844C-9AF6-60CF9D17C25D}" type="presOf" srcId="{DD061DAC-DDD6-244D-9B84-495B28486FF9}" destId="{A51D0585-2FA5-F94A-8BC9-988624D8979A}" srcOrd="0" destOrd="2" presId="urn:microsoft.com/office/officeart/2005/8/layout/chevron2"/>
    <dgm:cxn modelId="{FBB712A2-638B-0C4B-A669-AEC9C9DFBFCF}" type="presOf" srcId="{2B486F84-6AAF-B645-8B71-95BA5BFF7B3B}" destId="{D809CB64-F95F-CB4F-BF2B-5A0D8D81B8A4}" srcOrd="0" destOrd="0" presId="urn:microsoft.com/office/officeart/2005/8/layout/chevron2"/>
    <dgm:cxn modelId="{C0A5B7B9-533D-FC4C-AF0C-AA3DB5D32A81}" type="presOf" srcId="{532908E5-22E6-A444-B1C4-D5B64D7D40B3}" destId="{95CE5FFA-BC92-1B47-A4CB-929AE671F8F3}" srcOrd="0" destOrd="3" presId="urn:microsoft.com/office/officeart/2005/8/layout/chevron2"/>
    <dgm:cxn modelId="{B5EAE4C9-1BA2-8949-AA96-9D437F2ABE1F}" type="presOf" srcId="{8EFFE656-A3A6-E64F-9AF7-0D8E27083A81}" destId="{84BC6909-DB23-C64B-A50E-3A1BA00965DA}" srcOrd="0" destOrd="1" presId="urn:microsoft.com/office/officeart/2005/8/layout/chevron2"/>
    <dgm:cxn modelId="{3D3EA9CA-D873-A248-9EC8-9442584023A3}" type="presOf" srcId="{56E540F6-9E00-0E42-9710-002268BBB5A5}" destId="{95194A60-522B-5A4A-8067-214E464C2BBC}" srcOrd="0" destOrd="0" presId="urn:microsoft.com/office/officeart/2005/8/layout/chevron2"/>
    <dgm:cxn modelId="{2E4ACBD1-96C2-0348-B9F6-F9AB2FD1DDC8}" srcId="{93F223F8-C72F-A648-A100-5AE8DCA6B289}" destId="{B420F851-9F34-1D49-A09C-225701DA38DD}" srcOrd="0" destOrd="0" parTransId="{AC35B308-E9AB-B142-8CB9-B6D49393E70B}" sibTransId="{16117AA0-869C-684E-9B9C-E154F12A9219}"/>
    <dgm:cxn modelId="{788068D6-0E03-864B-B880-CA77047B112B}" type="presOf" srcId="{1043D36A-0CC2-CF42-A988-98D765F42CF3}" destId="{A51D0585-2FA5-F94A-8BC9-988624D8979A}" srcOrd="0" destOrd="0" presId="urn:microsoft.com/office/officeart/2005/8/layout/chevron2"/>
    <dgm:cxn modelId="{4320B6E3-0857-274E-9C02-407A619467EA}" srcId="{3A55765D-94E5-4644-BC79-3DF4B5BAF450}" destId="{74F9380E-4031-964D-AC95-8827DA655D11}" srcOrd="1" destOrd="0" parTransId="{B54B5871-1601-0F42-91CD-3E2039A4B305}" sibTransId="{98EE6BDA-1B5F-6A4D-B9BB-EB0DB4FA9C86}"/>
    <dgm:cxn modelId="{F4427FEE-0543-F341-96E7-5A40C8C4F06D}" srcId="{2B486F84-6AAF-B645-8B71-95BA5BFF7B3B}" destId="{93F223F8-C72F-A648-A100-5AE8DCA6B289}" srcOrd="1" destOrd="0" parTransId="{11CB86EF-C885-874D-9740-8B57CE03DB8A}" sibTransId="{5CA30B07-50B7-DC46-927D-B65A2E6EC19D}"/>
    <dgm:cxn modelId="{059309F6-35CC-264F-8EBF-9BA81ED0ECC3}" srcId="{93F223F8-C72F-A648-A100-5AE8DCA6B289}" destId="{8EFFE656-A3A6-E64F-9AF7-0D8E27083A81}" srcOrd="1" destOrd="0" parTransId="{92541693-4FEE-F14B-89E0-D4E9940F4966}" sibTransId="{21C68E10-E8B4-8E49-9B78-4DC7C32D1B2A}"/>
    <dgm:cxn modelId="{7A9DAEFD-2547-7B40-B244-D5286CF33F8E}" type="presOf" srcId="{3A55765D-94E5-4644-BC79-3DF4B5BAF450}" destId="{95CE5FFA-BC92-1B47-A4CB-929AE671F8F3}" srcOrd="0" destOrd="0" presId="urn:microsoft.com/office/officeart/2005/8/layout/chevron2"/>
    <dgm:cxn modelId="{F7158346-8D83-E946-AD84-986FD12697C8}" type="presParOf" srcId="{D809CB64-F95F-CB4F-BF2B-5A0D8D81B8A4}" destId="{B957AABB-9047-C543-9492-0F5A297F0D44}" srcOrd="0" destOrd="0" presId="urn:microsoft.com/office/officeart/2005/8/layout/chevron2"/>
    <dgm:cxn modelId="{99FE2DE6-1381-3F47-A9F0-8A350D8D1E0D}" type="presParOf" srcId="{B957AABB-9047-C543-9492-0F5A297F0D44}" destId="{C9741C58-91DE-EC43-A719-27CE366BD5B4}" srcOrd="0" destOrd="0" presId="urn:microsoft.com/office/officeart/2005/8/layout/chevron2"/>
    <dgm:cxn modelId="{00132EAC-F8B0-2640-BE36-409602E0890E}" type="presParOf" srcId="{B957AABB-9047-C543-9492-0F5A297F0D44}" destId="{95CE5FFA-BC92-1B47-A4CB-929AE671F8F3}" srcOrd="1" destOrd="0" presId="urn:microsoft.com/office/officeart/2005/8/layout/chevron2"/>
    <dgm:cxn modelId="{92429140-61A0-BC4B-B6BC-083E33B7E147}" type="presParOf" srcId="{D809CB64-F95F-CB4F-BF2B-5A0D8D81B8A4}" destId="{F7116B2C-B7C5-5447-9244-FDD8D85E7F55}" srcOrd="1" destOrd="0" presId="urn:microsoft.com/office/officeart/2005/8/layout/chevron2"/>
    <dgm:cxn modelId="{2A33EA87-B216-1C4E-8EC0-F9E31ACDB94C}" type="presParOf" srcId="{D809CB64-F95F-CB4F-BF2B-5A0D8D81B8A4}" destId="{E5196678-3C19-7141-8DC1-171D6BC1D508}" srcOrd="2" destOrd="0" presId="urn:microsoft.com/office/officeart/2005/8/layout/chevron2"/>
    <dgm:cxn modelId="{5FEF4E47-4075-2D44-A434-5FFBCEB482B6}" type="presParOf" srcId="{E5196678-3C19-7141-8DC1-171D6BC1D508}" destId="{8373F560-DA2E-674F-BBF4-6DD3BF33DC44}" srcOrd="0" destOrd="0" presId="urn:microsoft.com/office/officeart/2005/8/layout/chevron2"/>
    <dgm:cxn modelId="{69EFD433-169F-4642-85B7-34324B34275E}" type="presParOf" srcId="{E5196678-3C19-7141-8DC1-171D6BC1D508}" destId="{84BC6909-DB23-C64B-A50E-3A1BA00965DA}" srcOrd="1" destOrd="0" presId="urn:microsoft.com/office/officeart/2005/8/layout/chevron2"/>
    <dgm:cxn modelId="{DAEA51DF-66A0-C24C-9671-65F5F5F8C791}" type="presParOf" srcId="{D809CB64-F95F-CB4F-BF2B-5A0D8D81B8A4}" destId="{6461DA1F-6B40-8E4B-9FBF-0F9C8303BEF0}" srcOrd="3" destOrd="0" presId="urn:microsoft.com/office/officeart/2005/8/layout/chevron2"/>
    <dgm:cxn modelId="{CCBFC9EF-DB55-4249-98AB-305B0CDC9765}" type="presParOf" srcId="{D809CB64-F95F-CB4F-BF2B-5A0D8D81B8A4}" destId="{E4C1776C-4E2A-C544-AAC4-37E4ABE9AFA5}" srcOrd="4" destOrd="0" presId="urn:microsoft.com/office/officeart/2005/8/layout/chevron2"/>
    <dgm:cxn modelId="{4F2046EA-E8D3-8347-AA4F-E44B108BD674}" type="presParOf" srcId="{E4C1776C-4E2A-C544-AAC4-37E4ABE9AFA5}" destId="{95194A60-522B-5A4A-8067-214E464C2BBC}" srcOrd="0" destOrd="0" presId="urn:microsoft.com/office/officeart/2005/8/layout/chevron2"/>
    <dgm:cxn modelId="{67417361-7521-5842-BF65-CE047E862574}" type="presParOf" srcId="{E4C1776C-4E2A-C544-AAC4-37E4ABE9AFA5}" destId="{A51D0585-2FA5-F94A-8BC9-988624D897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54534-A4A4-45D4-8265-063C9ADA37B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E50E39-DF79-4076-A572-ED631AEE4783}">
      <dgm:prSet phldrT="[Text]"/>
      <dgm:spPr/>
      <dgm:t>
        <a:bodyPr/>
        <a:lstStyle/>
        <a:p>
          <a:r>
            <a:rPr lang="en-US" sz="3000">
              <a:latin typeface="Helvetica Neue"/>
            </a:rPr>
            <a:t> Inspect</a:t>
          </a:r>
        </a:p>
      </dgm:t>
    </dgm:pt>
    <dgm:pt modelId="{348A2D13-0545-4D6B-9822-AB3FE3C64FE4}" type="parTrans" cxnId="{09C79384-BB67-4517-B5A8-B11DD7A89868}">
      <dgm:prSet/>
      <dgm:spPr/>
      <dgm:t>
        <a:bodyPr/>
        <a:lstStyle/>
        <a:p>
          <a:endParaRPr lang="en-US"/>
        </a:p>
      </dgm:t>
    </dgm:pt>
    <dgm:pt modelId="{C0894575-1590-48FF-9EAD-05D6C9550C04}" type="sibTrans" cxnId="{09C79384-BB67-4517-B5A8-B11DD7A89868}">
      <dgm:prSet/>
      <dgm:spPr/>
      <dgm:t>
        <a:bodyPr/>
        <a:lstStyle/>
        <a:p>
          <a:endParaRPr lang="en-US"/>
        </a:p>
      </dgm:t>
    </dgm:pt>
    <dgm:pt modelId="{1B4959E4-1CDC-4DBE-B1E0-0F3674E3BDF9}">
      <dgm:prSet phldrT="[Text]"/>
      <dgm:spPr/>
      <dgm:t>
        <a:bodyPr/>
        <a:lstStyle/>
        <a:p>
          <a:r>
            <a:rPr lang="en-US"/>
            <a:t>First case: not knowing the type of delay  </a:t>
          </a:r>
          <a:r>
            <a:rPr lang="en-US" sz="3400"/>
            <a:t>-&gt; R^2 = 0.03</a:t>
          </a:r>
          <a:endParaRPr lang="en-US"/>
        </a:p>
      </dgm:t>
    </dgm:pt>
    <dgm:pt modelId="{D6861074-1337-403F-846E-0E4FB26D5845}" type="parTrans" cxnId="{87D9B963-73E3-4BE5-8250-FAC05520205B}">
      <dgm:prSet/>
      <dgm:spPr/>
      <dgm:t>
        <a:bodyPr/>
        <a:lstStyle/>
        <a:p>
          <a:endParaRPr lang="en-US"/>
        </a:p>
      </dgm:t>
    </dgm:pt>
    <dgm:pt modelId="{4A8011D8-47BD-46C6-B42D-4D77E509BAFB}" type="sibTrans" cxnId="{87D9B963-73E3-4BE5-8250-FAC05520205B}">
      <dgm:prSet/>
      <dgm:spPr/>
      <dgm:t>
        <a:bodyPr/>
        <a:lstStyle/>
        <a:p>
          <a:endParaRPr lang="en-US"/>
        </a:p>
      </dgm:t>
    </dgm:pt>
    <dgm:pt modelId="{CD781501-8480-42E4-934A-427C9ED08779}">
      <dgm:prSet phldrT="[Text]"/>
      <dgm:spPr/>
      <dgm:t>
        <a:bodyPr/>
        <a:lstStyle/>
        <a:p>
          <a:r>
            <a:rPr lang="en-US"/>
            <a:t>Was regression a good choice?</a:t>
          </a:r>
        </a:p>
      </dgm:t>
    </dgm:pt>
    <dgm:pt modelId="{7665AEFF-D64A-4F4C-BD30-FCC8F672A653}" type="parTrans" cxnId="{9207AE9D-039F-4DD4-88E6-8D8D06325F41}">
      <dgm:prSet/>
      <dgm:spPr/>
      <dgm:t>
        <a:bodyPr/>
        <a:lstStyle/>
        <a:p>
          <a:endParaRPr lang="en-US"/>
        </a:p>
      </dgm:t>
    </dgm:pt>
    <dgm:pt modelId="{813C90BF-159E-4E7B-A395-FB2C638DFE4B}" type="sibTrans" cxnId="{9207AE9D-039F-4DD4-88E6-8D8D06325F41}">
      <dgm:prSet/>
      <dgm:spPr/>
      <dgm:t>
        <a:bodyPr/>
        <a:lstStyle/>
        <a:p>
          <a:endParaRPr lang="en-US"/>
        </a:p>
      </dgm:t>
    </dgm:pt>
    <dgm:pt modelId="{9194315E-D2A5-496F-9225-E9F51C3C97A7}">
      <dgm:prSet phldrT="[Text]"/>
      <dgm:spPr/>
      <dgm:t>
        <a:bodyPr/>
        <a:lstStyle/>
        <a:p>
          <a:r>
            <a:rPr lang="en-US"/>
            <a:t>Verify by using a residual plot and ensuring residuals are scattered randomly</a:t>
          </a:r>
        </a:p>
      </dgm:t>
    </dgm:pt>
    <dgm:pt modelId="{AC150A6B-94D7-4CB2-8B0A-245DEA28C778}" type="parTrans" cxnId="{9156A2EA-09AF-4B86-AC84-CD6B1D8BD40B}">
      <dgm:prSet/>
      <dgm:spPr/>
      <dgm:t>
        <a:bodyPr/>
        <a:lstStyle/>
        <a:p>
          <a:endParaRPr lang="en-US"/>
        </a:p>
      </dgm:t>
    </dgm:pt>
    <dgm:pt modelId="{66F7D3A2-9765-48DE-BC85-98DF458FD4EF}" type="sibTrans" cxnId="{9156A2EA-09AF-4B86-AC84-CD6B1D8BD40B}">
      <dgm:prSet/>
      <dgm:spPr/>
      <dgm:t>
        <a:bodyPr/>
        <a:lstStyle/>
        <a:p>
          <a:endParaRPr lang="en-US"/>
        </a:p>
      </dgm:t>
    </dgm:pt>
    <dgm:pt modelId="{9BF5CD4F-B96D-4314-8CA5-91133E5447E9}">
      <dgm:prSet phldrT="[Text]"/>
      <dgm:spPr/>
      <dgm:t>
        <a:bodyPr/>
        <a:lstStyle/>
        <a:p>
          <a:r>
            <a:rPr lang="en-US"/>
            <a:t> Optimize</a:t>
          </a:r>
        </a:p>
      </dgm:t>
    </dgm:pt>
    <dgm:pt modelId="{41905FA9-82C6-40F1-9ADB-E8D27F8C3376}" type="parTrans" cxnId="{6AD85077-B9F8-4B0E-BD1F-331A4AB511FF}">
      <dgm:prSet/>
      <dgm:spPr/>
      <dgm:t>
        <a:bodyPr/>
        <a:lstStyle/>
        <a:p>
          <a:endParaRPr lang="en-US"/>
        </a:p>
      </dgm:t>
    </dgm:pt>
    <dgm:pt modelId="{6DB58777-E0FC-4AF4-9137-F54EF590B090}" type="sibTrans" cxnId="{6AD85077-B9F8-4B0E-BD1F-331A4AB511FF}">
      <dgm:prSet/>
      <dgm:spPr/>
      <dgm:t>
        <a:bodyPr/>
        <a:lstStyle/>
        <a:p>
          <a:endParaRPr lang="en-US"/>
        </a:p>
      </dgm:t>
    </dgm:pt>
    <dgm:pt modelId="{C27D8B9F-F9B0-40FE-831A-78669F3FD116}">
      <dgm:prSet phldrT="[Text]"/>
      <dgm:spPr/>
      <dgm:t>
        <a:bodyPr/>
        <a:lstStyle/>
        <a:p>
          <a:r>
            <a:rPr lang="en-US"/>
            <a:t>Adding a leading coefficient</a:t>
          </a:r>
        </a:p>
      </dgm:t>
    </dgm:pt>
    <dgm:pt modelId="{5456530E-DDE8-4C6F-9ECB-A4EEB3ED0F28}" type="parTrans" cxnId="{84FAAC40-4E25-40CF-BFF0-72B9C286DEE3}">
      <dgm:prSet/>
      <dgm:spPr/>
      <dgm:t>
        <a:bodyPr/>
        <a:lstStyle/>
        <a:p>
          <a:endParaRPr lang="en-US"/>
        </a:p>
      </dgm:t>
    </dgm:pt>
    <dgm:pt modelId="{821BFA96-BF7A-4A04-B54E-39D4DF7897A0}" type="sibTrans" cxnId="{84FAAC40-4E25-40CF-BFF0-72B9C286DEE3}">
      <dgm:prSet/>
      <dgm:spPr/>
      <dgm:t>
        <a:bodyPr/>
        <a:lstStyle/>
        <a:p>
          <a:endParaRPr lang="en-US"/>
        </a:p>
      </dgm:t>
    </dgm:pt>
    <dgm:pt modelId="{835B6FBD-3162-465A-A09C-BED963C4F868}">
      <dgm:prSet phldrT="[Text]"/>
      <dgm:spPr/>
      <dgm:t>
        <a:bodyPr/>
        <a:lstStyle/>
        <a:p>
          <a:r>
            <a:rPr lang="en-US"/>
            <a:t>Performing polynomial regression</a:t>
          </a:r>
        </a:p>
      </dgm:t>
    </dgm:pt>
    <dgm:pt modelId="{D69AEA68-E43E-48C7-9C49-22488910447E}" type="parTrans" cxnId="{CD256A1B-50AA-4D0B-8D5A-08A0792B444B}">
      <dgm:prSet/>
      <dgm:spPr/>
      <dgm:t>
        <a:bodyPr/>
        <a:lstStyle/>
        <a:p>
          <a:endParaRPr lang="en-US"/>
        </a:p>
      </dgm:t>
    </dgm:pt>
    <dgm:pt modelId="{21E7375C-14E9-4200-92DE-F567B5629B17}" type="sibTrans" cxnId="{CD256A1B-50AA-4D0B-8D5A-08A0792B444B}">
      <dgm:prSet/>
      <dgm:spPr/>
      <dgm:t>
        <a:bodyPr/>
        <a:lstStyle/>
        <a:p>
          <a:endParaRPr lang="en-US"/>
        </a:p>
      </dgm:t>
    </dgm:pt>
    <dgm:pt modelId="{5D3F0B8D-0866-4402-AB64-20991830B952}">
      <dgm:prSet phldrT="[Text]"/>
      <dgm:spPr/>
      <dgm:t>
        <a:bodyPr/>
        <a:lstStyle/>
        <a:p>
          <a:r>
            <a:rPr lang="en-US"/>
            <a:t> Verify</a:t>
          </a:r>
        </a:p>
      </dgm:t>
    </dgm:pt>
    <dgm:pt modelId="{793ADF75-B85A-401C-8B78-3D8DB8CFF7FF}" type="parTrans" cxnId="{E4DC837F-FE02-408F-9FE7-41F3815CB06D}">
      <dgm:prSet/>
      <dgm:spPr/>
    </dgm:pt>
    <dgm:pt modelId="{9BAE80ED-50B4-4DD1-AAA6-09F6B23909AB}" type="sibTrans" cxnId="{E4DC837F-FE02-408F-9FE7-41F3815CB06D}">
      <dgm:prSet/>
      <dgm:spPr/>
      <dgm:t>
        <a:bodyPr/>
        <a:lstStyle/>
        <a:p>
          <a:endParaRPr lang="en-US"/>
        </a:p>
      </dgm:t>
    </dgm:pt>
    <dgm:pt modelId="{8554DDE4-CA96-47B9-B1C6-9CBEC2FE757D}">
      <dgm:prSet phldrT="[Text]"/>
      <dgm:spPr/>
      <dgm:t>
        <a:bodyPr/>
        <a:lstStyle/>
        <a:p>
          <a:r>
            <a:rPr lang="en-US"/>
            <a:t>Second case: knowing the type of delay -&gt;  R^2 = 0.09 (200% increase!!)</a:t>
          </a:r>
        </a:p>
      </dgm:t>
    </dgm:pt>
    <dgm:pt modelId="{AB01FD9C-CA60-4F50-8061-0B2A93C41975}" type="parTrans" cxnId="{0C639CF1-855C-48FE-B172-74CA67A6A99E}">
      <dgm:prSet/>
      <dgm:spPr/>
    </dgm:pt>
    <dgm:pt modelId="{077F80E7-AD65-4BC6-AF54-20AA596EF975}" type="sibTrans" cxnId="{0C639CF1-855C-48FE-B172-74CA67A6A99E}">
      <dgm:prSet/>
      <dgm:spPr/>
      <dgm:t>
        <a:bodyPr/>
        <a:lstStyle/>
        <a:p>
          <a:endParaRPr lang="en-US"/>
        </a:p>
      </dgm:t>
    </dgm:pt>
    <dgm:pt modelId="{945521DB-B7E1-44FD-8C6A-A3EA758DD43F}">
      <dgm:prSet phldrT="[Text]"/>
      <dgm:spPr/>
      <dgm:t>
        <a:bodyPr/>
        <a:lstStyle/>
        <a:p>
          <a:r>
            <a:rPr lang="en-US"/>
            <a:t>Incorporating the potential interactions between the variables</a:t>
          </a:r>
        </a:p>
      </dgm:t>
    </dgm:pt>
    <dgm:pt modelId="{651312BE-3D20-4AAD-ABEB-A04E3C89274C}" type="parTrans" cxnId="{1C5A1E77-6619-4020-B1FD-462F92F6B469}">
      <dgm:prSet/>
      <dgm:spPr/>
    </dgm:pt>
    <dgm:pt modelId="{C7F0ED39-D14A-449B-B739-F3F5E2319C96}" type="sibTrans" cxnId="{1C5A1E77-6619-4020-B1FD-462F92F6B469}">
      <dgm:prSet/>
      <dgm:spPr/>
      <dgm:t>
        <a:bodyPr/>
        <a:lstStyle/>
        <a:p>
          <a:endParaRPr lang="en-US"/>
        </a:p>
      </dgm:t>
    </dgm:pt>
    <dgm:pt modelId="{A6145AE4-4F02-4A49-96BC-EFD97E56A09A}" type="pres">
      <dgm:prSet presAssocID="{6C054534-A4A4-45D4-8265-063C9ADA37B0}" presName="linearFlow" presStyleCnt="0">
        <dgm:presLayoutVars>
          <dgm:dir/>
          <dgm:animLvl val="lvl"/>
          <dgm:resizeHandles val="exact"/>
        </dgm:presLayoutVars>
      </dgm:prSet>
      <dgm:spPr/>
    </dgm:pt>
    <dgm:pt modelId="{48FC929A-6C69-4D41-806B-D46899211B5C}" type="pres">
      <dgm:prSet presAssocID="{52E50E39-DF79-4076-A572-ED631AEE4783}" presName="composite" presStyleCnt="0"/>
      <dgm:spPr/>
    </dgm:pt>
    <dgm:pt modelId="{FC8F2907-76CF-4FF9-AD6E-BDB7A0D60D82}" type="pres">
      <dgm:prSet presAssocID="{52E50E39-DF79-4076-A572-ED631AEE478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A88EB8B-4891-4046-A008-ED07AB9C9D28}" type="pres">
      <dgm:prSet presAssocID="{52E50E39-DF79-4076-A572-ED631AEE4783}" presName="descendantText" presStyleLbl="alignAcc1" presStyleIdx="0" presStyleCnt="3">
        <dgm:presLayoutVars>
          <dgm:bulletEnabled val="1"/>
        </dgm:presLayoutVars>
      </dgm:prSet>
      <dgm:spPr/>
    </dgm:pt>
    <dgm:pt modelId="{CFBF70E6-6EB9-41D4-9751-7B82F985D3F7}" type="pres">
      <dgm:prSet presAssocID="{C0894575-1590-48FF-9EAD-05D6C9550C04}" presName="sp" presStyleCnt="0"/>
      <dgm:spPr/>
    </dgm:pt>
    <dgm:pt modelId="{E2B225BA-BC81-4B3F-8058-9DC5A791357C}" type="pres">
      <dgm:prSet presAssocID="{5D3F0B8D-0866-4402-AB64-20991830B952}" presName="composite" presStyleCnt="0"/>
      <dgm:spPr/>
    </dgm:pt>
    <dgm:pt modelId="{2D13B48E-9507-4071-9AF9-31F8F3995E6A}" type="pres">
      <dgm:prSet presAssocID="{5D3F0B8D-0866-4402-AB64-20991830B95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F734C6-D63F-4783-8310-85AF570D2853}" type="pres">
      <dgm:prSet presAssocID="{5D3F0B8D-0866-4402-AB64-20991830B952}" presName="descendantText" presStyleLbl="alignAcc1" presStyleIdx="1" presStyleCnt="3">
        <dgm:presLayoutVars>
          <dgm:bulletEnabled val="1"/>
        </dgm:presLayoutVars>
      </dgm:prSet>
      <dgm:spPr/>
    </dgm:pt>
    <dgm:pt modelId="{42E1FAE4-4A82-4053-97F2-81A75A2AC539}" type="pres">
      <dgm:prSet presAssocID="{9BAE80ED-50B4-4DD1-AAA6-09F6B23909AB}" presName="sp" presStyleCnt="0"/>
      <dgm:spPr/>
    </dgm:pt>
    <dgm:pt modelId="{7B7B4AC9-E6B0-4BBF-BD56-61D4E05B7438}" type="pres">
      <dgm:prSet presAssocID="{9BF5CD4F-B96D-4314-8CA5-91133E5447E9}" presName="composite" presStyleCnt="0"/>
      <dgm:spPr/>
    </dgm:pt>
    <dgm:pt modelId="{B8977C3A-A1CD-4997-B9DB-B1007B43F97A}" type="pres">
      <dgm:prSet presAssocID="{9BF5CD4F-B96D-4314-8CA5-91133E5447E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DDA23B1-B811-4729-98B5-A0B8BB0BE9F9}" type="pres">
      <dgm:prSet presAssocID="{9BF5CD4F-B96D-4314-8CA5-91133E5447E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D256A1B-50AA-4D0B-8D5A-08A0792B444B}" srcId="{9BF5CD4F-B96D-4314-8CA5-91133E5447E9}" destId="{835B6FBD-3162-465A-A09C-BED963C4F868}" srcOrd="2" destOrd="0" parTransId="{D69AEA68-E43E-48C7-9C49-22488910447E}" sibTransId="{21E7375C-14E9-4200-92DE-F567B5629B17}"/>
    <dgm:cxn modelId="{F6514C22-EF51-4361-B22B-6558EC239B05}" type="presOf" srcId="{CD781501-8480-42E4-934A-427C9ED08779}" destId="{ACF734C6-D63F-4783-8310-85AF570D2853}" srcOrd="0" destOrd="0" presId="urn:microsoft.com/office/officeart/2005/8/layout/chevron2"/>
    <dgm:cxn modelId="{1C492F25-6C01-44A8-B9B3-0AA78A098BAB}" type="presOf" srcId="{8554DDE4-CA96-47B9-B1C6-9CBEC2FE757D}" destId="{9A88EB8B-4891-4046-A008-ED07AB9C9D28}" srcOrd="0" destOrd="1" presId="urn:microsoft.com/office/officeart/2005/8/layout/chevron2"/>
    <dgm:cxn modelId="{693D5233-5B08-4526-9E86-8614DADAB825}" type="presOf" srcId="{52E50E39-DF79-4076-A572-ED631AEE4783}" destId="{FC8F2907-76CF-4FF9-AD6E-BDB7A0D60D82}" srcOrd="0" destOrd="0" presId="urn:microsoft.com/office/officeart/2005/8/layout/chevron2"/>
    <dgm:cxn modelId="{84FAAC40-4E25-40CF-BFF0-72B9C286DEE3}" srcId="{9BF5CD4F-B96D-4314-8CA5-91133E5447E9}" destId="{C27D8B9F-F9B0-40FE-831A-78669F3FD116}" srcOrd="0" destOrd="0" parTransId="{5456530E-DDE8-4C6F-9ECB-A4EEB3ED0F28}" sibTransId="{821BFA96-BF7A-4A04-B54E-39D4DF7897A0}"/>
    <dgm:cxn modelId="{87D9B963-73E3-4BE5-8250-FAC05520205B}" srcId="{52E50E39-DF79-4076-A572-ED631AEE4783}" destId="{1B4959E4-1CDC-4DBE-B1E0-0F3674E3BDF9}" srcOrd="0" destOrd="0" parTransId="{D6861074-1337-403F-846E-0E4FB26D5845}" sibTransId="{4A8011D8-47BD-46C6-B42D-4D77E509BAFB}"/>
    <dgm:cxn modelId="{1C5A1E77-6619-4020-B1FD-462F92F6B469}" srcId="{9BF5CD4F-B96D-4314-8CA5-91133E5447E9}" destId="{945521DB-B7E1-44FD-8C6A-A3EA758DD43F}" srcOrd="1" destOrd="0" parTransId="{651312BE-3D20-4AAD-ABEB-A04E3C89274C}" sibTransId="{C7F0ED39-D14A-449B-B739-F3F5E2319C96}"/>
    <dgm:cxn modelId="{6AD85077-B9F8-4B0E-BD1F-331A4AB511FF}" srcId="{6C054534-A4A4-45D4-8265-063C9ADA37B0}" destId="{9BF5CD4F-B96D-4314-8CA5-91133E5447E9}" srcOrd="2" destOrd="0" parTransId="{41905FA9-82C6-40F1-9ADB-E8D27F8C3376}" sibTransId="{6DB58777-E0FC-4AF4-9137-F54EF590B090}"/>
    <dgm:cxn modelId="{E4DC837F-FE02-408F-9FE7-41F3815CB06D}" srcId="{6C054534-A4A4-45D4-8265-063C9ADA37B0}" destId="{5D3F0B8D-0866-4402-AB64-20991830B952}" srcOrd="1" destOrd="0" parTransId="{793ADF75-B85A-401C-8B78-3D8DB8CFF7FF}" sibTransId="{9BAE80ED-50B4-4DD1-AAA6-09F6B23909AB}"/>
    <dgm:cxn modelId="{09C79384-BB67-4517-B5A8-B11DD7A89868}" srcId="{6C054534-A4A4-45D4-8265-063C9ADA37B0}" destId="{52E50E39-DF79-4076-A572-ED631AEE4783}" srcOrd="0" destOrd="0" parTransId="{348A2D13-0545-4D6B-9822-AB3FE3C64FE4}" sibTransId="{C0894575-1590-48FF-9EAD-05D6C9550C04}"/>
    <dgm:cxn modelId="{2C5B3C99-3A0F-4920-B982-8997C507A0B1}" type="presOf" srcId="{C27D8B9F-F9B0-40FE-831A-78669F3FD116}" destId="{1DDA23B1-B811-4729-98B5-A0B8BB0BE9F9}" srcOrd="0" destOrd="0" presId="urn:microsoft.com/office/officeart/2005/8/layout/chevron2"/>
    <dgm:cxn modelId="{B14E559A-0931-4582-80DA-CE13E664F9AB}" type="presOf" srcId="{9194315E-D2A5-496F-9225-E9F51C3C97A7}" destId="{ACF734C6-D63F-4783-8310-85AF570D2853}" srcOrd="0" destOrd="1" presId="urn:microsoft.com/office/officeart/2005/8/layout/chevron2"/>
    <dgm:cxn modelId="{9207AE9D-039F-4DD4-88E6-8D8D06325F41}" srcId="{5D3F0B8D-0866-4402-AB64-20991830B952}" destId="{CD781501-8480-42E4-934A-427C9ED08779}" srcOrd="0" destOrd="0" parTransId="{7665AEFF-D64A-4F4C-BD30-FCC8F672A653}" sibTransId="{813C90BF-159E-4E7B-A395-FB2C638DFE4B}"/>
    <dgm:cxn modelId="{CB08D59E-5843-4E68-AE31-323580D6E28C}" type="presOf" srcId="{6C054534-A4A4-45D4-8265-063C9ADA37B0}" destId="{A6145AE4-4F02-4A49-96BC-EFD97E56A09A}" srcOrd="0" destOrd="0" presId="urn:microsoft.com/office/officeart/2005/8/layout/chevron2"/>
    <dgm:cxn modelId="{604E83A7-AB04-4418-A0DE-98EF923EE665}" type="presOf" srcId="{9BF5CD4F-B96D-4314-8CA5-91133E5447E9}" destId="{B8977C3A-A1CD-4997-B9DB-B1007B43F97A}" srcOrd="0" destOrd="0" presId="urn:microsoft.com/office/officeart/2005/8/layout/chevron2"/>
    <dgm:cxn modelId="{3C5CCBAF-12FF-4003-B2BD-DB17962D0702}" type="presOf" srcId="{1B4959E4-1CDC-4DBE-B1E0-0F3674E3BDF9}" destId="{9A88EB8B-4891-4046-A008-ED07AB9C9D28}" srcOrd="0" destOrd="0" presId="urn:microsoft.com/office/officeart/2005/8/layout/chevron2"/>
    <dgm:cxn modelId="{9156A2EA-09AF-4B86-AC84-CD6B1D8BD40B}" srcId="{5D3F0B8D-0866-4402-AB64-20991830B952}" destId="{9194315E-D2A5-496F-9225-E9F51C3C97A7}" srcOrd="1" destOrd="0" parTransId="{AC150A6B-94D7-4CB2-8B0A-245DEA28C778}" sibTransId="{66F7D3A2-9765-48DE-BC85-98DF458FD4EF}"/>
    <dgm:cxn modelId="{0C639CF1-855C-48FE-B172-74CA67A6A99E}" srcId="{52E50E39-DF79-4076-A572-ED631AEE4783}" destId="{8554DDE4-CA96-47B9-B1C6-9CBEC2FE757D}" srcOrd="1" destOrd="0" parTransId="{AB01FD9C-CA60-4F50-8061-0B2A93C41975}" sibTransId="{077F80E7-AD65-4BC6-AF54-20AA596EF975}"/>
    <dgm:cxn modelId="{BE3A01FC-C392-4DBE-90DB-FBB9795384CC}" type="presOf" srcId="{945521DB-B7E1-44FD-8C6A-A3EA758DD43F}" destId="{1DDA23B1-B811-4729-98B5-A0B8BB0BE9F9}" srcOrd="0" destOrd="1" presId="urn:microsoft.com/office/officeart/2005/8/layout/chevron2"/>
    <dgm:cxn modelId="{69679EFD-8D92-44A1-AAF9-EEC0C2E0D6C2}" type="presOf" srcId="{835B6FBD-3162-465A-A09C-BED963C4F868}" destId="{1DDA23B1-B811-4729-98B5-A0B8BB0BE9F9}" srcOrd="0" destOrd="2" presId="urn:microsoft.com/office/officeart/2005/8/layout/chevron2"/>
    <dgm:cxn modelId="{F71271FE-9E5F-4367-876F-261DD5A9EEB9}" type="presOf" srcId="{5D3F0B8D-0866-4402-AB64-20991830B952}" destId="{2D13B48E-9507-4071-9AF9-31F8F3995E6A}" srcOrd="0" destOrd="0" presId="urn:microsoft.com/office/officeart/2005/8/layout/chevron2"/>
    <dgm:cxn modelId="{D9470E29-8E70-4D2C-AC10-44419B7F4061}" type="presParOf" srcId="{A6145AE4-4F02-4A49-96BC-EFD97E56A09A}" destId="{48FC929A-6C69-4D41-806B-D46899211B5C}" srcOrd="0" destOrd="0" presId="urn:microsoft.com/office/officeart/2005/8/layout/chevron2"/>
    <dgm:cxn modelId="{B8E5F33E-D0BB-4D02-A93E-598DE7A720B9}" type="presParOf" srcId="{48FC929A-6C69-4D41-806B-D46899211B5C}" destId="{FC8F2907-76CF-4FF9-AD6E-BDB7A0D60D82}" srcOrd="0" destOrd="0" presId="urn:microsoft.com/office/officeart/2005/8/layout/chevron2"/>
    <dgm:cxn modelId="{651735BA-BD1F-495E-A57B-42418B9CAED8}" type="presParOf" srcId="{48FC929A-6C69-4D41-806B-D46899211B5C}" destId="{9A88EB8B-4891-4046-A008-ED07AB9C9D28}" srcOrd="1" destOrd="0" presId="urn:microsoft.com/office/officeart/2005/8/layout/chevron2"/>
    <dgm:cxn modelId="{46D7692D-145D-43E2-8745-2417B4C5F5F0}" type="presParOf" srcId="{A6145AE4-4F02-4A49-96BC-EFD97E56A09A}" destId="{CFBF70E6-6EB9-41D4-9751-7B82F985D3F7}" srcOrd="1" destOrd="0" presId="urn:microsoft.com/office/officeart/2005/8/layout/chevron2"/>
    <dgm:cxn modelId="{19D56783-9939-4F93-85B9-F2E26161C0A1}" type="presParOf" srcId="{A6145AE4-4F02-4A49-96BC-EFD97E56A09A}" destId="{E2B225BA-BC81-4B3F-8058-9DC5A791357C}" srcOrd="2" destOrd="0" presId="urn:microsoft.com/office/officeart/2005/8/layout/chevron2"/>
    <dgm:cxn modelId="{D83FFE3F-F7D8-4F3E-AD35-0ED2AAE01693}" type="presParOf" srcId="{E2B225BA-BC81-4B3F-8058-9DC5A791357C}" destId="{2D13B48E-9507-4071-9AF9-31F8F3995E6A}" srcOrd="0" destOrd="0" presId="urn:microsoft.com/office/officeart/2005/8/layout/chevron2"/>
    <dgm:cxn modelId="{5D85752F-E8A0-46A8-8F07-4F3A6CF566A1}" type="presParOf" srcId="{E2B225BA-BC81-4B3F-8058-9DC5A791357C}" destId="{ACF734C6-D63F-4783-8310-85AF570D2853}" srcOrd="1" destOrd="0" presId="urn:microsoft.com/office/officeart/2005/8/layout/chevron2"/>
    <dgm:cxn modelId="{EF7A2B6D-941B-45D9-ACEE-931706ABA8AC}" type="presParOf" srcId="{A6145AE4-4F02-4A49-96BC-EFD97E56A09A}" destId="{42E1FAE4-4A82-4053-97F2-81A75A2AC539}" srcOrd="3" destOrd="0" presId="urn:microsoft.com/office/officeart/2005/8/layout/chevron2"/>
    <dgm:cxn modelId="{AC71419D-F099-490E-A34B-680C0AEA2892}" type="presParOf" srcId="{A6145AE4-4F02-4A49-96BC-EFD97E56A09A}" destId="{7B7B4AC9-E6B0-4BBF-BD56-61D4E05B7438}" srcOrd="4" destOrd="0" presId="urn:microsoft.com/office/officeart/2005/8/layout/chevron2"/>
    <dgm:cxn modelId="{0FCB94CA-4E90-43B5-9104-86BF43CD2D46}" type="presParOf" srcId="{7B7B4AC9-E6B0-4BBF-BD56-61D4E05B7438}" destId="{B8977C3A-A1CD-4997-B9DB-B1007B43F97A}" srcOrd="0" destOrd="0" presId="urn:microsoft.com/office/officeart/2005/8/layout/chevron2"/>
    <dgm:cxn modelId="{46AC4728-A8DE-4F6B-9D80-91EA4AA93D44}" type="presParOf" srcId="{7B7B4AC9-E6B0-4BBF-BD56-61D4E05B7438}" destId="{1DDA23B1-B811-4729-98B5-A0B8BB0BE9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D11F1-62B8-4541-8594-470285386F0F}">
      <dsp:nvSpPr>
        <dsp:cNvPr id="0" name=""/>
        <dsp:cNvSpPr/>
      </dsp:nvSpPr>
      <dsp:spPr>
        <a:xfrm>
          <a:off x="5269" y="386012"/>
          <a:ext cx="2085477" cy="62564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50" tIns="77250" rIns="77250" bIns="772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Collect</a:t>
          </a:r>
        </a:p>
      </dsp:txBody>
      <dsp:txXfrm>
        <a:off x="192962" y="386012"/>
        <a:ext cx="1710091" cy="625643"/>
      </dsp:txXfrm>
    </dsp:sp>
    <dsp:sp modelId="{3D32FA90-37C4-4BEA-A123-5856E66411AA}">
      <dsp:nvSpPr>
        <dsp:cNvPr id="0" name=""/>
        <dsp:cNvSpPr/>
      </dsp:nvSpPr>
      <dsp:spPr>
        <a:xfrm>
          <a:off x="5269" y="1011655"/>
          <a:ext cx="1897784" cy="31943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67" tIns="149967" rIns="149967" bIns="29993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Download the data from online onto the ARC cluster at the University of Calgary where Spark is installed</a:t>
          </a:r>
        </a:p>
      </dsp:txBody>
      <dsp:txXfrm>
        <a:off x="5269" y="1011655"/>
        <a:ext cx="1897784" cy="3194363"/>
      </dsp:txXfrm>
    </dsp:sp>
    <dsp:sp modelId="{E126B6E4-DEB7-41C1-B930-23A28E3DFA39}">
      <dsp:nvSpPr>
        <dsp:cNvPr id="0" name=""/>
        <dsp:cNvSpPr/>
      </dsp:nvSpPr>
      <dsp:spPr>
        <a:xfrm>
          <a:off x="2059753" y="386012"/>
          <a:ext cx="2085477" cy="625643"/>
        </a:xfrm>
        <a:prstGeom prst="chevron">
          <a:avLst>
            <a:gd name="adj" fmla="val 3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50" tIns="77250" rIns="77250" bIns="772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2247446" y="386012"/>
        <a:ext cx="1710091" cy="625643"/>
      </dsp:txXfrm>
    </dsp:sp>
    <dsp:sp modelId="{FF295CE5-778C-4440-97E6-18CF6E84F854}">
      <dsp:nvSpPr>
        <dsp:cNvPr id="0" name=""/>
        <dsp:cNvSpPr/>
      </dsp:nvSpPr>
      <dsp:spPr>
        <a:xfrm>
          <a:off x="2059753" y="1011655"/>
          <a:ext cx="1897784" cy="3194363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67" tIns="149967" rIns="149967" bIns="29993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Learn what types of data each feature contains and understand the legends.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CRS_ARR_TIME = Scheduled arrival time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ARR_TIME = Actual arrival time</a:t>
          </a:r>
        </a:p>
      </dsp:txBody>
      <dsp:txXfrm>
        <a:off x="2059753" y="1011655"/>
        <a:ext cx="1897784" cy="3194363"/>
      </dsp:txXfrm>
    </dsp:sp>
    <dsp:sp modelId="{5D34FA90-826F-4BFD-B954-1150BB34C59F}">
      <dsp:nvSpPr>
        <dsp:cNvPr id="0" name=""/>
        <dsp:cNvSpPr/>
      </dsp:nvSpPr>
      <dsp:spPr>
        <a:xfrm>
          <a:off x="4114236" y="386012"/>
          <a:ext cx="2085477" cy="625643"/>
        </a:xfrm>
        <a:prstGeom prst="chevron">
          <a:avLst>
            <a:gd name="adj" fmla="val 3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50" tIns="77250" rIns="77250" bIns="772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Visualize</a:t>
          </a:r>
        </a:p>
      </dsp:txBody>
      <dsp:txXfrm>
        <a:off x="4301929" y="386012"/>
        <a:ext cx="1710091" cy="625643"/>
      </dsp:txXfrm>
    </dsp:sp>
    <dsp:sp modelId="{15684CC7-631B-4D52-A118-FF4EBA8C2F6F}">
      <dsp:nvSpPr>
        <dsp:cNvPr id="0" name=""/>
        <dsp:cNvSpPr/>
      </dsp:nvSpPr>
      <dsp:spPr>
        <a:xfrm>
          <a:off x="4114236" y="1011655"/>
          <a:ext cx="1897784" cy="3194363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67" tIns="149967" rIns="149967" bIns="29993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 the distributions of the data to understand what could be interesting to investigate and what could cause problems.</a:t>
          </a:r>
        </a:p>
      </dsp:txBody>
      <dsp:txXfrm>
        <a:off x="4114236" y="1011655"/>
        <a:ext cx="1897784" cy="3194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D11F1-62B8-4541-8594-470285386F0F}">
      <dsp:nvSpPr>
        <dsp:cNvPr id="0" name=""/>
        <dsp:cNvSpPr/>
      </dsp:nvSpPr>
      <dsp:spPr>
        <a:xfrm>
          <a:off x="5269" y="242471"/>
          <a:ext cx="2085477" cy="62564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50" tIns="77250" rIns="77250" bIns="772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</a:t>
          </a:r>
        </a:p>
      </dsp:txBody>
      <dsp:txXfrm>
        <a:off x="192962" y="242471"/>
        <a:ext cx="1710091" cy="625643"/>
      </dsp:txXfrm>
    </dsp:sp>
    <dsp:sp modelId="{3D32FA90-37C4-4BEA-A123-5856E66411AA}">
      <dsp:nvSpPr>
        <dsp:cNvPr id="0" name=""/>
        <dsp:cNvSpPr/>
      </dsp:nvSpPr>
      <dsp:spPr>
        <a:xfrm>
          <a:off x="5269" y="868115"/>
          <a:ext cx="1897784" cy="34801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67" tIns="149967" rIns="149967" bIns="299934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/>
            <a:t>Remove irrelevant data: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500" kern="1200" dirty="0"/>
            <a:t>Remove variables such as taxi out time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500" kern="1200" dirty="0"/>
            <a:t>Reduce the scope to flights leaving from Houston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500" kern="1200" dirty="0"/>
            <a:t>Some research questions require all flights, others just delayed flights</a:t>
          </a:r>
        </a:p>
      </dsp:txBody>
      <dsp:txXfrm>
        <a:off x="5269" y="868115"/>
        <a:ext cx="1897784" cy="3480170"/>
      </dsp:txXfrm>
    </dsp:sp>
    <dsp:sp modelId="{E126B6E4-DEB7-41C1-B930-23A28E3DFA39}">
      <dsp:nvSpPr>
        <dsp:cNvPr id="0" name=""/>
        <dsp:cNvSpPr/>
      </dsp:nvSpPr>
      <dsp:spPr>
        <a:xfrm>
          <a:off x="2059753" y="242471"/>
          <a:ext cx="2085477" cy="625643"/>
        </a:xfrm>
        <a:prstGeom prst="chevron">
          <a:avLst>
            <a:gd name="adj" fmla="val 3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50" tIns="77250" rIns="77250" bIns="772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Label</a:t>
          </a:r>
        </a:p>
      </dsp:txBody>
      <dsp:txXfrm>
        <a:off x="2247446" y="242471"/>
        <a:ext cx="1710091" cy="625643"/>
      </dsp:txXfrm>
    </dsp:sp>
    <dsp:sp modelId="{FF295CE5-778C-4440-97E6-18CF6E84F854}">
      <dsp:nvSpPr>
        <dsp:cNvPr id="0" name=""/>
        <dsp:cNvSpPr/>
      </dsp:nvSpPr>
      <dsp:spPr>
        <a:xfrm>
          <a:off x="2059753" y="868115"/>
          <a:ext cx="1897784" cy="3480170"/>
        </a:xfrm>
        <a:prstGeom prst="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67" tIns="149967" rIns="149967" bIns="299934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Explicitly create a label column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Example: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0 = On Time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 = Delayed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 = Diverted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= Cancelled</a:t>
          </a:r>
        </a:p>
      </dsp:txBody>
      <dsp:txXfrm>
        <a:off x="2059753" y="868115"/>
        <a:ext cx="1897784" cy="3480170"/>
      </dsp:txXfrm>
    </dsp:sp>
    <dsp:sp modelId="{5D34FA90-826F-4BFD-B954-1150BB34C59F}">
      <dsp:nvSpPr>
        <dsp:cNvPr id="0" name=""/>
        <dsp:cNvSpPr/>
      </dsp:nvSpPr>
      <dsp:spPr>
        <a:xfrm>
          <a:off x="4114236" y="242471"/>
          <a:ext cx="2085477" cy="625643"/>
        </a:xfrm>
        <a:prstGeom prst="chevron">
          <a:avLst>
            <a:gd name="adj" fmla="val 3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250" tIns="77250" rIns="77250" bIns="772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</a:t>
          </a:r>
        </a:p>
      </dsp:txBody>
      <dsp:txXfrm>
        <a:off x="4301929" y="242471"/>
        <a:ext cx="1710091" cy="625643"/>
      </dsp:txXfrm>
    </dsp:sp>
    <dsp:sp modelId="{15684CC7-631B-4D52-A118-FF4EBA8C2F6F}">
      <dsp:nvSpPr>
        <dsp:cNvPr id="0" name=""/>
        <dsp:cNvSpPr/>
      </dsp:nvSpPr>
      <dsp:spPr>
        <a:xfrm>
          <a:off x="4114236" y="868115"/>
          <a:ext cx="1897784" cy="3480170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67" tIns="149967" rIns="149967" bIns="299934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 for null values or empty strings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was strongly structured, so large amounts of null values were missing for logical reasons</a:t>
          </a:r>
        </a:p>
      </dsp:txBody>
      <dsp:txXfrm>
        <a:off x="4114236" y="868115"/>
        <a:ext cx="1897784" cy="3480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B0B8B-AB3E-4AF6-8538-40377A285E8A}">
      <dsp:nvSpPr>
        <dsp:cNvPr id="0" name=""/>
        <dsp:cNvSpPr/>
      </dsp:nvSpPr>
      <dsp:spPr>
        <a:xfrm rot="5400000">
          <a:off x="-289435" y="295165"/>
          <a:ext cx="1929572" cy="13507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Split</a:t>
          </a:r>
        </a:p>
      </dsp:txBody>
      <dsp:txXfrm rot="-5400000">
        <a:off x="1" y="681079"/>
        <a:ext cx="1350700" cy="578872"/>
      </dsp:txXfrm>
    </dsp:sp>
    <dsp:sp modelId="{26B16C66-BE14-4A26-B298-B3C58F06429B}">
      <dsp:nvSpPr>
        <dsp:cNvPr id="0" name=""/>
        <dsp:cNvSpPr/>
      </dsp:nvSpPr>
      <dsp:spPr>
        <a:xfrm rot="5400000">
          <a:off x="4112239" y="-2755809"/>
          <a:ext cx="125422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Randomly split into training and test sets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80% Training / 20% Testing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Also split into X and Y variables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Y : on-time, delayed, diverted, or cancelled</a:t>
          </a:r>
        </a:p>
      </dsp:txBody>
      <dsp:txXfrm rot="-5400000">
        <a:off x="1350700" y="66956"/>
        <a:ext cx="6716073" cy="1131769"/>
      </dsp:txXfrm>
    </dsp:sp>
    <dsp:sp modelId="{F74769C1-9EAA-4272-84EB-D15A7BADD58E}">
      <dsp:nvSpPr>
        <dsp:cNvPr id="0" name=""/>
        <dsp:cNvSpPr/>
      </dsp:nvSpPr>
      <dsp:spPr>
        <a:xfrm rot="5400000">
          <a:off x="-289435" y="2033983"/>
          <a:ext cx="1929572" cy="1350700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Encode</a:t>
          </a:r>
        </a:p>
      </dsp:txBody>
      <dsp:txXfrm rot="-5400000">
        <a:off x="1" y="2419897"/>
        <a:ext cx="1350700" cy="578872"/>
      </dsp:txXfrm>
    </dsp:sp>
    <dsp:sp modelId="{107BD14A-7B5B-4894-93CF-D3AFBEB677F8}">
      <dsp:nvSpPr>
        <dsp:cNvPr id="0" name=""/>
        <dsp:cNvSpPr/>
      </dsp:nvSpPr>
      <dsp:spPr>
        <a:xfrm rot="5400000">
          <a:off x="4112239" y="-1016991"/>
          <a:ext cx="125422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Categorical data -&gt; Airline or Destination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For KNN Classification all data must be numerical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One hot encoder converts to dummy variables</a:t>
          </a:r>
        </a:p>
      </dsp:txBody>
      <dsp:txXfrm rot="-5400000">
        <a:off x="1350700" y="1805774"/>
        <a:ext cx="6716073" cy="1131769"/>
      </dsp:txXfrm>
    </dsp:sp>
    <dsp:sp modelId="{8AAF0D20-FA8E-40DB-A480-72F4E5B0B923}">
      <dsp:nvSpPr>
        <dsp:cNvPr id="0" name=""/>
        <dsp:cNvSpPr/>
      </dsp:nvSpPr>
      <dsp:spPr>
        <a:xfrm rot="5400000">
          <a:off x="-289435" y="3772801"/>
          <a:ext cx="1929572" cy="1350700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Fit</a:t>
          </a:r>
        </a:p>
      </dsp:txBody>
      <dsp:txXfrm rot="-5400000">
        <a:off x="1" y="4158715"/>
        <a:ext cx="1350700" cy="578872"/>
      </dsp:txXfrm>
    </dsp:sp>
    <dsp:sp modelId="{8B235B6F-A6A2-4399-8185-B5A72B83D132}">
      <dsp:nvSpPr>
        <dsp:cNvPr id="0" name=""/>
        <dsp:cNvSpPr/>
      </dsp:nvSpPr>
      <dsp:spPr>
        <a:xfrm rot="5400000">
          <a:off x="4112239" y="721826"/>
          <a:ext cx="125422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Select initial k-value (square root of training set size)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Test set score is collected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Confusion matrix and classification report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800" kern="1200"/>
            <a:t>Adjust k-value accordingly </a:t>
          </a:r>
        </a:p>
      </dsp:txBody>
      <dsp:txXfrm rot="-5400000">
        <a:off x="1350700" y="3544591"/>
        <a:ext cx="6716073" cy="1131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41C58-91DE-EC43-A719-27CE366BD5B4}">
      <dsp:nvSpPr>
        <dsp:cNvPr id="0" name=""/>
        <dsp:cNvSpPr/>
      </dsp:nvSpPr>
      <dsp:spPr>
        <a:xfrm rot="5400000">
          <a:off x="-304032" y="307726"/>
          <a:ext cx="2026880" cy="14188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3400" kern="1200"/>
            <a:t>Split</a:t>
          </a:r>
          <a:endParaRPr lang="en-US" sz="3400" kern="1200"/>
        </a:p>
      </dsp:txBody>
      <dsp:txXfrm rot="-5400000">
        <a:off x="0" y="713102"/>
        <a:ext cx="1418816" cy="608064"/>
      </dsp:txXfrm>
    </dsp:sp>
    <dsp:sp modelId="{95CE5FFA-BC92-1B47-A4CB-929AE671F8F3}">
      <dsp:nvSpPr>
        <dsp:cNvPr id="0" name=""/>
        <dsp:cNvSpPr/>
      </dsp:nvSpPr>
      <dsp:spPr>
        <a:xfrm rot="5400000">
          <a:off x="3808633" y="-2386122"/>
          <a:ext cx="1317472" cy="6097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/>
            <a:t>Create two data sets: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/>
            <a:t>One for multi label analysis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/>
            <a:t>One for single label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/>
            <a:t>Randomly split into training and test sets</a:t>
          </a:r>
        </a:p>
      </dsp:txBody>
      <dsp:txXfrm rot="-5400000">
        <a:off x="1418817" y="68008"/>
        <a:ext cx="6032791" cy="1188844"/>
      </dsp:txXfrm>
    </dsp:sp>
    <dsp:sp modelId="{8373F560-DA2E-674F-BBF4-6DD3BF33DC44}">
      <dsp:nvSpPr>
        <dsp:cNvPr id="0" name=""/>
        <dsp:cNvSpPr/>
      </dsp:nvSpPr>
      <dsp:spPr>
        <a:xfrm rot="5400000">
          <a:off x="-304032" y="2144375"/>
          <a:ext cx="2026880" cy="1418816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Encode</a:t>
          </a:r>
        </a:p>
      </dsp:txBody>
      <dsp:txXfrm rot="-5400000">
        <a:off x="0" y="2549751"/>
        <a:ext cx="1418816" cy="608064"/>
      </dsp:txXfrm>
    </dsp:sp>
    <dsp:sp modelId="{84BC6909-DB23-C64B-A50E-3A1BA00965DA}">
      <dsp:nvSpPr>
        <dsp:cNvPr id="0" name=""/>
        <dsp:cNvSpPr/>
      </dsp:nvSpPr>
      <dsp:spPr>
        <a:xfrm rot="5400000">
          <a:off x="3808633" y="-549472"/>
          <a:ext cx="1317472" cy="6097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Categorical data -&gt; Month, Day of Week, Airline, Destination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Randomly split into training and test sets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70% Training/ 30% Test</a:t>
          </a:r>
        </a:p>
      </dsp:txBody>
      <dsp:txXfrm rot="-5400000">
        <a:off x="1418817" y="1904658"/>
        <a:ext cx="6032791" cy="1188844"/>
      </dsp:txXfrm>
    </dsp:sp>
    <dsp:sp modelId="{95194A60-522B-5A4A-8067-214E464C2BBC}">
      <dsp:nvSpPr>
        <dsp:cNvPr id="0" name=""/>
        <dsp:cNvSpPr/>
      </dsp:nvSpPr>
      <dsp:spPr>
        <a:xfrm rot="5400000">
          <a:off x="-304032" y="3981024"/>
          <a:ext cx="2026880" cy="1418816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Analyze</a:t>
          </a:r>
        </a:p>
      </dsp:txBody>
      <dsp:txXfrm rot="-5400000">
        <a:off x="0" y="4386400"/>
        <a:ext cx="1418816" cy="608064"/>
      </dsp:txXfrm>
    </dsp:sp>
    <dsp:sp modelId="{A51D0585-2FA5-F94A-8BC9-988624D8979A}">
      <dsp:nvSpPr>
        <dsp:cNvPr id="0" name=""/>
        <dsp:cNvSpPr/>
      </dsp:nvSpPr>
      <dsp:spPr>
        <a:xfrm rot="5400000">
          <a:off x="3808633" y="1287176"/>
          <a:ext cx="1317472" cy="6097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One vs rest multi label logistic regression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Single label logistic regression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Single label random forest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Completed feature extraction and re-ran models</a:t>
          </a:r>
        </a:p>
      </dsp:txBody>
      <dsp:txXfrm rot="-5400000">
        <a:off x="1418817" y="3741306"/>
        <a:ext cx="6032791" cy="1188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F2907-76CF-4FF9-AD6E-BDB7A0D60D82}">
      <dsp:nvSpPr>
        <dsp:cNvPr id="0" name=""/>
        <dsp:cNvSpPr/>
      </dsp:nvSpPr>
      <dsp:spPr>
        <a:xfrm rot="5400000">
          <a:off x="-317308" y="317808"/>
          <a:ext cx="2115392" cy="148077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Helvetica Neue"/>
            </a:rPr>
            <a:t> Inspect</a:t>
          </a:r>
        </a:p>
      </dsp:txBody>
      <dsp:txXfrm rot="-5400000">
        <a:off x="1" y="740886"/>
        <a:ext cx="1480774" cy="634618"/>
      </dsp:txXfrm>
    </dsp:sp>
    <dsp:sp modelId="{9A88EB8B-4891-4046-A008-ED07AB9C9D28}">
      <dsp:nvSpPr>
        <dsp:cNvPr id="0" name=""/>
        <dsp:cNvSpPr/>
      </dsp:nvSpPr>
      <dsp:spPr>
        <a:xfrm rot="5400000">
          <a:off x="3010664" y="-1529390"/>
          <a:ext cx="1375004" cy="44347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First case: not knowing the type of delay  -&gt; R^2 = 0.03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Second case: knowing the type of delay -&gt;  R^2 = 0.09 (200% increase!!)</a:t>
          </a:r>
        </a:p>
      </dsp:txBody>
      <dsp:txXfrm rot="-5400000">
        <a:off x="1480774" y="67622"/>
        <a:ext cx="4367663" cy="1240760"/>
      </dsp:txXfrm>
    </dsp:sp>
    <dsp:sp modelId="{2D13B48E-9507-4071-9AF9-31F8F3995E6A}">
      <dsp:nvSpPr>
        <dsp:cNvPr id="0" name=""/>
        <dsp:cNvSpPr/>
      </dsp:nvSpPr>
      <dsp:spPr>
        <a:xfrm rot="5400000">
          <a:off x="-317308" y="2243306"/>
          <a:ext cx="2115392" cy="14807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 Verify</a:t>
          </a:r>
        </a:p>
      </dsp:txBody>
      <dsp:txXfrm rot="-5400000">
        <a:off x="1" y="2666384"/>
        <a:ext cx="1480774" cy="634618"/>
      </dsp:txXfrm>
    </dsp:sp>
    <dsp:sp modelId="{ACF734C6-D63F-4783-8310-85AF570D2853}">
      <dsp:nvSpPr>
        <dsp:cNvPr id="0" name=""/>
        <dsp:cNvSpPr/>
      </dsp:nvSpPr>
      <dsp:spPr>
        <a:xfrm rot="5400000">
          <a:off x="3010664" y="396107"/>
          <a:ext cx="1375004" cy="44347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Was regression a good choice?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Verify by using a residual plot and ensuring residuals are scattered randomly</a:t>
          </a:r>
        </a:p>
      </dsp:txBody>
      <dsp:txXfrm rot="-5400000">
        <a:off x="1480774" y="1993119"/>
        <a:ext cx="4367663" cy="1240760"/>
      </dsp:txXfrm>
    </dsp:sp>
    <dsp:sp modelId="{B8977C3A-A1CD-4997-B9DB-B1007B43F97A}">
      <dsp:nvSpPr>
        <dsp:cNvPr id="0" name=""/>
        <dsp:cNvSpPr/>
      </dsp:nvSpPr>
      <dsp:spPr>
        <a:xfrm rot="5400000">
          <a:off x="-317308" y="4168803"/>
          <a:ext cx="2115392" cy="148077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 Optimize</a:t>
          </a:r>
        </a:p>
      </dsp:txBody>
      <dsp:txXfrm rot="-5400000">
        <a:off x="1" y="4591881"/>
        <a:ext cx="1480774" cy="634618"/>
      </dsp:txXfrm>
    </dsp:sp>
    <dsp:sp modelId="{1DDA23B1-B811-4729-98B5-A0B8BB0BE9F9}">
      <dsp:nvSpPr>
        <dsp:cNvPr id="0" name=""/>
        <dsp:cNvSpPr/>
      </dsp:nvSpPr>
      <dsp:spPr>
        <a:xfrm rot="5400000">
          <a:off x="3010664" y="2321604"/>
          <a:ext cx="1375004" cy="44347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Adding a leading coefficient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Incorporating the potential interactions between the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Performing polynomial regression</a:t>
          </a:r>
        </a:p>
      </dsp:txBody>
      <dsp:txXfrm rot="-5400000">
        <a:off x="1480774" y="3918616"/>
        <a:ext cx="4367663" cy="1240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3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58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980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74705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38875" y="1669851"/>
            <a:ext cx="5238750" cy="4786313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4375" y="1669851"/>
            <a:ext cx="5048250" cy="4786313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buClr>
                <a:srgbClr val="EBEBEB"/>
              </a:buClr>
              <a:defRPr sz="1969"/>
            </a:lvl1pPr>
            <a:lvl2pPr marL="482186" indent="-241093">
              <a:spcBef>
                <a:spcPts val="2250"/>
              </a:spcBef>
              <a:buClr>
                <a:srgbClr val="EBEBEB"/>
              </a:buClr>
              <a:defRPr sz="1969"/>
            </a:lvl2pPr>
            <a:lvl3pPr marL="723279" indent="-241093">
              <a:spcBef>
                <a:spcPts val="2250"/>
              </a:spcBef>
              <a:buClr>
                <a:srgbClr val="EBEBEB"/>
              </a:buClr>
              <a:defRPr sz="1969"/>
            </a:lvl3pPr>
            <a:lvl4pPr marL="964372" indent="-241093">
              <a:spcBef>
                <a:spcPts val="2250"/>
              </a:spcBef>
              <a:buClr>
                <a:srgbClr val="EBEBEB"/>
              </a:buClr>
              <a:defRPr sz="1969"/>
            </a:lvl4pPr>
            <a:lvl5pPr marL="1205465" indent="-241093">
              <a:spcBef>
                <a:spcPts val="2250"/>
              </a:spcBef>
              <a:buClr>
                <a:srgbClr val="EBEBEB"/>
              </a:buClr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061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98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9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6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59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30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9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100000">
              <a:schemeClr val="accent3">
                <a:lumMod val="89000"/>
              </a:schemeClr>
            </a:gs>
            <a:gs pos="95000">
              <a:schemeClr val="accent3">
                <a:lumMod val="75000"/>
              </a:schemeClr>
            </a:gs>
            <a:gs pos="90000">
              <a:schemeClr val="accent3">
                <a:lumMod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18A0-0C40-43BD-BEE9-6F62E0EF2A3A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72ED-964A-4AEA-B3E4-D74D97A83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213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tif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 you have the need?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r>
              <a:t>Do you have the need?</a:t>
            </a:r>
          </a:p>
        </p:txBody>
      </p:sp>
      <p:sp>
        <p:nvSpPr>
          <p:cNvPr id="120" name="The need, for speed?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need, for speed?</a:t>
            </a:r>
          </a:p>
        </p:txBody>
      </p:sp>
      <p:pic>
        <p:nvPicPr>
          <p:cNvPr id="121" name="tomcruise.png" descr="tomcruis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5826523">
            <a:off x="-3102444" y="5420457"/>
            <a:ext cx="3013516" cy="339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0">
                                      <p:cBhvr>
                                        <p:cTn id="1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6367 -0.622396" pathEditMode="relative">
                                      <p:cBhvr>
                                        <p:cTn id="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 advAuto="0"/>
      <p:bldP spid="12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BAB1FF-15E2-4DCC-B6EF-4050365F9AF9}"/>
              </a:ext>
            </a:extLst>
          </p:cNvPr>
          <p:cNvSpPr/>
          <p:nvPr/>
        </p:nvSpPr>
        <p:spPr>
          <a:xfrm>
            <a:off x="8290360" y="0"/>
            <a:ext cx="390163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06358-58C2-AC40-9768-50C0EDA4D98D}"/>
              </a:ext>
            </a:extLst>
          </p:cNvPr>
          <p:cNvSpPr txBox="1"/>
          <p:nvPr/>
        </p:nvSpPr>
        <p:spPr>
          <a:xfrm>
            <a:off x="3611" y="184656"/>
            <a:ext cx="75087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CA" sz="4000"/>
              <a:t>Predicting Delay Type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43C2F1-AB03-6641-AC1C-78FC0D31A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952032"/>
              </p:ext>
            </p:extLst>
          </p:nvPr>
        </p:nvGraphicFramePr>
        <p:xfrm>
          <a:off x="0" y="1150432"/>
          <a:ext cx="7515922" cy="570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C2D36E-4D79-5D42-A398-AE7D8FA34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3544" y="1694838"/>
            <a:ext cx="3215269" cy="34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3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5C07E12-B6EB-4296-B0B6-274D85830A34}"/>
              </a:ext>
            </a:extLst>
          </p:cNvPr>
          <p:cNvSpPr/>
          <p:nvPr/>
        </p:nvSpPr>
        <p:spPr>
          <a:xfrm>
            <a:off x="-5406287" y="-3014053"/>
            <a:ext cx="10317681" cy="992672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06358-58C2-AC40-9768-50C0EDA4D98D}"/>
              </a:ext>
            </a:extLst>
          </p:cNvPr>
          <p:cNvSpPr txBox="1"/>
          <p:nvPr/>
        </p:nvSpPr>
        <p:spPr>
          <a:xfrm>
            <a:off x="5002377" y="723900"/>
            <a:ext cx="7189623" cy="907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Predicting Delay Type</a:t>
            </a:r>
            <a:endParaRPr lang="en-US" sz="4000" b="1">
              <a:latin typeface="+mj-lt"/>
              <a:ea typeface="+mj-ea"/>
              <a:cs typeface="Calibri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6C5ADA-F99B-4241-8300-582E01555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r="-1" b="3445"/>
          <a:stretch/>
        </p:blipFill>
        <p:spPr>
          <a:xfrm>
            <a:off x="0" y="453615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D85D008-7D6D-4BC3-AFCB-CBB82E6E0705}"/>
              </a:ext>
            </a:extLst>
          </p:cNvPr>
          <p:cNvGrpSpPr/>
          <p:nvPr/>
        </p:nvGrpSpPr>
        <p:grpSpPr>
          <a:xfrm>
            <a:off x="5307074" y="1916050"/>
            <a:ext cx="6718076" cy="4030398"/>
            <a:chOff x="5307074" y="1916050"/>
            <a:chExt cx="6718076" cy="4030398"/>
          </a:xfrm>
        </p:grpSpPr>
        <p:sp>
          <p:nvSpPr>
            <p:cNvPr id="5" name="Rectangle 4" descr="Bar chart">
              <a:extLst>
                <a:ext uri="{FF2B5EF4-FFF2-40B4-BE49-F238E27FC236}">
                  <a16:creationId xmlns:a16="http://schemas.microsoft.com/office/drawing/2014/main" id="{5BBAD5E4-A2B0-43FE-A476-01E51176332B}"/>
                </a:ext>
              </a:extLst>
            </p:cNvPr>
            <p:cNvSpPr/>
            <p:nvPr/>
          </p:nvSpPr>
          <p:spPr>
            <a:xfrm>
              <a:off x="6036524" y="1916519"/>
              <a:ext cx="669704" cy="669704"/>
            </a:xfrm>
            <a:prstGeom prst="rect">
              <a:avLst/>
            </a:prstGeom>
            <a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095A27-85B9-467F-8A68-54F4FFB6BAB0}"/>
                </a:ext>
              </a:extLst>
            </p:cNvPr>
            <p:cNvSpPr/>
            <p:nvPr/>
          </p:nvSpPr>
          <p:spPr>
            <a:xfrm>
              <a:off x="5307074" y="2893196"/>
              <a:ext cx="2282315" cy="314230"/>
            </a:xfrm>
            <a:custGeom>
              <a:avLst/>
              <a:gdLst>
                <a:gd name="connsiteX0" fmla="*/ 0 w 2282315"/>
                <a:gd name="connsiteY0" fmla="*/ 0 h 314230"/>
                <a:gd name="connsiteX1" fmla="*/ 2282315 w 2282315"/>
                <a:gd name="connsiteY1" fmla="*/ 0 h 314230"/>
                <a:gd name="connsiteX2" fmla="*/ 2282315 w 2282315"/>
                <a:gd name="connsiteY2" fmla="*/ 314230 h 314230"/>
                <a:gd name="connsiteX3" fmla="*/ 0 w 2282315"/>
                <a:gd name="connsiteY3" fmla="*/ 314230 h 314230"/>
                <a:gd name="connsiteX4" fmla="*/ 0 w 2282315"/>
                <a:gd name="connsiteY4" fmla="*/ 0 h 31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2315" h="314230">
                  <a:moveTo>
                    <a:pt x="0" y="0"/>
                  </a:moveTo>
                  <a:lnTo>
                    <a:pt x="2282315" y="0"/>
                  </a:lnTo>
                  <a:lnTo>
                    <a:pt x="2282315" y="314230"/>
                  </a:lnTo>
                  <a:lnTo>
                    <a:pt x="0" y="3142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/>
                <a:t>Logistic Regression  I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19452B-AA85-4AA1-89DC-EC0CB0BEAE9E}"/>
                </a:ext>
              </a:extLst>
            </p:cNvPr>
            <p:cNvSpPr/>
            <p:nvPr/>
          </p:nvSpPr>
          <p:spPr>
            <a:xfrm>
              <a:off x="5430683" y="3382937"/>
              <a:ext cx="1913442" cy="2563511"/>
            </a:xfrm>
            <a:custGeom>
              <a:avLst/>
              <a:gdLst>
                <a:gd name="connsiteX0" fmla="*/ 0 w 1913442"/>
                <a:gd name="connsiteY0" fmla="*/ 0 h 2563511"/>
                <a:gd name="connsiteX1" fmla="*/ 1913442 w 1913442"/>
                <a:gd name="connsiteY1" fmla="*/ 0 h 2563511"/>
                <a:gd name="connsiteX2" fmla="*/ 1913442 w 1913442"/>
                <a:gd name="connsiteY2" fmla="*/ 2563511 h 2563511"/>
                <a:gd name="connsiteX3" fmla="*/ 0 w 1913442"/>
                <a:gd name="connsiteY3" fmla="*/ 2563511 h 2563511"/>
                <a:gd name="connsiteX4" fmla="*/ 0 w 1913442"/>
                <a:gd name="connsiteY4" fmla="*/ 0 h 256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442" h="2563511">
                  <a:moveTo>
                    <a:pt x="0" y="0"/>
                  </a:moveTo>
                  <a:lnTo>
                    <a:pt x="1913442" y="0"/>
                  </a:lnTo>
                  <a:lnTo>
                    <a:pt x="1913442" y="2563511"/>
                  </a:lnTo>
                  <a:lnTo>
                    <a:pt x="0" y="25635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 0% precision and recall for security and weather delays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Otherwise averaged: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/>
                <a:t>Accuracy: 60%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/>
                <a:t>Precision: 56%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/>
                <a:t>Recall: 64%</a:t>
              </a:r>
            </a:p>
          </p:txBody>
        </p:sp>
        <p:sp>
          <p:nvSpPr>
            <p:cNvPr id="9" name="Rectangle 8" descr="Checkmark">
              <a:extLst>
                <a:ext uri="{FF2B5EF4-FFF2-40B4-BE49-F238E27FC236}">
                  <a16:creationId xmlns:a16="http://schemas.microsoft.com/office/drawing/2014/main" id="{C0199504-3158-4F7B-B99C-6F1E8D3F0C56}"/>
                </a:ext>
              </a:extLst>
            </p:cNvPr>
            <p:cNvSpPr/>
            <p:nvPr/>
          </p:nvSpPr>
          <p:spPr>
            <a:xfrm>
              <a:off x="8463811" y="1916050"/>
              <a:ext cx="669704" cy="669704"/>
            </a:xfrm>
            <a:prstGeom prst="rect">
              <a:avLst/>
            </a:prstGeom>
            <a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791447-B650-47B4-A7AB-473C3A2503D6}"/>
                </a:ext>
              </a:extLst>
            </p:cNvPr>
            <p:cNvSpPr/>
            <p:nvPr/>
          </p:nvSpPr>
          <p:spPr>
            <a:xfrm>
              <a:off x="7863414" y="2865051"/>
              <a:ext cx="1913442" cy="314230"/>
            </a:xfrm>
            <a:custGeom>
              <a:avLst/>
              <a:gdLst>
                <a:gd name="connsiteX0" fmla="*/ 0 w 1913442"/>
                <a:gd name="connsiteY0" fmla="*/ 0 h 314230"/>
                <a:gd name="connsiteX1" fmla="*/ 1913442 w 1913442"/>
                <a:gd name="connsiteY1" fmla="*/ 0 h 314230"/>
                <a:gd name="connsiteX2" fmla="*/ 1913442 w 1913442"/>
                <a:gd name="connsiteY2" fmla="*/ 314230 h 314230"/>
                <a:gd name="connsiteX3" fmla="*/ 0 w 1913442"/>
                <a:gd name="connsiteY3" fmla="*/ 314230 h 314230"/>
                <a:gd name="connsiteX4" fmla="*/ 0 w 1913442"/>
                <a:gd name="connsiteY4" fmla="*/ 0 h 31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442" h="314230">
                  <a:moveTo>
                    <a:pt x="0" y="0"/>
                  </a:moveTo>
                  <a:lnTo>
                    <a:pt x="1913442" y="0"/>
                  </a:lnTo>
                  <a:lnTo>
                    <a:pt x="1913442" y="314230"/>
                  </a:lnTo>
                  <a:lnTo>
                    <a:pt x="0" y="3142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700" kern="1200"/>
                <a:t>Logistic Regression II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D9F229-1409-4805-8A67-4FDA796095AD}"/>
                </a:ext>
              </a:extLst>
            </p:cNvPr>
            <p:cNvSpPr/>
            <p:nvPr/>
          </p:nvSpPr>
          <p:spPr>
            <a:xfrm>
              <a:off x="7863414" y="3382937"/>
              <a:ext cx="1913442" cy="2563511"/>
            </a:xfrm>
            <a:custGeom>
              <a:avLst/>
              <a:gdLst>
                <a:gd name="connsiteX0" fmla="*/ 0 w 1913442"/>
                <a:gd name="connsiteY0" fmla="*/ 0 h 2563511"/>
                <a:gd name="connsiteX1" fmla="*/ 1913442 w 1913442"/>
                <a:gd name="connsiteY1" fmla="*/ 0 h 2563511"/>
                <a:gd name="connsiteX2" fmla="*/ 1913442 w 1913442"/>
                <a:gd name="connsiteY2" fmla="*/ 2563511 h 2563511"/>
                <a:gd name="connsiteX3" fmla="*/ 0 w 1913442"/>
                <a:gd name="connsiteY3" fmla="*/ 2563511 h 2563511"/>
                <a:gd name="connsiteX4" fmla="*/ 0 w 1913442"/>
                <a:gd name="connsiteY4" fmla="*/ 0 h 256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442" h="2563511">
                  <a:moveTo>
                    <a:pt x="0" y="0"/>
                  </a:moveTo>
                  <a:lnTo>
                    <a:pt x="1913442" y="0"/>
                  </a:lnTo>
                  <a:lnTo>
                    <a:pt x="1913442" y="2563511"/>
                  </a:lnTo>
                  <a:lnTo>
                    <a:pt x="0" y="25635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0% precision and recall for security and weather delays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Otherwise averaged: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/>
                <a:t>Accuracy: 42.9%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/>
                <a:t>Precision: 41%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/>
                <a:t>Recall:  43%</a:t>
              </a:r>
            </a:p>
          </p:txBody>
        </p:sp>
        <p:sp>
          <p:nvSpPr>
            <p:cNvPr id="13" name="Rectangle 12" descr="Warning">
              <a:extLst>
                <a:ext uri="{FF2B5EF4-FFF2-40B4-BE49-F238E27FC236}">
                  <a16:creationId xmlns:a16="http://schemas.microsoft.com/office/drawing/2014/main" id="{520B8779-2A5A-4F34-8F19-3DFCDB29F688}"/>
                </a:ext>
              </a:extLst>
            </p:cNvPr>
            <p:cNvSpPr/>
            <p:nvPr/>
          </p:nvSpPr>
          <p:spPr>
            <a:xfrm>
              <a:off x="10561971" y="1949307"/>
              <a:ext cx="669704" cy="669704"/>
            </a:xfrm>
            <a:prstGeom prst="rect">
              <a:avLst/>
            </a:prstGeom>
            <a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5973AB-12EB-4E72-9F0F-4C16DB804E6C}"/>
                </a:ext>
              </a:extLst>
            </p:cNvPr>
            <p:cNvSpPr/>
            <p:nvPr/>
          </p:nvSpPr>
          <p:spPr>
            <a:xfrm>
              <a:off x="10111708" y="2865051"/>
              <a:ext cx="1913442" cy="314230"/>
            </a:xfrm>
            <a:custGeom>
              <a:avLst/>
              <a:gdLst>
                <a:gd name="connsiteX0" fmla="*/ 0 w 1913442"/>
                <a:gd name="connsiteY0" fmla="*/ 0 h 314230"/>
                <a:gd name="connsiteX1" fmla="*/ 1913442 w 1913442"/>
                <a:gd name="connsiteY1" fmla="*/ 0 h 314230"/>
                <a:gd name="connsiteX2" fmla="*/ 1913442 w 1913442"/>
                <a:gd name="connsiteY2" fmla="*/ 314230 h 314230"/>
                <a:gd name="connsiteX3" fmla="*/ 0 w 1913442"/>
                <a:gd name="connsiteY3" fmla="*/ 314230 h 314230"/>
                <a:gd name="connsiteX4" fmla="*/ 0 w 1913442"/>
                <a:gd name="connsiteY4" fmla="*/ 0 h 31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442" h="314230">
                  <a:moveTo>
                    <a:pt x="0" y="0"/>
                  </a:moveTo>
                  <a:lnTo>
                    <a:pt x="1913442" y="0"/>
                  </a:lnTo>
                  <a:lnTo>
                    <a:pt x="1913442" y="314230"/>
                  </a:lnTo>
                  <a:lnTo>
                    <a:pt x="0" y="3142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700" kern="1200"/>
                <a:t>Random Forest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B1B23EB-6EB3-49D5-83B4-9E1DDF36AC85}"/>
                </a:ext>
              </a:extLst>
            </p:cNvPr>
            <p:cNvSpPr/>
            <p:nvPr/>
          </p:nvSpPr>
          <p:spPr>
            <a:xfrm>
              <a:off x="10111708" y="3382937"/>
              <a:ext cx="1913442" cy="2563511"/>
            </a:xfrm>
            <a:custGeom>
              <a:avLst/>
              <a:gdLst>
                <a:gd name="connsiteX0" fmla="*/ 0 w 1913442"/>
                <a:gd name="connsiteY0" fmla="*/ 0 h 2563511"/>
                <a:gd name="connsiteX1" fmla="*/ 1913442 w 1913442"/>
                <a:gd name="connsiteY1" fmla="*/ 0 h 2563511"/>
                <a:gd name="connsiteX2" fmla="*/ 1913442 w 1913442"/>
                <a:gd name="connsiteY2" fmla="*/ 2563511 h 2563511"/>
                <a:gd name="connsiteX3" fmla="*/ 0 w 1913442"/>
                <a:gd name="connsiteY3" fmla="*/ 2563511 h 2563511"/>
                <a:gd name="connsiteX4" fmla="*/ 0 w 1913442"/>
                <a:gd name="connsiteY4" fmla="*/ 0 h 256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442" h="2563511">
                  <a:moveTo>
                    <a:pt x="0" y="0"/>
                  </a:moveTo>
                  <a:lnTo>
                    <a:pt x="1913442" y="0"/>
                  </a:lnTo>
                  <a:lnTo>
                    <a:pt x="1913442" y="2563511"/>
                  </a:lnTo>
                  <a:lnTo>
                    <a:pt x="0" y="25635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Accuracy: 43.1%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Precision: 42%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Recall: 43%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Most “important” features: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/>
                <a:t>Month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/>
                <a:t>Scheduled arrival and departure time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/>
                <a:t>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35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AA50-5BF8-49B3-BDC9-B9143D2D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RQ 3: Predicting Delay Length</a:t>
            </a:r>
            <a:br>
              <a:rPr lang="en-CA"/>
            </a:b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AAC4-D56E-417C-9E61-C8472ACE4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Multiple Linear Regression Method</a:t>
            </a:r>
          </a:p>
        </p:txBody>
      </p:sp>
    </p:spTree>
    <p:extLst>
      <p:ext uri="{BB962C8B-B14F-4D97-AF65-F5344CB8AC3E}">
        <p14:creationId xmlns:p14="http://schemas.microsoft.com/office/powerpoint/2010/main" val="225339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9359-677B-40F6-84D1-6F2E619C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84" y="-169265"/>
            <a:ext cx="10515600" cy="1325563"/>
          </a:xfrm>
        </p:spPr>
        <p:txBody>
          <a:bodyPr/>
          <a:lstStyle/>
          <a:p>
            <a:r>
              <a:rPr lang="en-US"/>
              <a:t>Regression Analysis</a:t>
            </a:r>
          </a:p>
        </p:txBody>
      </p:sp>
      <p:pic>
        <p:nvPicPr>
          <p:cNvPr id="17" name="Screen Shot 2019-04-06 at 1.28.31 AM.png" descr="Screen Shot 2019-04-06 at 1.28.31 AM.png">
            <a:extLst>
              <a:ext uri="{FF2B5EF4-FFF2-40B4-BE49-F238E27FC236}">
                <a16:creationId xmlns:a16="http://schemas.microsoft.com/office/drawing/2014/main" id="{DE2A983D-1BBA-4348-B22C-3FCDDD65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7121" y="1548458"/>
            <a:ext cx="5965031" cy="37861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aphicFrame>
        <p:nvGraphicFramePr>
          <p:cNvPr id="45" name="Diagram 45">
            <a:extLst>
              <a:ext uri="{FF2B5EF4-FFF2-40B4-BE49-F238E27FC236}">
                <a16:creationId xmlns:a16="http://schemas.microsoft.com/office/drawing/2014/main" id="{926485FE-80EA-4DED-AAD0-A2C11CBC5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982647"/>
              </p:ext>
            </p:extLst>
          </p:nvPr>
        </p:nvGraphicFramePr>
        <p:xfrm>
          <a:off x="217190" y="812917"/>
          <a:ext cx="5915560" cy="596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46391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/>
              <a:t>RQ3: </a:t>
            </a:r>
            <a:r>
              <a:t>Conclusions</a:t>
            </a:r>
          </a:p>
        </p:txBody>
      </p:sp>
      <p:sp>
        <p:nvSpPr>
          <p:cNvPr id="135" name="Average p-value of 0, so everything is contributing appropriately…"/>
          <p:cNvSpPr txBox="1">
            <a:spLocks noGrp="1"/>
          </p:cNvSpPr>
          <p:nvPr>
            <p:ph type="body" sz="half" idx="1"/>
          </p:nvPr>
        </p:nvSpPr>
        <p:spPr>
          <a:xfrm>
            <a:off x="640556" y="1479351"/>
            <a:ext cx="5188744" cy="4635699"/>
          </a:xfrm>
          <a:prstGeom prst="rect">
            <a:avLst/>
          </a:prstGeom>
        </p:spPr>
        <p:txBody>
          <a:bodyPr/>
          <a:lstStyle/>
          <a:p>
            <a:r>
              <a:t>Average p-value of 0, so everything is contributing appropriately</a:t>
            </a:r>
          </a:p>
          <a:p>
            <a:r>
              <a:t>Coefficients show </a:t>
            </a:r>
            <a:r>
              <a:rPr lang="en-US"/>
              <a:t>the effect certain elements have on the delay length</a:t>
            </a:r>
          </a:p>
          <a:p>
            <a:pPr lvl="1"/>
            <a:r>
              <a:t>Most positive effect: security delay type, Pensacola Florida airport, Texas state</a:t>
            </a:r>
          </a:p>
          <a:p>
            <a:pPr lvl="1"/>
            <a:r>
              <a:t>Most negative effect: weather delay type, Anchorage, Alaska airport, and Hawaii state</a:t>
            </a:r>
          </a:p>
          <a:p>
            <a:pPr lvl="1"/>
            <a:r>
              <a:t>Airline used has equal affect on delay length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9B515-2752-4F80-87E4-F1808687FD1B}"/>
              </a:ext>
            </a:extLst>
          </p:cNvPr>
          <p:cNvGrpSpPr/>
          <p:nvPr/>
        </p:nvGrpSpPr>
        <p:grpSpPr>
          <a:xfrm>
            <a:off x="6096000" y="1714500"/>
            <a:ext cx="5873319" cy="3429000"/>
            <a:chOff x="6362702" y="1690688"/>
            <a:chExt cx="5873319" cy="3429000"/>
          </a:xfrm>
        </p:grpSpPr>
        <p:pic>
          <p:nvPicPr>
            <p:cNvPr id="3" name="Picture 2" descr="A close up of a map&#10;&#10;Description generated with very high confidence">
              <a:extLst>
                <a:ext uri="{FF2B5EF4-FFF2-40B4-BE49-F238E27FC236}">
                  <a16:creationId xmlns:a16="http://schemas.microsoft.com/office/drawing/2014/main" id="{618473E1-0A49-4C97-B459-CB1B1B260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" r="5417"/>
            <a:stretch/>
          </p:blipFill>
          <p:spPr>
            <a:xfrm>
              <a:off x="6362702" y="1690688"/>
              <a:ext cx="5829298" cy="3429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ED3138-BB37-4314-8691-520369433316}"/>
                </a:ext>
              </a:extLst>
            </p:cNvPr>
            <p:cNvSpPr txBox="1"/>
            <p:nvPr/>
          </p:nvSpPr>
          <p:spPr>
            <a:xfrm>
              <a:off x="6867525" y="1762125"/>
              <a:ext cx="1581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chemeClr val="bg1"/>
                  </a:solidFill>
                </a:rPr>
                <a:t>Anchorage, AK</a:t>
              </a:r>
              <a:r>
                <a:rPr lang="en-CA">
                  <a:solidFill>
                    <a:schemeClr val="bg1"/>
                  </a:solidFill>
                </a:rPr>
                <a:t>​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D02D8-B0E6-4E15-BB54-10CE8D11ED0A}"/>
                </a:ext>
              </a:extLst>
            </p:cNvPr>
            <p:cNvSpPr txBox="1"/>
            <p:nvPr/>
          </p:nvSpPr>
          <p:spPr>
            <a:xfrm>
              <a:off x="9739988" y="4181445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chemeClr val="bg1"/>
                  </a:solidFill>
                </a:rPr>
                <a:t>Houston (IAH)</a:t>
              </a:r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BAB307-37A9-44AF-86FD-50282FA8C3CC}"/>
                </a:ext>
              </a:extLst>
            </p:cNvPr>
            <p:cNvSpPr txBox="1"/>
            <p:nvPr/>
          </p:nvSpPr>
          <p:spPr>
            <a:xfrm>
              <a:off x="10783444" y="3612534"/>
              <a:ext cx="1452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>
                  <a:solidFill>
                    <a:schemeClr val="bg1"/>
                  </a:solidFill>
                </a:rPr>
                <a:t>Pensacola, FL</a:t>
              </a:r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EA094-B4D6-4336-B9BA-7DAC3F61B2B2}"/>
                </a:ext>
              </a:extLst>
            </p:cNvPr>
            <p:cNvSpPr txBox="1"/>
            <p:nvPr/>
          </p:nvSpPr>
          <p:spPr>
            <a:xfrm>
              <a:off x="9953625" y="3715346"/>
              <a:ext cx="697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chemeClr val="bg1"/>
                  </a:solidFill>
                </a:rPr>
                <a:t>Texas</a:t>
              </a:r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9788C2-2CAF-4261-AFCA-6B65F36B29D2}"/>
                </a:ext>
              </a:extLst>
            </p:cNvPr>
            <p:cNvSpPr txBox="1"/>
            <p:nvPr/>
          </p:nvSpPr>
          <p:spPr>
            <a:xfrm>
              <a:off x="6505575" y="4084678"/>
              <a:ext cx="837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chemeClr val="bg1"/>
                  </a:solidFill>
                </a:rPr>
                <a:t>Hawaii</a:t>
              </a:r>
              <a:endParaRPr lang="en-CA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uiExpan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9A4B2-9B5E-41E8-978E-6224798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7A04D7-FA40-4FB2-8F3A-84C2B37E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226973"/>
            <a:ext cx="4047843" cy="3035882"/>
          </a:xfrm>
          <a:prstGeom prst="rect">
            <a:avLst/>
          </a:prstGeom>
        </p:spPr>
      </p:pic>
      <p:pic>
        <p:nvPicPr>
          <p:cNvPr id="8" name="tomcruise2.png" descr="tomcruise2.png">
            <a:extLst>
              <a:ext uri="{FF2B5EF4-FFF2-40B4-BE49-F238E27FC236}">
                <a16:creationId xmlns:a16="http://schemas.microsoft.com/office/drawing/2014/main" id="{C4575DD6-F99E-4CEF-8152-A462B02D4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9180410">
            <a:off x="12227017" y="6487463"/>
            <a:ext cx="1893094" cy="26699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2338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8438 -0.264323" pathEditMode="relative">
                                      <p:cBhvr>
                                        <p:cTn id="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6040-C3F6-45BD-BB79-26F3A0AC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CA"/>
              <a:t>Research Questions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711509-54F3-45B8-8E7F-3CD47802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5" y="2779390"/>
            <a:ext cx="3662210" cy="2759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863D-E758-440F-B0EE-CCE1E657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117" y="2672408"/>
            <a:ext cx="5698108" cy="29163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1800"/>
              <a:t>Predict if flight is on time, delayed, diverted, or cancelled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/>
              <a:t>Predicting delay type</a:t>
            </a:r>
          </a:p>
          <a:p>
            <a:pPr marL="914400" lvl="2" indent="0">
              <a:buNone/>
            </a:pPr>
            <a:r>
              <a:rPr lang="en-CA" sz="1800"/>
              <a:t>Carrier Delay</a:t>
            </a:r>
          </a:p>
          <a:p>
            <a:pPr marL="914400" lvl="2" indent="0">
              <a:buNone/>
            </a:pPr>
            <a:r>
              <a:rPr lang="en-CA" sz="1800"/>
              <a:t>Weather Delay</a:t>
            </a:r>
          </a:p>
          <a:p>
            <a:pPr marL="914400" lvl="2" indent="0">
              <a:buNone/>
            </a:pPr>
            <a:r>
              <a:rPr lang="en-CA" sz="1800"/>
              <a:t>NAS Delay</a:t>
            </a:r>
          </a:p>
          <a:p>
            <a:pPr marL="914400" lvl="2" indent="0">
              <a:buNone/>
            </a:pPr>
            <a:r>
              <a:rPr lang="en-CA" sz="1800"/>
              <a:t>Security Delay</a:t>
            </a:r>
          </a:p>
          <a:p>
            <a:pPr marL="914400" lvl="2" indent="0">
              <a:buNone/>
            </a:pPr>
            <a:r>
              <a:rPr lang="en-CA" sz="1800"/>
              <a:t>Late Aircraft Delay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800"/>
              <a:t>Predicting the length of the delay</a:t>
            </a:r>
          </a:p>
          <a:p>
            <a:pPr marL="0" indent="0">
              <a:buNone/>
            </a:pPr>
            <a:endParaRPr lang="en-CA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439F6-8628-4098-8674-207223D822D4}"/>
              </a:ext>
            </a:extLst>
          </p:cNvPr>
          <p:cNvSpPr txBox="1"/>
          <p:nvPr/>
        </p:nvSpPr>
        <p:spPr>
          <a:xfrm>
            <a:off x="6181097" y="602771"/>
            <a:ext cx="4428582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b="1">
                <a:cs typeface="Calibri" panose="020F0502020204030204"/>
              </a:rPr>
              <a:t>Dataset</a:t>
            </a:r>
            <a:r>
              <a:rPr lang="en-CA">
                <a:cs typeface="Calibri" panose="020F0502020204030204"/>
              </a:rPr>
              <a:t>: Bureau of Transportation Statistics from the USA : </a:t>
            </a:r>
            <a:r>
              <a:rPr lang="en-CA" err="1">
                <a:cs typeface="Calibri" panose="020F0502020204030204"/>
              </a:rPr>
              <a:t>TranStats</a:t>
            </a:r>
          </a:p>
          <a:p>
            <a:endParaRPr lang="en-CA" b="1"/>
          </a:p>
          <a:p>
            <a:r>
              <a:rPr lang="en-CA" b="1"/>
              <a:t>Airport</a:t>
            </a:r>
            <a:r>
              <a:rPr lang="en-CA"/>
              <a:t>: George Bush Intercontinental Airport in Houston, Texas.</a:t>
            </a:r>
            <a:endParaRPr lang="en-CA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86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C22901-BDA6-438C-8AEA-9593222FB344}"/>
              </a:ext>
            </a:extLst>
          </p:cNvPr>
          <p:cNvSpPr/>
          <p:nvPr/>
        </p:nvSpPr>
        <p:spPr>
          <a:xfrm>
            <a:off x="7486650" y="0"/>
            <a:ext cx="470534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D0230-B0D7-48F6-ADA9-4617DF0A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CA" sz="4000"/>
              <a:t>Pre-Processing Steps</a:t>
            </a:r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2205508-CC1D-4F4A-BD18-D75AB1DE8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5694" r="1722" b="6606"/>
          <a:stretch/>
        </p:blipFill>
        <p:spPr>
          <a:xfrm>
            <a:off x="7993380" y="491705"/>
            <a:ext cx="3808980" cy="1896689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54ED59-298D-41C0-AB70-0EF22B242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65" y="3248898"/>
            <a:ext cx="4042410" cy="3183397"/>
          </a:xfrm>
          <a:prstGeom prst="rect">
            <a:avLst/>
          </a:prstGeom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C6BC97E-F806-4ADE-B563-6EEE956D2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325329"/>
              </p:ext>
            </p:extLst>
          </p:nvPr>
        </p:nvGraphicFramePr>
        <p:xfrm>
          <a:off x="682790" y="1743075"/>
          <a:ext cx="6204984" cy="459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6EF46F-026E-4654-9A5C-C9F89A6ADBF4}"/>
              </a:ext>
            </a:extLst>
          </p:cNvPr>
          <p:cNvSpPr txBox="1"/>
          <p:nvPr/>
        </p:nvSpPr>
        <p:spPr>
          <a:xfrm>
            <a:off x="8251893" y="2361529"/>
            <a:ext cx="62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>
                <a:solidFill>
                  <a:schemeClr val="bg1"/>
                </a:solidFill>
              </a:rPr>
              <a:t>Carrier</a:t>
            </a:r>
          </a:p>
          <a:p>
            <a:pPr algn="ctr"/>
            <a:r>
              <a:rPr lang="en-CA" sz="1200" b="1">
                <a:solidFill>
                  <a:schemeClr val="bg1"/>
                </a:solidFill>
              </a:rPr>
              <a:t>Delay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50C6B6-8C2D-4DF2-9368-171EB8A5F5A6}"/>
              </a:ext>
            </a:extLst>
          </p:cNvPr>
          <p:cNvSpPr txBox="1"/>
          <p:nvPr/>
        </p:nvSpPr>
        <p:spPr>
          <a:xfrm>
            <a:off x="8916898" y="2361529"/>
            <a:ext cx="73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>
                <a:solidFill>
                  <a:schemeClr val="bg1"/>
                </a:solidFill>
              </a:rPr>
              <a:t>Weather</a:t>
            </a:r>
          </a:p>
          <a:p>
            <a:pPr algn="ctr"/>
            <a:r>
              <a:rPr lang="en-CA" sz="1200" b="1">
                <a:solidFill>
                  <a:schemeClr val="bg1"/>
                </a:solidFill>
              </a:rPr>
              <a:t>Delay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71E66-BF8E-47A0-BF62-06A44E0B49FA}"/>
              </a:ext>
            </a:extLst>
          </p:cNvPr>
          <p:cNvSpPr txBox="1"/>
          <p:nvPr/>
        </p:nvSpPr>
        <p:spPr>
          <a:xfrm>
            <a:off x="9700588" y="2361529"/>
            <a:ext cx="54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>
                <a:solidFill>
                  <a:schemeClr val="bg1"/>
                </a:solidFill>
              </a:rPr>
              <a:t>NAS</a:t>
            </a:r>
          </a:p>
          <a:p>
            <a:pPr algn="ctr"/>
            <a:r>
              <a:rPr lang="en-CA" sz="1200" b="1">
                <a:solidFill>
                  <a:schemeClr val="bg1"/>
                </a:solidFill>
              </a:rPr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2831-5DA1-4670-951F-D9823D15FF10}"/>
              </a:ext>
            </a:extLst>
          </p:cNvPr>
          <p:cNvSpPr txBox="1"/>
          <p:nvPr/>
        </p:nvSpPr>
        <p:spPr>
          <a:xfrm>
            <a:off x="10381898" y="236152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>
                <a:solidFill>
                  <a:schemeClr val="bg1"/>
                </a:solidFill>
              </a:rPr>
              <a:t>Security</a:t>
            </a:r>
          </a:p>
          <a:p>
            <a:pPr algn="ctr"/>
            <a:r>
              <a:rPr lang="en-CA" sz="1200" b="1">
                <a:solidFill>
                  <a:schemeClr val="bg1"/>
                </a:solidFill>
              </a:rPr>
              <a:t>Delay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3B60-7402-44AC-B207-D1DE4177DCDE}"/>
              </a:ext>
            </a:extLst>
          </p:cNvPr>
          <p:cNvSpPr txBox="1"/>
          <p:nvPr/>
        </p:nvSpPr>
        <p:spPr>
          <a:xfrm>
            <a:off x="11012706" y="2361529"/>
            <a:ext cx="962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>
                <a:solidFill>
                  <a:schemeClr val="bg1"/>
                </a:solidFill>
              </a:rPr>
              <a:t>Late Aircraft</a:t>
            </a:r>
          </a:p>
          <a:p>
            <a:pPr algn="ctr"/>
            <a:r>
              <a:rPr lang="en-CA" sz="1200" b="1">
                <a:solidFill>
                  <a:schemeClr val="bg1"/>
                </a:solidFill>
              </a:rPr>
              <a:t>Delay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A4877A-4F3A-4B3E-9E7B-AFBDCB20EC54}"/>
              </a:ext>
            </a:extLst>
          </p:cNvPr>
          <p:cNvSpPr txBox="1"/>
          <p:nvPr/>
        </p:nvSpPr>
        <p:spPr>
          <a:xfrm>
            <a:off x="9135980" y="268387"/>
            <a:ext cx="1669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>
                <a:solidFill>
                  <a:schemeClr val="bg1"/>
                </a:solidFill>
              </a:rPr>
              <a:t>Number of Delay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B7C21-27D2-4F9C-B9FF-9A9F6EFDA7F6}"/>
              </a:ext>
            </a:extLst>
          </p:cNvPr>
          <p:cNvSpPr txBox="1"/>
          <p:nvPr/>
        </p:nvSpPr>
        <p:spPr>
          <a:xfrm rot="16200000">
            <a:off x="7190980" y="1301549"/>
            <a:ext cx="1327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b="1">
                <a:solidFill>
                  <a:schemeClr val="bg1"/>
                </a:solidFill>
              </a:rPr>
              <a:t>Number of Flights</a:t>
            </a:r>
          </a:p>
        </p:txBody>
      </p:sp>
    </p:spTree>
    <p:extLst>
      <p:ext uri="{BB962C8B-B14F-4D97-AF65-F5344CB8AC3E}">
        <p14:creationId xmlns:p14="http://schemas.microsoft.com/office/powerpoint/2010/main" val="280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AA507A-556B-49DD-A5EB-BA26D050565A}"/>
              </a:ext>
            </a:extLst>
          </p:cNvPr>
          <p:cNvSpPr/>
          <p:nvPr/>
        </p:nvSpPr>
        <p:spPr>
          <a:xfrm>
            <a:off x="7486650" y="0"/>
            <a:ext cx="470534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D0230-B0D7-48F6-ADA9-4617DF0A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CA" sz="4000"/>
              <a:t>Pre-Processing Steps Continued…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77825B-AAD4-4E1F-B821-8D704783A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57877"/>
              </p:ext>
            </p:extLst>
          </p:nvPr>
        </p:nvGraphicFramePr>
        <p:xfrm>
          <a:off x="7813255" y="2809334"/>
          <a:ext cx="4052138" cy="34387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26069">
                  <a:extLst>
                    <a:ext uri="{9D8B030D-6E8A-4147-A177-3AD203B41FA5}">
                      <a16:colId xmlns:a16="http://schemas.microsoft.com/office/drawing/2014/main" val="84757246"/>
                    </a:ext>
                  </a:extLst>
                </a:gridCol>
                <a:gridCol w="2026069">
                  <a:extLst>
                    <a:ext uri="{9D8B030D-6E8A-4147-A177-3AD203B41FA5}">
                      <a16:colId xmlns:a16="http://schemas.microsoft.com/office/drawing/2014/main" val="1021680888"/>
                    </a:ext>
                  </a:extLst>
                </a:gridCol>
              </a:tblGrid>
              <a:tr h="695505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Null Value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540612"/>
                  </a:ext>
                </a:extLst>
              </a:tr>
              <a:tr h="695505"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Missing arrival delay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Flights were diverted, add another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431030"/>
                  </a:ext>
                </a:extLst>
              </a:tr>
              <a:tr h="695505"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Small number of unexplainably missing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Remove the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80268"/>
                  </a:ext>
                </a:extLst>
              </a:tr>
              <a:tr h="695505"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Missing early year delay type labels (before 2003)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Limit investigation to later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43630"/>
                  </a:ext>
                </a:extLst>
              </a:tr>
            </a:tbl>
          </a:graphicData>
        </a:graphic>
      </p:graphicFrame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9D13E7-9A3D-4EC6-84F3-10D7AAE5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333113"/>
            <a:ext cx="2701592" cy="2028518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CE44FBF-A973-48FC-B0FA-68931F0B9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203308"/>
              </p:ext>
            </p:extLst>
          </p:nvPr>
        </p:nvGraphicFramePr>
        <p:xfrm>
          <a:off x="631014" y="1838323"/>
          <a:ext cx="6204984" cy="459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462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E3D9-2A1A-4917-968D-CB37C22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How Many Nodes To Use?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9B8DD8B-4E23-4122-AE7E-0EBBE0583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107349"/>
              </p:ext>
            </p:extLst>
          </p:nvPr>
        </p:nvGraphicFramePr>
        <p:xfrm>
          <a:off x="4514851" y="1778000"/>
          <a:ext cx="743902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E6161B-E392-47FA-8B76-2A3EED9D2D41}"/>
              </a:ext>
            </a:extLst>
          </p:cNvPr>
          <p:cNvSpPr txBox="1"/>
          <p:nvPr/>
        </p:nvSpPr>
        <p:spPr>
          <a:xfrm>
            <a:off x="238125" y="1952623"/>
            <a:ext cx="4181475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/>
              <a:t>Preprocessing done on Spark using </a:t>
            </a:r>
            <a:r>
              <a:rPr lang="en-CA" b="1"/>
              <a:t>Spark data frames</a:t>
            </a:r>
          </a:p>
          <a:p>
            <a:endParaRPr lang="en-CA"/>
          </a:p>
          <a:p>
            <a:r>
              <a:rPr lang="en-CA"/>
              <a:t>Timed the pre-preprocessing for Research Question 1 took using different numbers of nodes</a:t>
            </a:r>
          </a:p>
          <a:p>
            <a:endParaRPr lang="en-CA"/>
          </a:p>
          <a:p>
            <a:r>
              <a:rPr lang="en-CA"/>
              <a:t>Longest:        1 node       -      6.6 minutes</a:t>
            </a:r>
          </a:p>
          <a:p>
            <a:r>
              <a:rPr lang="en-CA"/>
              <a:t>Shortest:    &gt;15 nodes    -    ~1.7 minutes</a:t>
            </a:r>
          </a:p>
          <a:p>
            <a:endParaRPr lang="en-CA"/>
          </a:p>
          <a:p>
            <a:r>
              <a:rPr lang="en-CA"/>
              <a:t>At a certain point, adding more nodes does not increase performance. A bottleneck that could cause this is reading and writing to csv files.</a:t>
            </a:r>
          </a:p>
        </p:txBody>
      </p:sp>
    </p:spTree>
    <p:extLst>
      <p:ext uri="{BB962C8B-B14F-4D97-AF65-F5344CB8AC3E}">
        <p14:creationId xmlns:p14="http://schemas.microsoft.com/office/powerpoint/2010/main" val="34575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AA50-5BF8-49B3-BDC9-B9143D2D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RQ 1: Predicting if on-time, delayed, diverted or cancelled</a:t>
            </a:r>
            <a:br>
              <a:rPr lang="en-CA"/>
            </a:b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AAC4-D56E-417C-9E61-C8472ACE4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K Nearest Neighbour Classification Method</a:t>
            </a:r>
          </a:p>
        </p:txBody>
      </p:sp>
    </p:spTree>
    <p:extLst>
      <p:ext uri="{BB962C8B-B14F-4D97-AF65-F5344CB8AC3E}">
        <p14:creationId xmlns:p14="http://schemas.microsoft.com/office/powerpoint/2010/main" val="357965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A4B259-13AB-49BD-BDD4-A7477F3BA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511594"/>
              </p:ext>
            </p:extLst>
          </p:nvPr>
        </p:nvGraphicFramePr>
        <p:xfrm>
          <a:off x="2032000" y="12904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29FEE0-679B-4D6F-A692-27840323FEAF}"/>
              </a:ext>
            </a:extLst>
          </p:cNvPr>
          <p:cNvSpPr txBox="1"/>
          <p:nvPr/>
        </p:nvSpPr>
        <p:spPr>
          <a:xfrm>
            <a:off x="820189" y="254923"/>
            <a:ext cx="11305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/>
              <a:t>KNN Classification - Process</a:t>
            </a:r>
          </a:p>
          <a:p>
            <a:endParaRPr lang="en-CA" sz="4000"/>
          </a:p>
        </p:txBody>
      </p:sp>
    </p:spTree>
    <p:extLst>
      <p:ext uri="{BB962C8B-B14F-4D97-AF65-F5344CB8AC3E}">
        <p14:creationId xmlns:p14="http://schemas.microsoft.com/office/powerpoint/2010/main" val="114237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6676C3-EE3A-422F-A92C-4F877734A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07825"/>
              </p:ext>
            </p:extLst>
          </p:nvPr>
        </p:nvGraphicFramePr>
        <p:xfrm>
          <a:off x="1805708" y="1096509"/>
          <a:ext cx="8580584" cy="330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5146">
                  <a:extLst>
                    <a:ext uri="{9D8B030D-6E8A-4147-A177-3AD203B41FA5}">
                      <a16:colId xmlns:a16="http://schemas.microsoft.com/office/drawing/2014/main" val="2238756391"/>
                    </a:ext>
                  </a:extLst>
                </a:gridCol>
                <a:gridCol w="2145146">
                  <a:extLst>
                    <a:ext uri="{9D8B030D-6E8A-4147-A177-3AD203B41FA5}">
                      <a16:colId xmlns:a16="http://schemas.microsoft.com/office/drawing/2014/main" val="1820164946"/>
                    </a:ext>
                  </a:extLst>
                </a:gridCol>
                <a:gridCol w="2145146">
                  <a:extLst>
                    <a:ext uri="{9D8B030D-6E8A-4147-A177-3AD203B41FA5}">
                      <a16:colId xmlns:a16="http://schemas.microsoft.com/office/drawing/2014/main" val="4055695037"/>
                    </a:ext>
                  </a:extLst>
                </a:gridCol>
                <a:gridCol w="2145146">
                  <a:extLst>
                    <a:ext uri="{9D8B030D-6E8A-4147-A177-3AD203B41FA5}">
                      <a16:colId xmlns:a16="http://schemas.microsoft.com/office/drawing/2014/main" val="1692924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K = 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K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K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3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Test set score</a:t>
                      </a:r>
                      <a:endParaRPr lang="en-C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76%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9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On-time      precision</a:t>
                      </a:r>
                    </a:p>
                    <a:p>
                      <a:r>
                        <a:rPr lang="en-CA"/>
                        <a:t>                           recall</a:t>
                      </a:r>
                      <a:endParaRPr lang="en-CA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78%</a:t>
                      </a:r>
                    </a:p>
                    <a:p>
                      <a:r>
                        <a:rPr lang="en-CA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80%</a:t>
                      </a:r>
                    </a:p>
                    <a:p>
                      <a:r>
                        <a:rPr lang="en-CA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80%</a:t>
                      </a:r>
                    </a:p>
                    <a:p>
                      <a:r>
                        <a:rPr lang="en-CA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2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Delayed       precision</a:t>
                      </a:r>
                    </a:p>
                    <a:p>
                      <a:r>
                        <a:rPr lang="en-CA"/>
                        <a:t>                           recall</a:t>
                      </a:r>
                      <a:endParaRPr lang="en-CA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0%</a:t>
                      </a:r>
                    </a:p>
                    <a:p>
                      <a:r>
                        <a:rPr lang="en-CA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30%</a:t>
                      </a:r>
                    </a:p>
                    <a:p>
                      <a:r>
                        <a:rPr lang="en-CA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27%</a:t>
                      </a:r>
                    </a:p>
                    <a:p>
                      <a:r>
                        <a:rPr lang="en-CA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3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Diverted      precision</a:t>
                      </a:r>
                    </a:p>
                    <a:p>
                      <a:r>
                        <a:rPr lang="en-CA"/>
                        <a:t>                           recall</a:t>
                      </a:r>
                      <a:endParaRPr lang="en-CA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0%</a:t>
                      </a:r>
                    </a:p>
                    <a:p>
                      <a:r>
                        <a:rPr lang="en-CA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0%</a:t>
                      </a:r>
                    </a:p>
                    <a:p>
                      <a:r>
                        <a:rPr lang="en-CA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0%</a:t>
                      </a:r>
                    </a:p>
                    <a:p>
                      <a:r>
                        <a:rPr lang="en-CA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6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Cancelled    precision</a:t>
                      </a:r>
                    </a:p>
                    <a:p>
                      <a:r>
                        <a:rPr lang="en-CA"/>
                        <a:t>                           recall</a:t>
                      </a:r>
                      <a:endParaRPr lang="en-CA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0%</a:t>
                      </a:r>
                    </a:p>
                    <a:p>
                      <a:r>
                        <a:rPr lang="en-CA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8%</a:t>
                      </a:r>
                    </a:p>
                    <a:p>
                      <a:r>
                        <a:rPr lang="en-CA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3%</a:t>
                      </a:r>
                    </a:p>
                    <a:p>
                      <a:r>
                        <a:rPr lang="en-CA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654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2C4212-9A26-44E9-B0D2-786F8C90B491}"/>
              </a:ext>
            </a:extLst>
          </p:cNvPr>
          <p:cNvSpPr txBox="1"/>
          <p:nvPr/>
        </p:nvSpPr>
        <p:spPr>
          <a:xfrm>
            <a:off x="820188" y="254923"/>
            <a:ext cx="10141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/>
              <a:t>KNN Classification – Results and Conclusions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E5A21F-7A87-4255-83E4-9DCE8819E9AC}"/>
              </a:ext>
            </a:extLst>
          </p:cNvPr>
          <p:cNvSpPr/>
          <p:nvPr/>
        </p:nvSpPr>
        <p:spPr>
          <a:xfrm>
            <a:off x="3773977" y="1374371"/>
            <a:ext cx="5220393" cy="526473"/>
          </a:xfrm>
          <a:prstGeom prst="ellipse">
            <a:avLst/>
          </a:prstGeom>
          <a:noFill/>
          <a:ln w="28575">
            <a:solidFill>
              <a:srgbClr val="E63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27D32A-2A8A-46EF-97FB-64A369CECA5B}"/>
              </a:ext>
            </a:extLst>
          </p:cNvPr>
          <p:cNvSpPr/>
          <p:nvPr/>
        </p:nvSpPr>
        <p:spPr>
          <a:xfrm rot="16200000">
            <a:off x="3084023" y="3203170"/>
            <a:ext cx="2166851" cy="526473"/>
          </a:xfrm>
          <a:prstGeom prst="ellipse">
            <a:avLst/>
          </a:prstGeom>
          <a:noFill/>
          <a:ln w="28575">
            <a:solidFill>
              <a:srgbClr val="E63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101C83-A3B8-4A6F-970E-34C642A591AA}"/>
              </a:ext>
            </a:extLst>
          </p:cNvPr>
          <p:cNvSpPr/>
          <p:nvPr/>
        </p:nvSpPr>
        <p:spPr>
          <a:xfrm rot="16200000">
            <a:off x="6023359" y="2465513"/>
            <a:ext cx="677298" cy="653930"/>
          </a:xfrm>
          <a:prstGeom prst="ellipse">
            <a:avLst/>
          </a:prstGeom>
          <a:noFill/>
          <a:ln w="28575">
            <a:solidFill>
              <a:srgbClr val="E63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3ACAB2-589F-43DE-A3AC-5384C95E1E92}"/>
              </a:ext>
            </a:extLst>
          </p:cNvPr>
          <p:cNvSpPr/>
          <p:nvPr/>
        </p:nvSpPr>
        <p:spPr>
          <a:xfrm rot="16200000">
            <a:off x="8168045" y="2465513"/>
            <a:ext cx="677298" cy="653930"/>
          </a:xfrm>
          <a:prstGeom prst="ellipse">
            <a:avLst/>
          </a:prstGeom>
          <a:noFill/>
          <a:ln w="28575">
            <a:solidFill>
              <a:srgbClr val="E63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E0080-66EB-4F6D-B8F5-7A00EEFB5C8A}"/>
              </a:ext>
            </a:extLst>
          </p:cNvPr>
          <p:cNvSpPr txBox="1"/>
          <p:nvPr/>
        </p:nvSpPr>
        <p:spPr>
          <a:xfrm>
            <a:off x="931028" y="4676371"/>
            <a:ext cx="102080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/>
              <a:t>Too many flights are on-time which skews the results (underfit) with a large k-value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/>
              <a:t>Smaller k-values indicate some potential trends for flight delays but decrease the overall accuracy of the model</a:t>
            </a:r>
          </a:p>
          <a:p>
            <a:endParaRPr lang="en-CA" sz="900"/>
          </a:p>
          <a:p>
            <a:pPr algn="ctr"/>
            <a:r>
              <a:rPr lang="en-CA" sz="2800"/>
              <a:t>Flight delays and cancellations could not be predicted with any serious degree of success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A8AB5-EE00-4244-96E7-7FAB9A03C2D1}"/>
              </a:ext>
            </a:extLst>
          </p:cNvPr>
          <p:cNvSpPr/>
          <p:nvPr/>
        </p:nvSpPr>
        <p:spPr>
          <a:xfrm rot="19816536">
            <a:off x="194059" y="1223735"/>
            <a:ext cx="1539204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E638C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78% </a:t>
            </a:r>
          </a:p>
          <a:p>
            <a:pPr algn="ctr"/>
            <a:r>
              <a:rPr lang="en-US" sz="2800" b="0" cap="none" spc="0">
                <a:ln w="0"/>
                <a:solidFill>
                  <a:srgbClr val="E638C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on-time</a:t>
            </a:r>
          </a:p>
        </p:txBody>
      </p:sp>
      <p:pic>
        <p:nvPicPr>
          <p:cNvPr id="15" name="Graphic 14" descr="Sad face with no fill">
            <a:extLst>
              <a:ext uri="{FF2B5EF4-FFF2-40B4-BE49-F238E27FC236}">
                <a16:creationId xmlns:a16="http://schemas.microsoft.com/office/drawing/2014/main" id="{58A5A036-D284-4D95-823D-24556FBF9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3598" y="6137669"/>
            <a:ext cx="592866" cy="5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6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AA50-5BF8-49B3-BDC9-B9143D2D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RQ 2: Predicting Delay Type </a:t>
            </a:r>
            <a:br>
              <a:rPr lang="en-CA"/>
            </a:b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AAC4-D56E-417C-9E61-C8472ACE4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Logistic Regression and Random Forest Classification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30455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Do you have the need?</vt:lpstr>
      <vt:lpstr>Research Questions</vt:lpstr>
      <vt:lpstr>Pre-Processing Steps</vt:lpstr>
      <vt:lpstr>Pre-Processing Steps Continued…</vt:lpstr>
      <vt:lpstr>How Many Nodes To Use?</vt:lpstr>
      <vt:lpstr>RQ 1: Predicting if on-time, delayed, diverted or cancelled </vt:lpstr>
      <vt:lpstr>PowerPoint Presentation</vt:lpstr>
      <vt:lpstr>PowerPoint Presentation</vt:lpstr>
      <vt:lpstr>RQ 2: Predicting Delay Type  </vt:lpstr>
      <vt:lpstr>PowerPoint Presentation</vt:lpstr>
      <vt:lpstr>PowerPoint Presentation</vt:lpstr>
      <vt:lpstr>RQ 3: Predicting Delay Length </vt:lpstr>
      <vt:lpstr>Regression Analysis</vt:lpstr>
      <vt:lpstr>RQ3: 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have the need?</dc:title>
  <dc:creator>Emily Veenstra</dc:creator>
  <cp:lastModifiedBy>Emily Veenstra</cp:lastModifiedBy>
  <cp:revision>1</cp:revision>
  <dcterms:created xsi:type="dcterms:W3CDTF">2019-04-10T16:32:27Z</dcterms:created>
  <dcterms:modified xsi:type="dcterms:W3CDTF">2019-04-10T19:02:05Z</dcterms:modified>
</cp:coreProperties>
</file>