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E912-E9B7-4D81-9AF9-5CE30453B52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66A5-8993-4EDD-90E8-13D5B71FA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85800" y="457200"/>
            <a:ext cx="1447800" cy="609600"/>
          </a:xfrm>
          <a:prstGeom prst="can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OLTP</a:t>
            </a:r>
          </a:p>
        </p:txBody>
      </p:sp>
      <p:sp>
        <p:nvSpPr>
          <p:cNvPr id="5" name="Can 4"/>
          <p:cNvSpPr/>
          <p:nvPr/>
        </p:nvSpPr>
        <p:spPr>
          <a:xfrm>
            <a:off x="533400" y="990600"/>
            <a:ext cx="1447800" cy="609600"/>
          </a:xfrm>
          <a:prstGeom prst="can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OLTP</a:t>
            </a:r>
          </a:p>
        </p:txBody>
      </p:sp>
      <p:sp>
        <p:nvSpPr>
          <p:cNvPr id="6" name="Can 5"/>
          <p:cNvSpPr/>
          <p:nvPr/>
        </p:nvSpPr>
        <p:spPr>
          <a:xfrm>
            <a:off x="6553200" y="533400"/>
            <a:ext cx="1447800" cy="9144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</a:t>
            </a:r>
          </a:p>
          <a:p>
            <a:pPr algn="ctr"/>
            <a:r>
              <a:rPr lang="en-US" dirty="0"/>
              <a:t>(OLAP)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609600"/>
            <a:ext cx="1981200" cy="1219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SSIS</a:t>
            </a:r>
          </a:p>
          <a:p>
            <a:pPr algn="ctr"/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622846" y="1459468"/>
            <a:ext cx="977354" cy="1207532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CSV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6554" y="1293812"/>
            <a:ext cx="4267200" cy="15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3962400" y="3124200"/>
            <a:ext cx="1066800" cy="1447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Excel</a:t>
            </a:r>
          </a:p>
          <a:p>
            <a:pPr algn="ctr"/>
            <a:r>
              <a:rPr lang="en-US" dirty="0"/>
              <a:t>Reports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4572000" y="4114800"/>
            <a:ext cx="1066800" cy="1447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SSRS</a:t>
            </a:r>
          </a:p>
          <a:p>
            <a:pPr algn="ctr"/>
            <a:r>
              <a:rPr lang="en-US" dirty="0"/>
              <a:t>Reports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3581400" y="4419600"/>
            <a:ext cx="1066800" cy="14478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</a:p>
          <a:p>
            <a:pPr algn="ctr"/>
            <a:r>
              <a:rPr lang="en-US" dirty="0"/>
              <a:t>Reports</a:t>
            </a:r>
          </a:p>
        </p:txBody>
      </p:sp>
      <p:sp>
        <p:nvSpPr>
          <p:cNvPr id="15" name="Cube 14"/>
          <p:cNvSpPr/>
          <p:nvPr/>
        </p:nvSpPr>
        <p:spPr>
          <a:xfrm>
            <a:off x="6705600" y="2209800"/>
            <a:ext cx="1143000" cy="1108619"/>
          </a:xfrm>
          <a:prstGeom prst="cub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9800" y="1409590"/>
            <a:ext cx="4267200" cy="16267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1905000" y="1676401"/>
            <a:ext cx="19050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34000" y="1524000"/>
            <a:ext cx="1600200" cy="21599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3394619"/>
            <a:ext cx="1053554" cy="7583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95046" y="3124200"/>
            <a:ext cx="1295400" cy="838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Mining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7754" y="76200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Database Engine (SS)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87868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Database Engine (SS)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63354" y="228600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Integration</a:t>
            </a:r>
            <a:r>
              <a:rPr lang="en-US" dirty="0"/>
              <a:t> </a:t>
            </a:r>
            <a:r>
              <a:rPr lang="en-US" b="1" dirty="0"/>
              <a:t>Server(SSIS)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646" y="3962400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Analysis Server(SSAS)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3454" y="4750722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Reporting Server(SSRS)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277100" y="1524000"/>
            <a:ext cx="0" cy="64781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95600" y="3810000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 Excel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90800" y="4876800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520" y="3048000"/>
            <a:ext cx="243506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BI Projects Include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Source Data DB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Warehouse DB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Cubes / Tabular DB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Reports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7739012" y="1863969"/>
            <a:ext cx="1030884" cy="10382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Tabular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61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Cascadia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 Student</dc:creator>
  <cp:lastModifiedBy>Randal Root</cp:lastModifiedBy>
  <cp:revision>14</cp:revision>
  <dcterms:created xsi:type="dcterms:W3CDTF">2009-10-19T15:04:13Z</dcterms:created>
  <dcterms:modified xsi:type="dcterms:W3CDTF">2016-03-28T16:24:30Z</dcterms:modified>
</cp:coreProperties>
</file>