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Quicksa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icksand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10" name="Shape 10"/>
          <p:cNvCxnSpPr>
            <a:stCxn id="11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1" name="Shape 11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key color">
    <p:bg>
      <p:bgPr>
        <a:solidFill>
          <a:srgbClr val="39C0BA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6" name="Shape 5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15" name="Shape 1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" name="Shape 16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0" name="Shape 20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hape 2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4" name="Shape 24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3" name="Shape 3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40" name="Shape 40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1" name="Shape 41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5" name="Shape 4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" name="Shape 4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49" name="Shape 49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0" name="Shape 50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Relationship Id="rId4" Type="http://schemas.openxmlformats.org/officeDocument/2006/relationships/image" Target="../media/image06.jpg"/><Relationship Id="rId5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Team Henry Presents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Full Circle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5011"/>
            <a:ext cx="9144000" cy="578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Development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1515000" y="2405850"/>
            <a:ext cx="61140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Open source (Github, Website)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Built Game Engine (Java, Slick2D)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Control Schemes (Keyboard, Arcade, Dance Pad, Arduino)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9C0BA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9C0BA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515000" y="303585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650" y="1814337"/>
            <a:ext cx="4188699" cy="42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Full Circle (A Team Henry Production)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165475" y="6241925"/>
            <a:ext cx="7674900" cy="54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288" y="2132481"/>
            <a:ext cx="6162374" cy="35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4294967295" type="ctrTitle"/>
          </p:nvPr>
        </p:nvSpPr>
        <p:spPr>
          <a:xfrm>
            <a:off x="2002275" y="1679850"/>
            <a:ext cx="66713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200">
                <a:solidFill>
                  <a:srgbClr val="2E3037"/>
                </a:solidFill>
              </a:rPr>
              <a:t>The Pitch </a:t>
            </a:r>
          </a:p>
        </p:txBody>
      </p:sp>
      <p:sp>
        <p:nvSpPr>
          <p:cNvPr id="75" name="Shape 75"/>
          <p:cNvSpPr txBox="1"/>
          <p:nvPr>
            <p:ph idx="4294967295" type="subTitle"/>
          </p:nvPr>
        </p:nvSpPr>
        <p:spPr>
          <a:xfrm>
            <a:off x="2002275" y="3022650"/>
            <a:ext cx="6671399" cy="81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600"/>
              <a:t>We are Team Henry</a:t>
            </a:r>
          </a:p>
        </p:txBody>
      </p:sp>
      <p:sp>
        <p:nvSpPr>
          <p:cNvPr id="76" name="Shape 76"/>
          <p:cNvSpPr txBox="1"/>
          <p:nvPr>
            <p:ph idx="4294967295" type="body"/>
          </p:nvPr>
        </p:nvSpPr>
        <p:spPr>
          <a:xfrm>
            <a:off x="1891850" y="3797025"/>
            <a:ext cx="6781800" cy="1655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/>
              <a:t>David Anuta, Kyle Sautter, Edward Szczepanski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/>
              <a:t>You can find us at our website: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sites.google.com/site/teamhenryogpc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25" y="2684175"/>
            <a:ext cx="1484999" cy="148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Story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Cast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37" y="1125875"/>
            <a:ext cx="16478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450" y="2387925"/>
            <a:ext cx="1791550" cy="24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254" y="4114625"/>
            <a:ext cx="1647825" cy="24525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2505075" y="5283025"/>
            <a:ext cx="7143299" cy="8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Loki</a:t>
            </a:r>
          </a:p>
          <a:p>
            <a:pPr indent="-228600" lvl="0" marL="457200" rtl="0">
              <a:spcBef>
                <a:spcPts val="0"/>
              </a:spcBef>
              <a:buClr>
                <a:srgbClr val="39C0BA"/>
              </a:buClr>
              <a:buFont typeface="Quicksand"/>
              <a:buChar char="●"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God of tricksters</a:t>
            </a:r>
          </a:p>
          <a:p>
            <a:pPr indent="-228600" lvl="0" marL="457200" rtl="0">
              <a:spcBef>
                <a:spcPts val="0"/>
              </a:spcBef>
              <a:buClr>
                <a:srgbClr val="39C0BA"/>
              </a:buClr>
              <a:buFont typeface="Quicksand"/>
              <a:buChar char="●"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Introduces extra rings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505075" y="1748575"/>
            <a:ext cx="3546899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Bragi</a:t>
            </a:r>
          </a:p>
          <a:p>
            <a:pPr indent="-228600" lvl="0" marL="457200" rtl="0">
              <a:spcBef>
                <a:spcPts val="0"/>
              </a:spcBef>
              <a:buClr>
                <a:srgbClr val="39C0BA"/>
              </a:buClr>
              <a:buFont typeface="Quicksand"/>
              <a:buChar char="●"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God of music</a:t>
            </a:r>
          </a:p>
          <a:p>
            <a:pPr indent="-228600" lvl="0" marL="457200" rtl="0">
              <a:spcBef>
                <a:spcPts val="0"/>
              </a:spcBef>
              <a:buClr>
                <a:srgbClr val="39C0BA"/>
              </a:buClr>
              <a:buFont typeface="Quicksand"/>
              <a:buChar char="●"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Basic levels of story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4151900" y="3224450"/>
            <a:ext cx="2985599" cy="121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Thor</a:t>
            </a:r>
          </a:p>
          <a:p>
            <a:pPr indent="-228600" lvl="0" marL="457200" rtl="0">
              <a:spcBef>
                <a:spcPts val="0"/>
              </a:spcBef>
              <a:buClr>
                <a:srgbClr val="39C0BA"/>
              </a:buClr>
              <a:buFont typeface="Quicksand"/>
              <a:buChar char="●"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God of thunder and battle</a:t>
            </a:r>
          </a:p>
          <a:p>
            <a:pPr indent="-228600" lvl="0" marL="457200" rtl="0">
              <a:spcBef>
                <a:spcPts val="0"/>
              </a:spcBef>
              <a:buClr>
                <a:srgbClr val="39C0BA"/>
              </a:buClr>
              <a:buFont typeface="Quicksand"/>
              <a:buChar char="●"/>
            </a:pPr>
            <a:r>
              <a:rPr lang="en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Introduces a holding mechanic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Gameplay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4545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9348"/>
            <a:ext cx="9144000" cy="503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Art and Sound	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515000" y="2405850"/>
            <a:ext cx="6114000" cy="20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Char char="●"/>
            </a:pPr>
            <a:r>
              <a:rPr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Circle Theme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Char char="●"/>
            </a:pPr>
            <a:r>
              <a:rPr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Trigonometry Based Graphics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Char char="●"/>
            </a:pPr>
            <a:r>
              <a:rPr lang="en" sz="24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Original Animated Story Art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