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75213" cy="21383625"/>
  <p:notesSz cx="6858000" cy="9144000"/>
  <p:defaultTextStyle>
    <a:defPPr>
      <a:defRPr lang="en-US"/>
    </a:defPPr>
    <a:lvl1pPr marL="0" algn="l" defTabSz="1475919" rtl="0" eaLnBrk="1" latinLnBrk="0" hangingPunct="1">
      <a:defRPr sz="5796" kern="1200">
        <a:solidFill>
          <a:schemeClr val="tx1"/>
        </a:solidFill>
        <a:latin typeface="+mn-lt"/>
        <a:ea typeface="+mn-ea"/>
        <a:cs typeface="+mn-cs"/>
      </a:defRPr>
    </a:lvl1pPr>
    <a:lvl2pPr marL="1475919" algn="l" defTabSz="1475919" rtl="0" eaLnBrk="1" latinLnBrk="0" hangingPunct="1">
      <a:defRPr sz="5796" kern="1200">
        <a:solidFill>
          <a:schemeClr val="tx1"/>
        </a:solidFill>
        <a:latin typeface="+mn-lt"/>
        <a:ea typeface="+mn-ea"/>
        <a:cs typeface="+mn-cs"/>
      </a:defRPr>
    </a:lvl2pPr>
    <a:lvl3pPr marL="2951836" algn="l" defTabSz="1475919" rtl="0" eaLnBrk="1" latinLnBrk="0" hangingPunct="1">
      <a:defRPr sz="5796" kern="1200">
        <a:solidFill>
          <a:schemeClr val="tx1"/>
        </a:solidFill>
        <a:latin typeface="+mn-lt"/>
        <a:ea typeface="+mn-ea"/>
        <a:cs typeface="+mn-cs"/>
      </a:defRPr>
    </a:lvl3pPr>
    <a:lvl4pPr marL="4427755" algn="l" defTabSz="1475919" rtl="0" eaLnBrk="1" latinLnBrk="0" hangingPunct="1">
      <a:defRPr sz="5796" kern="1200">
        <a:solidFill>
          <a:schemeClr val="tx1"/>
        </a:solidFill>
        <a:latin typeface="+mn-lt"/>
        <a:ea typeface="+mn-ea"/>
        <a:cs typeface="+mn-cs"/>
      </a:defRPr>
    </a:lvl4pPr>
    <a:lvl5pPr marL="5903673" algn="l" defTabSz="1475919" rtl="0" eaLnBrk="1" latinLnBrk="0" hangingPunct="1">
      <a:defRPr sz="5796" kern="1200">
        <a:solidFill>
          <a:schemeClr val="tx1"/>
        </a:solidFill>
        <a:latin typeface="+mn-lt"/>
        <a:ea typeface="+mn-ea"/>
        <a:cs typeface="+mn-cs"/>
      </a:defRPr>
    </a:lvl5pPr>
    <a:lvl6pPr marL="7379591" algn="l" defTabSz="1475919" rtl="0" eaLnBrk="1" latinLnBrk="0" hangingPunct="1">
      <a:defRPr sz="5796" kern="1200">
        <a:solidFill>
          <a:schemeClr val="tx1"/>
        </a:solidFill>
        <a:latin typeface="+mn-lt"/>
        <a:ea typeface="+mn-ea"/>
        <a:cs typeface="+mn-cs"/>
      </a:defRPr>
    </a:lvl6pPr>
    <a:lvl7pPr marL="8855509" algn="l" defTabSz="1475919" rtl="0" eaLnBrk="1" latinLnBrk="0" hangingPunct="1">
      <a:defRPr sz="5796" kern="1200">
        <a:solidFill>
          <a:schemeClr val="tx1"/>
        </a:solidFill>
        <a:latin typeface="+mn-lt"/>
        <a:ea typeface="+mn-ea"/>
        <a:cs typeface="+mn-cs"/>
      </a:defRPr>
    </a:lvl7pPr>
    <a:lvl8pPr marL="10331428" algn="l" defTabSz="1475919" rtl="0" eaLnBrk="1" latinLnBrk="0" hangingPunct="1">
      <a:defRPr sz="5796" kern="1200">
        <a:solidFill>
          <a:schemeClr val="tx1"/>
        </a:solidFill>
        <a:latin typeface="+mn-lt"/>
        <a:ea typeface="+mn-ea"/>
        <a:cs typeface="+mn-cs"/>
      </a:defRPr>
    </a:lvl8pPr>
    <a:lvl9pPr marL="11807346" algn="l" defTabSz="1475919" rtl="0" eaLnBrk="1" latinLnBrk="0" hangingPunct="1">
      <a:defRPr sz="57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42" userDrawn="1">
          <p15:clr>
            <a:srgbClr val="A4A3A4"/>
          </p15:clr>
        </p15:guide>
        <p15:guide id="3" orient="horz" pos="566" userDrawn="1">
          <p15:clr>
            <a:srgbClr val="A4A3A4"/>
          </p15:clr>
        </p15:guide>
        <p15:guide id="5" pos="327" userDrawn="1">
          <p15:clr>
            <a:srgbClr val="A4A3A4"/>
          </p15:clr>
        </p15:guide>
        <p15:guide id="6" pos="18744" userDrawn="1">
          <p15:clr>
            <a:srgbClr val="A4A3A4"/>
          </p15:clr>
        </p15:guide>
        <p15:guide id="7" pos="16974" userDrawn="1">
          <p15:clr>
            <a:srgbClr val="A4A3A4"/>
          </p15:clr>
        </p15:guide>
        <p15:guide id="8" orient="horz" pos="256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zanne Issa" initials="SI" lastIdx="1" clrIdx="0"/>
  <p:cmAuthor id="2" name="Edward Tamekloe" initials="ET" lastIdx="2" clrIdx="1">
    <p:extLst>
      <p:ext uri="{19B8F6BF-5375-455C-9EA6-DF929625EA0E}">
        <p15:presenceInfo xmlns:p15="http://schemas.microsoft.com/office/powerpoint/2012/main" userId="094097bcc1c129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E386DE-4FCA-4C9C-9A1F-1E6A91F5855A}" v="663" dt="2024-10-22T09:11:21.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86430" autoAdjust="0"/>
  </p:normalViewPr>
  <p:slideViewPr>
    <p:cSldViewPr snapToObjects="1">
      <p:cViewPr varScale="1">
        <p:scale>
          <a:sx n="21" d="100"/>
          <a:sy n="21" d="100"/>
        </p:scale>
        <p:origin x="471" y="21"/>
      </p:cViewPr>
      <p:guideLst>
        <p:guide orient="horz" pos="13142"/>
        <p:guide orient="horz" pos="566"/>
        <p:guide pos="327"/>
        <p:guide pos="18744"/>
        <p:guide pos="16974"/>
        <p:guide orient="horz" pos="25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ard Tamekloe" userId="094097bcc1c12927" providerId="LiveId" clId="{86E386DE-4FCA-4C9C-9A1F-1E6A91F5855A}"/>
    <pc:docChg chg="undo redo custSel modSld">
      <pc:chgData name="Edward Tamekloe" userId="094097bcc1c12927" providerId="LiveId" clId="{86E386DE-4FCA-4C9C-9A1F-1E6A91F5855A}" dt="2024-10-22T09:14:10.658" v="2022" actId="1076"/>
      <pc:docMkLst>
        <pc:docMk/>
      </pc:docMkLst>
      <pc:sldChg chg="addSp delSp modSp mod modCm">
        <pc:chgData name="Edward Tamekloe" userId="094097bcc1c12927" providerId="LiveId" clId="{86E386DE-4FCA-4C9C-9A1F-1E6A91F5855A}" dt="2024-10-22T09:14:10.658" v="2022" actId="1076"/>
        <pc:sldMkLst>
          <pc:docMk/>
          <pc:sldMk cId="1445298417" sldId="256"/>
        </pc:sldMkLst>
        <pc:spChg chg="add mod">
          <ac:chgData name="Edward Tamekloe" userId="094097bcc1c12927" providerId="LiveId" clId="{86E386DE-4FCA-4C9C-9A1F-1E6A91F5855A}" dt="2024-10-21T23:55:34.397" v="1466" actId="2711"/>
          <ac:spMkLst>
            <pc:docMk/>
            <pc:sldMk cId="1445298417" sldId="256"/>
            <ac:spMk id="3" creationId="{5C885360-DC98-0913-4BB1-DCAA65792448}"/>
          </ac:spMkLst>
        </pc:spChg>
        <pc:spChg chg="add mod">
          <ac:chgData name="Edward Tamekloe" userId="094097bcc1c12927" providerId="LiveId" clId="{86E386DE-4FCA-4C9C-9A1F-1E6A91F5855A}" dt="2024-10-21T23:55:56.997" v="1468" actId="1076"/>
          <ac:spMkLst>
            <pc:docMk/>
            <pc:sldMk cId="1445298417" sldId="256"/>
            <ac:spMk id="4" creationId="{E4096351-B584-F27C-A136-61B171C5F929}"/>
          </ac:spMkLst>
        </pc:spChg>
        <pc:spChg chg="mod">
          <ac:chgData name="Edward Tamekloe" userId="094097bcc1c12927" providerId="LiveId" clId="{86E386DE-4FCA-4C9C-9A1F-1E6A91F5855A}" dt="2024-10-22T00:49:34.831" v="1772" actId="1076"/>
          <ac:spMkLst>
            <pc:docMk/>
            <pc:sldMk cId="1445298417" sldId="256"/>
            <ac:spMk id="6" creationId="{00000000-0000-0000-0000-000000000000}"/>
          </ac:spMkLst>
        </pc:spChg>
        <pc:spChg chg="mod">
          <ac:chgData name="Edward Tamekloe" userId="094097bcc1c12927" providerId="LiveId" clId="{86E386DE-4FCA-4C9C-9A1F-1E6A91F5855A}" dt="2024-10-22T00:11:33.453" v="1589" actId="1076"/>
          <ac:spMkLst>
            <pc:docMk/>
            <pc:sldMk cId="1445298417" sldId="256"/>
            <ac:spMk id="7" creationId="{00000000-0000-0000-0000-000000000000}"/>
          </ac:spMkLst>
        </pc:spChg>
        <pc:spChg chg="add mod">
          <ac:chgData name="Edward Tamekloe" userId="094097bcc1c12927" providerId="LiveId" clId="{86E386DE-4FCA-4C9C-9A1F-1E6A91F5855A}" dt="2024-10-21T23:56:14.481" v="1470" actId="403"/>
          <ac:spMkLst>
            <pc:docMk/>
            <pc:sldMk cId="1445298417" sldId="256"/>
            <ac:spMk id="8" creationId="{E4DADFEF-BEC6-E0CB-F10D-F0BD72D34848}"/>
          </ac:spMkLst>
        </pc:spChg>
        <pc:spChg chg="add mod">
          <ac:chgData name="Edward Tamekloe" userId="094097bcc1c12927" providerId="LiveId" clId="{86E386DE-4FCA-4C9C-9A1F-1E6A91F5855A}" dt="2024-10-21T23:13:13.634" v="1396" actId="14100"/>
          <ac:spMkLst>
            <pc:docMk/>
            <pc:sldMk cId="1445298417" sldId="256"/>
            <ac:spMk id="9" creationId="{15FC2C01-F78E-FAC8-E3C6-2027A49F97CF}"/>
          </ac:spMkLst>
        </pc:spChg>
        <pc:spChg chg="add mod">
          <ac:chgData name="Edward Tamekloe" userId="094097bcc1c12927" providerId="LiveId" clId="{86E386DE-4FCA-4C9C-9A1F-1E6A91F5855A}" dt="2024-10-22T00:35:42.345" v="1602" actId="14100"/>
          <ac:spMkLst>
            <pc:docMk/>
            <pc:sldMk cId="1445298417" sldId="256"/>
            <ac:spMk id="10" creationId="{FCFC0435-A33F-9C84-E488-81DE08DD6013}"/>
          </ac:spMkLst>
        </pc:spChg>
        <pc:spChg chg="add mod">
          <ac:chgData name="Edward Tamekloe" userId="094097bcc1c12927" providerId="LiveId" clId="{86E386DE-4FCA-4C9C-9A1F-1E6A91F5855A}" dt="2024-10-22T00:17:06.563" v="1597" actId="20577"/>
          <ac:spMkLst>
            <pc:docMk/>
            <pc:sldMk cId="1445298417" sldId="256"/>
            <ac:spMk id="11" creationId="{6FD00AC9-440F-CD46-2DF8-5EB2FB71B3A0}"/>
          </ac:spMkLst>
        </pc:spChg>
        <pc:spChg chg="add mod">
          <ac:chgData name="Edward Tamekloe" userId="094097bcc1c12927" providerId="LiveId" clId="{86E386DE-4FCA-4C9C-9A1F-1E6A91F5855A}" dt="2024-10-22T00:49:19.181" v="1771" actId="14100"/>
          <ac:spMkLst>
            <pc:docMk/>
            <pc:sldMk cId="1445298417" sldId="256"/>
            <ac:spMk id="12" creationId="{4C3ACFAA-39C4-6957-F95F-0CD679676E69}"/>
          </ac:spMkLst>
        </pc:spChg>
        <pc:spChg chg="add mod">
          <ac:chgData name="Edward Tamekloe" userId="094097bcc1c12927" providerId="LiveId" clId="{86E386DE-4FCA-4C9C-9A1F-1E6A91F5855A}" dt="2024-10-22T00:49:10.742" v="1770" actId="1076"/>
          <ac:spMkLst>
            <pc:docMk/>
            <pc:sldMk cId="1445298417" sldId="256"/>
            <ac:spMk id="13" creationId="{664D5F6D-0233-A727-9A7E-5F5A9EF6DF9C}"/>
          </ac:spMkLst>
        </pc:spChg>
        <pc:spChg chg="add mod">
          <ac:chgData name="Edward Tamekloe" userId="094097bcc1c12927" providerId="LiveId" clId="{86E386DE-4FCA-4C9C-9A1F-1E6A91F5855A}" dt="2024-10-21T22:44:23.471" v="1352" actId="1076"/>
          <ac:spMkLst>
            <pc:docMk/>
            <pc:sldMk cId="1445298417" sldId="256"/>
            <ac:spMk id="32" creationId="{26FD09F1-9DFC-7C39-DE2E-D8858BC339EF}"/>
          </ac:spMkLst>
        </pc:spChg>
        <pc:spChg chg="add mod">
          <ac:chgData name="Edward Tamekloe" userId="094097bcc1c12927" providerId="LiveId" clId="{86E386DE-4FCA-4C9C-9A1F-1E6A91F5855A}" dt="2024-10-21T22:55:49.202" v="1357" actId="14100"/>
          <ac:spMkLst>
            <pc:docMk/>
            <pc:sldMk cId="1445298417" sldId="256"/>
            <ac:spMk id="33" creationId="{66F4C147-E9E4-6255-934D-18357AEAE56C}"/>
          </ac:spMkLst>
        </pc:spChg>
        <pc:graphicFrameChg chg="add del modGraphic">
          <ac:chgData name="Edward Tamekloe" userId="094097bcc1c12927" providerId="LiveId" clId="{86E386DE-4FCA-4C9C-9A1F-1E6A91F5855A}" dt="2024-10-21T18:25:18.793" v="595" actId="1032"/>
          <ac:graphicFrameMkLst>
            <pc:docMk/>
            <pc:sldMk cId="1445298417" sldId="256"/>
            <ac:graphicFrameMk id="14" creationId="{6D5B9269-0C33-7EF2-3FC5-834B4E378A09}"/>
          </ac:graphicFrameMkLst>
        </pc:graphicFrameChg>
        <pc:graphicFrameChg chg="add del mod modGraphic">
          <ac:chgData name="Edward Tamekloe" userId="094097bcc1c12927" providerId="LiveId" clId="{86E386DE-4FCA-4C9C-9A1F-1E6A91F5855A}" dt="2024-10-21T19:45:40.496" v="867" actId="21"/>
          <ac:graphicFrameMkLst>
            <pc:docMk/>
            <pc:sldMk cId="1445298417" sldId="256"/>
            <ac:graphicFrameMk id="15" creationId="{448D9C34-3BBB-0716-FBF5-ED61E56C13DD}"/>
          </ac:graphicFrameMkLst>
        </pc:graphicFrameChg>
        <pc:graphicFrameChg chg="add mod modGraphic">
          <ac:chgData name="Edward Tamekloe" userId="094097bcc1c12927" providerId="LiveId" clId="{86E386DE-4FCA-4C9C-9A1F-1E6A91F5855A}" dt="2024-10-21T23:55:50.738" v="1467" actId="1076"/>
          <ac:graphicFrameMkLst>
            <pc:docMk/>
            <pc:sldMk cId="1445298417" sldId="256"/>
            <ac:graphicFrameMk id="17" creationId="{565AD5D0-A4B7-011D-75D2-14258950CFEA}"/>
          </ac:graphicFrameMkLst>
        </pc:graphicFrameChg>
        <pc:graphicFrameChg chg="add mod">
          <ac:chgData name="Edward Tamekloe" userId="094097bcc1c12927" providerId="LiveId" clId="{86E386DE-4FCA-4C9C-9A1F-1E6A91F5855A}" dt="2024-10-21T21:44:42.133" v="968"/>
          <ac:graphicFrameMkLst>
            <pc:docMk/>
            <pc:sldMk cId="1445298417" sldId="256"/>
            <ac:graphicFrameMk id="21" creationId="{3083D9CA-A55A-27AD-9D0F-37489F2F8381}"/>
          </ac:graphicFrameMkLst>
        </pc:graphicFrameChg>
        <pc:graphicFrameChg chg="add del mod">
          <ac:chgData name="Edward Tamekloe" userId="094097bcc1c12927" providerId="LiveId" clId="{86E386DE-4FCA-4C9C-9A1F-1E6A91F5855A}" dt="2024-10-21T23:16:54.052" v="1405" actId="478"/>
          <ac:graphicFrameMkLst>
            <pc:docMk/>
            <pc:sldMk cId="1445298417" sldId="256"/>
            <ac:graphicFrameMk id="38" creationId="{E87890AD-F508-2A19-208B-52B99BF3A2AA}"/>
          </ac:graphicFrameMkLst>
        </pc:graphicFrameChg>
        <pc:picChg chg="add mod">
          <ac:chgData name="Edward Tamekloe" userId="094097bcc1c12927" providerId="LiveId" clId="{86E386DE-4FCA-4C9C-9A1F-1E6A91F5855A}" dt="2024-10-22T00:06:28.193" v="1527" actId="14100"/>
          <ac:picMkLst>
            <pc:docMk/>
            <pc:sldMk cId="1445298417" sldId="256"/>
            <ac:picMk id="14" creationId="{602FA413-94AA-ED5F-DD55-8EB990E265C1}"/>
          </ac:picMkLst>
        </pc:picChg>
        <pc:picChg chg="add mod">
          <ac:chgData name="Edward Tamekloe" userId="094097bcc1c12927" providerId="LiveId" clId="{86E386DE-4FCA-4C9C-9A1F-1E6A91F5855A}" dt="2024-10-21T19:45:57.695" v="873"/>
          <ac:picMkLst>
            <pc:docMk/>
            <pc:sldMk cId="1445298417" sldId="256"/>
            <ac:picMk id="16" creationId="{A2D63011-868F-0BAA-BA78-13BADD632771}"/>
          </ac:picMkLst>
        </pc:picChg>
        <pc:picChg chg="add mod">
          <ac:chgData name="Edward Tamekloe" userId="094097bcc1c12927" providerId="LiveId" clId="{86E386DE-4FCA-4C9C-9A1F-1E6A91F5855A}" dt="2024-10-22T09:14:10.658" v="2022" actId="1076"/>
          <ac:picMkLst>
            <pc:docMk/>
            <pc:sldMk cId="1445298417" sldId="256"/>
            <ac:picMk id="16" creationId="{CC9D2D03-4E96-A7EC-DB35-A3A90568C2AF}"/>
          </ac:picMkLst>
        </pc:picChg>
        <pc:picChg chg="add del mod">
          <ac:chgData name="Edward Tamekloe" userId="094097bcc1c12927" providerId="LiveId" clId="{86E386DE-4FCA-4C9C-9A1F-1E6A91F5855A}" dt="2024-10-22T00:11:11.512" v="1587" actId="1076"/>
          <ac:picMkLst>
            <pc:docMk/>
            <pc:sldMk cId="1445298417" sldId="256"/>
            <ac:picMk id="19" creationId="{42BAFF7C-2762-44D6-645D-59D42A8C4A3E}"/>
          </ac:picMkLst>
        </pc:picChg>
        <pc:picChg chg="add mod">
          <ac:chgData name="Edward Tamekloe" userId="094097bcc1c12927" providerId="LiveId" clId="{86E386DE-4FCA-4C9C-9A1F-1E6A91F5855A}" dt="2024-10-21T22:56:18.850" v="1359" actId="1076"/>
          <ac:picMkLst>
            <pc:docMk/>
            <pc:sldMk cId="1445298417" sldId="256"/>
            <ac:picMk id="23" creationId="{46A36A6F-C02F-6A7E-36A7-18339F55DEF9}"/>
          </ac:picMkLst>
        </pc:picChg>
        <pc:picChg chg="add mod">
          <ac:chgData name="Edward Tamekloe" userId="094097bcc1c12927" providerId="LiveId" clId="{86E386DE-4FCA-4C9C-9A1F-1E6A91F5855A}" dt="2024-10-21T23:09:55.415" v="1389" actId="14100"/>
          <ac:picMkLst>
            <pc:docMk/>
            <pc:sldMk cId="1445298417" sldId="256"/>
            <ac:picMk id="25" creationId="{324A491E-560F-728C-C8C9-22D81E576F7F}"/>
          </ac:picMkLst>
        </pc:picChg>
        <pc:picChg chg="add mod">
          <ac:chgData name="Edward Tamekloe" userId="094097bcc1c12927" providerId="LiveId" clId="{86E386DE-4FCA-4C9C-9A1F-1E6A91F5855A}" dt="2024-10-21T23:09:31.276" v="1384" actId="14100"/>
          <ac:picMkLst>
            <pc:docMk/>
            <pc:sldMk cId="1445298417" sldId="256"/>
            <ac:picMk id="27" creationId="{CC26621F-19D4-691C-7D28-A659D1F3999B}"/>
          </ac:picMkLst>
        </pc:picChg>
        <pc:picChg chg="add mod">
          <ac:chgData name="Edward Tamekloe" userId="094097bcc1c12927" providerId="LiveId" clId="{86E386DE-4FCA-4C9C-9A1F-1E6A91F5855A}" dt="2024-10-21T23:09:40.414" v="1386" actId="14100"/>
          <ac:picMkLst>
            <pc:docMk/>
            <pc:sldMk cId="1445298417" sldId="256"/>
            <ac:picMk id="29" creationId="{12B803DD-E223-BE63-C3F0-BF43048E70D4}"/>
          </ac:picMkLst>
        </pc:picChg>
        <pc:picChg chg="add mod">
          <ac:chgData name="Edward Tamekloe" userId="094097bcc1c12927" providerId="LiveId" clId="{86E386DE-4FCA-4C9C-9A1F-1E6A91F5855A}" dt="2024-10-22T00:35:54.616" v="1604" actId="1076"/>
          <ac:picMkLst>
            <pc:docMk/>
            <pc:sldMk cId="1445298417" sldId="256"/>
            <ac:picMk id="31" creationId="{757616D1-E2FB-FA61-6310-3CE5B251B3D3}"/>
          </ac:picMkLst>
        </pc:picChg>
        <pc:picChg chg="add mod">
          <ac:chgData name="Edward Tamekloe" userId="094097bcc1c12927" providerId="LiveId" clId="{86E386DE-4FCA-4C9C-9A1F-1E6A91F5855A}" dt="2024-10-21T23:44:27.612" v="1421" actId="14100"/>
          <ac:picMkLst>
            <pc:docMk/>
            <pc:sldMk cId="1445298417" sldId="256"/>
            <ac:picMk id="40" creationId="{6446565C-9791-7314-71FA-E17BE6E2E2EF}"/>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1-10T12:11:01.998" idx="1">
    <p:pos x="10954" y="9447"/>
    <p:text>For printing purposes, please keep all text and images within the guideline border and outside the indicated margins around the St Andrews logo. If guides are not visible please go to View and tick the guides button. 
This poster can be used with any light coloured background. A background image to fit this page size needs to be a minimum of 2381 x 1684 pixels (aspect ratio 1.41:1). Once placed and positioned correctly on the template select “send to back” to ensure no graphics or text are obscured.
Once completed, convert the file to PDF (using high quality/print quality option if available) and email us (printanddesign@st-andrews.ac.uk), saying whether it is for an A0 or A1 poster, provide your paper requirements and your Cost Centre.
Please allow two working days for posters to be produced. Please check your PDF before sending as occasionally text and images can move when converted from PowerPoint to PDF.</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F3DE8F-D734-483B-97C1-36B72B1A61E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3020AF50-A043-4745-8D34-6B7C02AFA592}">
      <dgm:prSet phldrT="[Text]" custT="1"/>
      <dgm:spPr/>
      <dgm:t>
        <a:bodyPr/>
        <a:lstStyle/>
        <a:p>
          <a:r>
            <a:rPr lang="en-GB" sz="1000" dirty="0"/>
            <a:t>Scottish Government</a:t>
          </a:r>
        </a:p>
      </dgm:t>
    </dgm:pt>
    <dgm:pt modelId="{FF6EFF11-2396-43E1-B65E-B9D85F80F8B7}" type="parTrans" cxnId="{7079DC31-4C2A-4652-8ABD-7B3C8990256E}">
      <dgm:prSet/>
      <dgm:spPr/>
      <dgm:t>
        <a:bodyPr/>
        <a:lstStyle/>
        <a:p>
          <a:endParaRPr lang="en-GB"/>
        </a:p>
      </dgm:t>
    </dgm:pt>
    <dgm:pt modelId="{BD73E5EB-2798-4067-BD93-A63B027DC538}" type="sibTrans" cxnId="{7079DC31-4C2A-4652-8ABD-7B3C8990256E}">
      <dgm:prSet/>
      <dgm:spPr/>
      <dgm:t>
        <a:bodyPr/>
        <a:lstStyle/>
        <a:p>
          <a:endParaRPr lang="en-GB"/>
        </a:p>
      </dgm:t>
    </dgm:pt>
    <dgm:pt modelId="{00C55CEA-8B83-4EC3-87B8-E28C9667D767}">
      <dgm:prSet phldrT="[Text]" custT="1"/>
      <dgm:spPr/>
      <dgm:t>
        <a:bodyPr/>
        <a:lstStyle/>
        <a:p>
          <a:r>
            <a:rPr lang="en-GB" sz="1000" dirty="0"/>
            <a:t>Public Health Scotland</a:t>
          </a:r>
        </a:p>
      </dgm:t>
    </dgm:pt>
    <dgm:pt modelId="{11EB9E86-54C5-488F-B40F-AAD05E138DDD}" type="parTrans" cxnId="{AD3550B2-C572-43E8-8030-BDC150A19B9E}">
      <dgm:prSet/>
      <dgm:spPr/>
      <dgm:t>
        <a:bodyPr/>
        <a:lstStyle/>
        <a:p>
          <a:endParaRPr lang="en-GB"/>
        </a:p>
      </dgm:t>
    </dgm:pt>
    <dgm:pt modelId="{8E8BF3C7-42BF-4C65-9F14-FCFA930DBA83}" type="sibTrans" cxnId="{AD3550B2-C572-43E8-8030-BDC150A19B9E}">
      <dgm:prSet/>
      <dgm:spPr/>
      <dgm:t>
        <a:bodyPr/>
        <a:lstStyle/>
        <a:p>
          <a:endParaRPr lang="en-GB"/>
        </a:p>
      </dgm:t>
    </dgm:pt>
    <dgm:pt modelId="{1E3E26E6-D4B5-4DBF-93EE-282D4826C28C}">
      <dgm:prSet phldrT="[Text]" custT="1"/>
      <dgm:spPr/>
      <dgm:t>
        <a:bodyPr/>
        <a:lstStyle/>
        <a:p>
          <a:r>
            <a:rPr lang="en-GB" sz="1000" dirty="0"/>
            <a:t>Patients and Communities</a:t>
          </a:r>
        </a:p>
      </dgm:t>
    </dgm:pt>
    <dgm:pt modelId="{6436A8AE-3E8C-477E-93FD-0BD7267BE5F1}" type="parTrans" cxnId="{8A6838D1-C074-4F1F-8E6C-FA364C49E924}">
      <dgm:prSet/>
      <dgm:spPr/>
      <dgm:t>
        <a:bodyPr/>
        <a:lstStyle/>
        <a:p>
          <a:endParaRPr lang="en-GB"/>
        </a:p>
      </dgm:t>
    </dgm:pt>
    <dgm:pt modelId="{2DF8A808-5F0A-4D67-BD22-4517EC346AAA}" type="sibTrans" cxnId="{8A6838D1-C074-4F1F-8E6C-FA364C49E924}">
      <dgm:prSet/>
      <dgm:spPr/>
      <dgm:t>
        <a:bodyPr/>
        <a:lstStyle/>
        <a:p>
          <a:endParaRPr lang="en-GB"/>
        </a:p>
      </dgm:t>
    </dgm:pt>
    <dgm:pt modelId="{F06F497D-37F9-4285-9927-7C934D438D20}">
      <dgm:prSet phldrT="[Text]" custT="1"/>
      <dgm:spPr/>
      <dgm:t>
        <a:bodyPr/>
        <a:lstStyle/>
        <a:p>
          <a:r>
            <a:rPr lang="en-GB" sz="1000" dirty="0"/>
            <a:t>Healthcare Providers</a:t>
          </a:r>
        </a:p>
      </dgm:t>
    </dgm:pt>
    <dgm:pt modelId="{0DB099CB-5B18-445F-BE62-FB004744317B}" type="parTrans" cxnId="{7DDADD5F-5693-4B6E-A142-259C60B2360C}">
      <dgm:prSet/>
      <dgm:spPr/>
      <dgm:t>
        <a:bodyPr/>
        <a:lstStyle/>
        <a:p>
          <a:endParaRPr lang="en-GB"/>
        </a:p>
      </dgm:t>
    </dgm:pt>
    <dgm:pt modelId="{620D7084-C9EB-4B98-A369-535F4E298932}" type="sibTrans" cxnId="{7DDADD5F-5693-4B6E-A142-259C60B2360C}">
      <dgm:prSet/>
      <dgm:spPr/>
      <dgm:t>
        <a:bodyPr/>
        <a:lstStyle/>
        <a:p>
          <a:endParaRPr lang="en-GB"/>
        </a:p>
      </dgm:t>
    </dgm:pt>
    <dgm:pt modelId="{F6EAD345-6015-4ED2-B645-FABBDB30C990}">
      <dgm:prSet phldrT="[Text]" custT="1"/>
      <dgm:spPr/>
      <dgm:t>
        <a:bodyPr/>
        <a:lstStyle/>
        <a:p>
          <a:r>
            <a:rPr lang="en-GB" sz="1000" dirty="0"/>
            <a:t>NHS Scotland</a:t>
          </a:r>
        </a:p>
      </dgm:t>
    </dgm:pt>
    <dgm:pt modelId="{6EC2EFA4-3E8F-4249-A06F-BE878AC119F9}" type="parTrans" cxnId="{AA784F55-0B51-4A7A-AC7B-CE37FE1E51B4}">
      <dgm:prSet/>
      <dgm:spPr/>
      <dgm:t>
        <a:bodyPr/>
        <a:lstStyle/>
        <a:p>
          <a:endParaRPr lang="en-GB"/>
        </a:p>
      </dgm:t>
    </dgm:pt>
    <dgm:pt modelId="{2F7CE8BF-790A-4343-B44E-D7A638341B4C}" type="sibTrans" cxnId="{AA784F55-0B51-4A7A-AC7B-CE37FE1E51B4}">
      <dgm:prSet/>
      <dgm:spPr/>
      <dgm:t>
        <a:bodyPr/>
        <a:lstStyle/>
        <a:p>
          <a:endParaRPr lang="en-GB"/>
        </a:p>
      </dgm:t>
    </dgm:pt>
    <dgm:pt modelId="{1CD4ACB3-9A20-40B8-9363-61908EA0E461}">
      <dgm:prSet phldrT="[Text]" custT="1"/>
      <dgm:spPr/>
      <dgm:t>
        <a:bodyPr/>
        <a:lstStyle/>
        <a:p>
          <a:r>
            <a:rPr lang="en-GB" sz="1000" b="0" i="0" dirty="0"/>
            <a:t>Researchers and academics</a:t>
          </a:r>
          <a:endParaRPr lang="en-GB" sz="1000" dirty="0"/>
        </a:p>
      </dgm:t>
    </dgm:pt>
    <dgm:pt modelId="{DD2785E3-FB9C-428D-8A19-8D116CCE81AB}" type="parTrans" cxnId="{47A7AFAB-FB11-437B-B6B2-0029EDE58B17}">
      <dgm:prSet/>
      <dgm:spPr/>
      <dgm:t>
        <a:bodyPr/>
        <a:lstStyle/>
        <a:p>
          <a:endParaRPr lang="en-GB"/>
        </a:p>
      </dgm:t>
    </dgm:pt>
    <dgm:pt modelId="{DCF26752-52B7-4D3A-ADB2-55C7714CE6F0}" type="sibTrans" cxnId="{47A7AFAB-FB11-437B-B6B2-0029EDE58B17}">
      <dgm:prSet/>
      <dgm:spPr/>
      <dgm:t>
        <a:bodyPr/>
        <a:lstStyle/>
        <a:p>
          <a:endParaRPr lang="en-GB"/>
        </a:p>
      </dgm:t>
    </dgm:pt>
    <dgm:pt modelId="{87731AB4-D1B8-4A61-8E6B-529B8DA87572}" type="pres">
      <dgm:prSet presAssocID="{A5F3DE8F-D734-483B-97C1-36B72B1A61E0}" presName="cycle" presStyleCnt="0">
        <dgm:presLayoutVars>
          <dgm:dir/>
          <dgm:resizeHandles val="exact"/>
        </dgm:presLayoutVars>
      </dgm:prSet>
      <dgm:spPr/>
    </dgm:pt>
    <dgm:pt modelId="{A73B319E-286D-4BFA-8F41-A3CD3F6A8396}" type="pres">
      <dgm:prSet presAssocID="{3020AF50-A043-4745-8D34-6B7C02AFA592}" presName="node" presStyleLbl="node1" presStyleIdx="0" presStyleCnt="6" custScaleX="166588" custRadScaleRad="112651" custRadScaleInc="-32366">
        <dgm:presLayoutVars>
          <dgm:bulletEnabled val="1"/>
        </dgm:presLayoutVars>
      </dgm:prSet>
      <dgm:spPr/>
    </dgm:pt>
    <dgm:pt modelId="{2D879019-83BF-47A4-B425-6A12D3176B9C}" type="pres">
      <dgm:prSet presAssocID="{BD73E5EB-2798-4067-BD93-A63B027DC538}" presName="sibTrans" presStyleLbl="sibTrans2D1" presStyleIdx="0" presStyleCnt="6"/>
      <dgm:spPr/>
    </dgm:pt>
    <dgm:pt modelId="{0BED2016-7AD9-4101-8E29-F96F01A5C19E}" type="pres">
      <dgm:prSet presAssocID="{BD73E5EB-2798-4067-BD93-A63B027DC538}" presName="connectorText" presStyleLbl="sibTrans2D1" presStyleIdx="0" presStyleCnt="6"/>
      <dgm:spPr/>
    </dgm:pt>
    <dgm:pt modelId="{8AFF5390-7154-4CA6-897B-DEE1F08828DE}" type="pres">
      <dgm:prSet presAssocID="{00C55CEA-8B83-4EC3-87B8-E28C9667D767}" presName="node" presStyleLbl="node1" presStyleIdx="1" presStyleCnt="6" custScaleX="188971" custRadScaleRad="121994" custRadScaleInc="-2933">
        <dgm:presLayoutVars>
          <dgm:bulletEnabled val="1"/>
        </dgm:presLayoutVars>
      </dgm:prSet>
      <dgm:spPr/>
    </dgm:pt>
    <dgm:pt modelId="{D14A8E32-1D35-407F-9DD7-FFF378D72011}" type="pres">
      <dgm:prSet presAssocID="{8E8BF3C7-42BF-4C65-9F14-FCFA930DBA83}" presName="sibTrans" presStyleLbl="sibTrans2D1" presStyleIdx="1" presStyleCnt="6"/>
      <dgm:spPr/>
    </dgm:pt>
    <dgm:pt modelId="{EF4726E0-1F08-4EB3-9EE5-8D84F386254A}" type="pres">
      <dgm:prSet presAssocID="{8E8BF3C7-42BF-4C65-9F14-FCFA930DBA83}" presName="connectorText" presStyleLbl="sibTrans2D1" presStyleIdx="1" presStyleCnt="6"/>
      <dgm:spPr/>
    </dgm:pt>
    <dgm:pt modelId="{D9C4D965-2938-49F3-A88F-13BD4B6892D6}" type="pres">
      <dgm:prSet presAssocID="{1E3E26E6-D4B5-4DBF-93EE-282D4826C28C}" presName="node" presStyleLbl="node1" presStyleIdx="2" presStyleCnt="6" custScaleX="212062" custRadScaleRad="99677" custRadScaleInc="-17675">
        <dgm:presLayoutVars>
          <dgm:bulletEnabled val="1"/>
        </dgm:presLayoutVars>
      </dgm:prSet>
      <dgm:spPr/>
    </dgm:pt>
    <dgm:pt modelId="{5EF61123-466B-45CF-A675-D4271933A48E}" type="pres">
      <dgm:prSet presAssocID="{2DF8A808-5F0A-4D67-BD22-4517EC346AAA}" presName="sibTrans" presStyleLbl="sibTrans2D1" presStyleIdx="2" presStyleCnt="6"/>
      <dgm:spPr/>
    </dgm:pt>
    <dgm:pt modelId="{D073A310-D219-4426-A587-F7BE853CAEB6}" type="pres">
      <dgm:prSet presAssocID="{2DF8A808-5F0A-4D67-BD22-4517EC346AAA}" presName="connectorText" presStyleLbl="sibTrans2D1" presStyleIdx="2" presStyleCnt="6"/>
      <dgm:spPr/>
    </dgm:pt>
    <dgm:pt modelId="{524F8A37-B267-431D-A5C3-371117CE8435}" type="pres">
      <dgm:prSet presAssocID="{F06F497D-37F9-4285-9927-7C934D438D20}" presName="node" presStyleLbl="node1" presStyleIdx="3" presStyleCnt="6" custScaleX="146492">
        <dgm:presLayoutVars>
          <dgm:bulletEnabled val="1"/>
        </dgm:presLayoutVars>
      </dgm:prSet>
      <dgm:spPr/>
    </dgm:pt>
    <dgm:pt modelId="{8AEB14A2-EAC3-4B95-8037-4C96F959BFBF}" type="pres">
      <dgm:prSet presAssocID="{620D7084-C9EB-4B98-A369-535F4E298932}" presName="sibTrans" presStyleLbl="sibTrans2D1" presStyleIdx="3" presStyleCnt="6"/>
      <dgm:spPr/>
    </dgm:pt>
    <dgm:pt modelId="{63214563-4D37-497A-BE82-8040FE2BD894}" type="pres">
      <dgm:prSet presAssocID="{620D7084-C9EB-4B98-A369-535F4E298932}" presName="connectorText" presStyleLbl="sibTrans2D1" presStyleIdx="3" presStyleCnt="6"/>
      <dgm:spPr/>
    </dgm:pt>
    <dgm:pt modelId="{4F9E2087-D5EE-4F4C-A2C8-A61143D7A519}" type="pres">
      <dgm:prSet presAssocID="{F6EAD345-6015-4ED2-B645-FABBDB30C990}" presName="node" presStyleLbl="node1" presStyleIdx="4" presStyleCnt="6" custScaleX="190642" custScaleY="73165" custRadScaleRad="123775" custRadScaleInc="8457">
        <dgm:presLayoutVars>
          <dgm:bulletEnabled val="1"/>
        </dgm:presLayoutVars>
      </dgm:prSet>
      <dgm:spPr/>
    </dgm:pt>
    <dgm:pt modelId="{A8A9BEC5-4372-44B1-928F-3B258C3663DF}" type="pres">
      <dgm:prSet presAssocID="{2F7CE8BF-790A-4343-B44E-D7A638341B4C}" presName="sibTrans" presStyleLbl="sibTrans2D1" presStyleIdx="4" presStyleCnt="6"/>
      <dgm:spPr/>
    </dgm:pt>
    <dgm:pt modelId="{561E2D6B-330D-4A58-8E2E-EC294CC012C2}" type="pres">
      <dgm:prSet presAssocID="{2F7CE8BF-790A-4343-B44E-D7A638341B4C}" presName="connectorText" presStyleLbl="sibTrans2D1" presStyleIdx="4" presStyleCnt="6"/>
      <dgm:spPr/>
    </dgm:pt>
    <dgm:pt modelId="{35DEBF36-A9FF-437F-8F98-C81EC2791BC0}" type="pres">
      <dgm:prSet presAssocID="{1CD4ACB3-9A20-40B8-9363-61908EA0E461}" presName="node" presStyleLbl="node1" presStyleIdx="5" presStyleCnt="6" custScaleX="164955" custRadScaleRad="144214" custRadScaleInc="-36703">
        <dgm:presLayoutVars>
          <dgm:bulletEnabled val="1"/>
        </dgm:presLayoutVars>
      </dgm:prSet>
      <dgm:spPr/>
    </dgm:pt>
    <dgm:pt modelId="{7662B213-276A-4263-846E-75371DE5C20A}" type="pres">
      <dgm:prSet presAssocID="{DCF26752-52B7-4D3A-ADB2-55C7714CE6F0}" presName="sibTrans" presStyleLbl="sibTrans2D1" presStyleIdx="5" presStyleCnt="6"/>
      <dgm:spPr/>
    </dgm:pt>
    <dgm:pt modelId="{AD1F801E-29D5-447E-8330-057457BF7B33}" type="pres">
      <dgm:prSet presAssocID="{DCF26752-52B7-4D3A-ADB2-55C7714CE6F0}" presName="connectorText" presStyleLbl="sibTrans2D1" presStyleIdx="5" presStyleCnt="6"/>
      <dgm:spPr/>
    </dgm:pt>
  </dgm:ptLst>
  <dgm:cxnLst>
    <dgm:cxn modelId="{425D9106-369A-4A49-B6DD-141BCF84B3F7}" type="presOf" srcId="{DCF26752-52B7-4D3A-ADB2-55C7714CE6F0}" destId="{AD1F801E-29D5-447E-8330-057457BF7B33}" srcOrd="1" destOrd="0" presId="urn:microsoft.com/office/officeart/2005/8/layout/cycle2"/>
    <dgm:cxn modelId="{4DD88C0A-CD19-4CAE-AB8D-4B83890479AE}" type="presOf" srcId="{F06F497D-37F9-4285-9927-7C934D438D20}" destId="{524F8A37-B267-431D-A5C3-371117CE8435}" srcOrd="0" destOrd="0" presId="urn:microsoft.com/office/officeart/2005/8/layout/cycle2"/>
    <dgm:cxn modelId="{F766E110-D900-4D2C-9F78-2B7D51DD6833}" type="presOf" srcId="{BD73E5EB-2798-4067-BD93-A63B027DC538}" destId="{0BED2016-7AD9-4101-8E29-F96F01A5C19E}" srcOrd="1" destOrd="0" presId="urn:microsoft.com/office/officeart/2005/8/layout/cycle2"/>
    <dgm:cxn modelId="{C453702B-D897-4A51-A246-D9D675CEC431}" type="presOf" srcId="{2F7CE8BF-790A-4343-B44E-D7A638341B4C}" destId="{561E2D6B-330D-4A58-8E2E-EC294CC012C2}" srcOrd="1" destOrd="0" presId="urn:microsoft.com/office/officeart/2005/8/layout/cycle2"/>
    <dgm:cxn modelId="{7079DC31-4C2A-4652-8ABD-7B3C8990256E}" srcId="{A5F3DE8F-D734-483B-97C1-36B72B1A61E0}" destId="{3020AF50-A043-4745-8D34-6B7C02AFA592}" srcOrd="0" destOrd="0" parTransId="{FF6EFF11-2396-43E1-B65E-B9D85F80F8B7}" sibTransId="{BD73E5EB-2798-4067-BD93-A63B027DC538}"/>
    <dgm:cxn modelId="{7DDADD5F-5693-4B6E-A142-259C60B2360C}" srcId="{A5F3DE8F-D734-483B-97C1-36B72B1A61E0}" destId="{F06F497D-37F9-4285-9927-7C934D438D20}" srcOrd="3" destOrd="0" parTransId="{0DB099CB-5B18-445F-BE62-FB004744317B}" sibTransId="{620D7084-C9EB-4B98-A369-535F4E298932}"/>
    <dgm:cxn modelId="{CEA37547-BDEB-4D64-870C-C3B865D4B257}" type="presOf" srcId="{2F7CE8BF-790A-4343-B44E-D7A638341B4C}" destId="{A8A9BEC5-4372-44B1-928F-3B258C3663DF}" srcOrd="0" destOrd="0" presId="urn:microsoft.com/office/officeart/2005/8/layout/cycle2"/>
    <dgm:cxn modelId="{7C062873-38B5-40EC-9D81-3DA3B0467D36}" type="presOf" srcId="{BD73E5EB-2798-4067-BD93-A63B027DC538}" destId="{2D879019-83BF-47A4-B425-6A12D3176B9C}" srcOrd="0" destOrd="0" presId="urn:microsoft.com/office/officeart/2005/8/layout/cycle2"/>
    <dgm:cxn modelId="{AA784F55-0B51-4A7A-AC7B-CE37FE1E51B4}" srcId="{A5F3DE8F-D734-483B-97C1-36B72B1A61E0}" destId="{F6EAD345-6015-4ED2-B645-FABBDB30C990}" srcOrd="4" destOrd="0" parTransId="{6EC2EFA4-3E8F-4249-A06F-BE878AC119F9}" sibTransId="{2F7CE8BF-790A-4343-B44E-D7A638341B4C}"/>
    <dgm:cxn modelId="{217D5375-4530-44A3-90C3-9C332FCD5001}" type="presOf" srcId="{8E8BF3C7-42BF-4C65-9F14-FCFA930DBA83}" destId="{D14A8E32-1D35-407F-9DD7-FFF378D72011}" srcOrd="0" destOrd="0" presId="urn:microsoft.com/office/officeart/2005/8/layout/cycle2"/>
    <dgm:cxn modelId="{E1A3A279-600B-4AF8-8BA7-49CF58465DDE}" type="presOf" srcId="{00C55CEA-8B83-4EC3-87B8-E28C9667D767}" destId="{8AFF5390-7154-4CA6-897B-DEE1F08828DE}" srcOrd="0" destOrd="0" presId="urn:microsoft.com/office/officeart/2005/8/layout/cycle2"/>
    <dgm:cxn modelId="{ABBB3A7F-21BE-4CC5-B97E-9B70490BCA2B}" type="presOf" srcId="{2DF8A808-5F0A-4D67-BD22-4517EC346AAA}" destId="{5EF61123-466B-45CF-A675-D4271933A48E}" srcOrd="0" destOrd="0" presId="urn:microsoft.com/office/officeart/2005/8/layout/cycle2"/>
    <dgm:cxn modelId="{445739A2-448E-4CCC-9784-334F4C516F8C}" type="presOf" srcId="{A5F3DE8F-D734-483B-97C1-36B72B1A61E0}" destId="{87731AB4-D1B8-4A61-8E6B-529B8DA87572}" srcOrd="0" destOrd="0" presId="urn:microsoft.com/office/officeart/2005/8/layout/cycle2"/>
    <dgm:cxn modelId="{47A991A9-0E19-48D6-B631-D2C59B7F9EE1}" type="presOf" srcId="{1E3E26E6-D4B5-4DBF-93EE-282D4826C28C}" destId="{D9C4D965-2938-49F3-A88F-13BD4B6892D6}" srcOrd="0" destOrd="0" presId="urn:microsoft.com/office/officeart/2005/8/layout/cycle2"/>
    <dgm:cxn modelId="{47A7AFAB-FB11-437B-B6B2-0029EDE58B17}" srcId="{A5F3DE8F-D734-483B-97C1-36B72B1A61E0}" destId="{1CD4ACB3-9A20-40B8-9363-61908EA0E461}" srcOrd="5" destOrd="0" parTransId="{DD2785E3-FB9C-428D-8A19-8D116CCE81AB}" sibTransId="{DCF26752-52B7-4D3A-ADB2-55C7714CE6F0}"/>
    <dgm:cxn modelId="{0F08A7B0-D1E6-40A3-88C2-D0A5A6E179CF}" type="presOf" srcId="{620D7084-C9EB-4B98-A369-535F4E298932}" destId="{8AEB14A2-EAC3-4B95-8037-4C96F959BFBF}" srcOrd="0" destOrd="0" presId="urn:microsoft.com/office/officeart/2005/8/layout/cycle2"/>
    <dgm:cxn modelId="{AD3550B2-C572-43E8-8030-BDC150A19B9E}" srcId="{A5F3DE8F-D734-483B-97C1-36B72B1A61E0}" destId="{00C55CEA-8B83-4EC3-87B8-E28C9667D767}" srcOrd="1" destOrd="0" parTransId="{11EB9E86-54C5-488F-B40F-AAD05E138DDD}" sibTransId="{8E8BF3C7-42BF-4C65-9F14-FCFA930DBA83}"/>
    <dgm:cxn modelId="{B5FCD7BA-D04C-442E-8F29-7465936998FB}" type="presOf" srcId="{3020AF50-A043-4745-8D34-6B7C02AFA592}" destId="{A73B319E-286D-4BFA-8F41-A3CD3F6A8396}" srcOrd="0" destOrd="0" presId="urn:microsoft.com/office/officeart/2005/8/layout/cycle2"/>
    <dgm:cxn modelId="{870399BC-9E36-48D1-A7DF-33A400FDF71F}" type="presOf" srcId="{8E8BF3C7-42BF-4C65-9F14-FCFA930DBA83}" destId="{EF4726E0-1F08-4EB3-9EE5-8D84F386254A}" srcOrd="1" destOrd="0" presId="urn:microsoft.com/office/officeart/2005/8/layout/cycle2"/>
    <dgm:cxn modelId="{8A6838D1-C074-4F1F-8E6C-FA364C49E924}" srcId="{A5F3DE8F-D734-483B-97C1-36B72B1A61E0}" destId="{1E3E26E6-D4B5-4DBF-93EE-282D4826C28C}" srcOrd="2" destOrd="0" parTransId="{6436A8AE-3E8C-477E-93FD-0BD7267BE5F1}" sibTransId="{2DF8A808-5F0A-4D67-BD22-4517EC346AAA}"/>
    <dgm:cxn modelId="{41DD60D1-6FDB-4022-8EB9-6D2026533FAD}" type="presOf" srcId="{DCF26752-52B7-4D3A-ADB2-55C7714CE6F0}" destId="{7662B213-276A-4263-846E-75371DE5C20A}" srcOrd="0" destOrd="0" presId="urn:microsoft.com/office/officeart/2005/8/layout/cycle2"/>
    <dgm:cxn modelId="{DB7F63EB-8CC9-457C-8D7B-A2E1C3B581C8}" type="presOf" srcId="{F6EAD345-6015-4ED2-B645-FABBDB30C990}" destId="{4F9E2087-D5EE-4F4C-A2C8-A61143D7A519}" srcOrd="0" destOrd="0" presId="urn:microsoft.com/office/officeart/2005/8/layout/cycle2"/>
    <dgm:cxn modelId="{B5EA34FC-1E5B-43A0-A687-AAE7E7A499F1}" type="presOf" srcId="{2DF8A808-5F0A-4D67-BD22-4517EC346AAA}" destId="{D073A310-D219-4426-A587-F7BE853CAEB6}" srcOrd="1" destOrd="0" presId="urn:microsoft.com/office/officeart/2005/8/layout/cycle2"/>
    <dgm:cxn modelId="{55C21FFE-B2E5-4C2C-AD5C-119E6132B460}" type="presOf" srcId="{620D7084-C9EB-4B98-A369-535F4E298932}" destId="{63214563-4D37-497A-BE82-8040FE2BD894}" srcOrd="1" destOrd="0" presId="urn:microsoft.com/office/officeart/2005/8/layout/cycle2"/>
    <dgm:cxn modelId="{2A3847FF-6B2D-44CC-A6A9-FE149AA2534A}" type="presOf" srcId="{1CD4ACB3-9A20-40B8-9363-61908EA0E461}" destId="{35DEBF36-A9FF-437F-8F98-C81EC2791BC0}" srcOrd="0" destOrd="0" presId="urn:microsoft.com/office/officeart/2005/8/layout/cycle2"/>
    <dgm:cxn modelId="{C6E83D72-5D0B-4875-BE70-5241DA862456}" type="presParOf" srcId="{87731AB4-D1B8-4A61-8E6B-529B8DA87572}" destId="{A73B319E-286D-4BFA-8F41-A3CD3F6A8396}" srcOrd="0" destOrd="0" presId="urn:microsoft.com/office/officeart/2005/8/layout/cycle2"/>
    <dgm:cxn modelId="{E985649F-564F-4D92-AF30-AD51CD92396C}" type="presParOf" srcId="{87731AB4-D1B8-4A61-8E6B-529B8DA87572}" destId="{2D879019-83BF-47A4-B425-6A12D3176B9C}" srcOrd="1" destOrd="0" presId="urn:microsoft.com/office/officeart/2005/8/layout/cycle2"/>
    <dgm:cxn modelId="{DF4CE536-E4F2-462C-99C1-304B5A5BA3E5}" type="presParOf" srcId="{2D879019-83BF-47A4-B425-6A12D3176B9C}" destId="{0BED2016-7AD9-4101-8E29-F96F01A5C19E}" srcOrd="0" destOrd="0" presId="urn:microsoft.com/office/officeart/2005/8/layout/cycle2"/>
    <dgm:cxn modelId="{334312BF-71FB-4E0A-996A-BE429E726D8F}" type="presParOf" srcId="{87731AB4-D1B8-4A61-8E6B-529B8DA87572}" destId="{8AFF5390-7154-4CA6-897B-DEE1F08828DE}" srcOrd="2" destOrd="0" presId="urn:microsoft.com/office/officeart/2005/8/layout/cycle2"/>
    <dgm:cxn modelId="{E0CC6FF7-A9CB-4D23-A8A2-0F78D8481D47}" type="presParOf" srcId="{87731AB4-D1B8-4A61-8E6B-529B8DA87572}" destId="{D14A8E32-1D35-407F-9DD7-FFF378D72011}" srcOrd="3" destOrd="0" presId="urn:microsoft.com/office/officeart/2005/8/layout/cycle2"/>
    <dgm:cxn modelId="{AD998707-46EE-4881-876F-5E137FD5FE6E}" type="presParOf" srcId="{D14A8E32-1D35-407F-9DD7-FFF378D72011}" destId="{EF4726E0-1F08-4EB3-9EE5-8D84F386254A}" srcOrd="0" destOrd="0" presId="urn:microsoft.com/office/officeart/2005/8/layout/cycle2"/>
    <dgm:cxn modelId="{DF6A4E04-7F89-4FAD-880E-503FDD4A525C}" type="presParOf" srcId="{87731AB4-D1B8-4A61-8E6B-529B8DA87572}" destId="{D9C4D965-2938-49F3-A88F-13BD4B6892D6}" srcOrd="4" destOrd="0" presId="urn:microsoft.com/office/officeart/2005/8/layout/cycle2"/>
    <dgm:cxn modelId="{C01FBB8A-A891-41B9-A08A-011321819548}" type="presParOf" srcId="{87731AB4-D1B8-4A61-8E6B-529B8DA87572}" destId="{5EF61123-466B-45CF-A675-D4271933A48E}" srcOrd="5" destOrd="0" presId="urn:microsoft.com/office/officeart/2005/8/layout/cycle2"/>
    <dgm:cxn modelId="{FCE04BEA-428B-4E31-B710-12E63FA56C92}" type="presParOf" srcId="{5EF61123-466B-45CF-A675-D4271933A48E}" destId="{D073A310-D219-4426-A587-F7BE853CAEB6}" srcOrd="0" destOrd="0" presId="urn:microsoft.com/office/officeart/2005/8/layout/cycle2"/>
    <dgm:cxn modelId="{21FE6E04-147F-4D2B-B609-9BF5D0BDBE71}" type="presParOf" srcId="{87731AB4-D1B8-4A61-8E6B-529B8DA87572}" destId="{524F8A37-B267-431D-A5C3-371117CE8435}" srcOrd="6" destOrd="0" presId="urn:microsoft.com/office/officeart/2005/8/layout/cycle2"/>
    <dgm:cxn modelId="{CB0FBD47-DD28-45D6-AE48-286108A3C4F6}" type="presParOf" srcId="{87731AB4-D1B8-4A61-8E6B-529B8DA87572}" destId="{8AEB14A2-EAC3-4B95-8037-4C96F959BFBF}" srcOrd="7" destOrd="0" presId="urn:microsoft.com/office/officeart/2005/8/layout/cycle2"/>
    <dgm:cxn modelId="{A89E1E39-FAE3-4BD2-B8BE-5D5A8DC44E1E}" type="presParOf" srcId="{8AEB14A2-EAC3-4B95-8037-4C96F959BFBF}" destId="{63214563-4D37-497A-BE82-8040FE2BD894}" srcOrd="0" destOrd="0" presId="urn:microsoft.com/office/officeart/2005/8/layout/cycle2"/>
    <dgm:cxn modelId="{39D98376-8C24-4B77-B066-2A4FF41E7CBC}" type="presParOf" srcId="{87731AB4-D1B8-4A61-8E6B-529B8DA87572}" destId="{4F9E2087-D5EE-4F4C-A2C8-A61143D7A519}" srcOrd="8" destOrd="0" presId="urn:microsoft.com/office/officeart/2005/8/layout/cycle2"/>
    <dgm:cxn modelId="{8393B079-558C-40FC-975D-7D86904412BA}" type="presParOf" srcId="{87731AB4-D1B8-4A61-8E6B-529B8DA87572}" destId="{A8A9BEC5-4372-44B1-928F-3B258C3663DF}" srcOrd="9" destOrd="0" presId="urn:microsoft.com/office/officeart/2005/8/layout/cycle2"/>
    <dgm:cxn modelId="{C15505E7-F4FA-430C-BCB5-9C6F3BD06063}" type="presParOf" srcId="{A8A9BEC5-4372-44B1-928F-3B258C3663DF}" destId="{561E2D6B-330D-4A58-8E2E-EC294CC012C2}" srcOrd="0" destOrd="0" presId="urn:microsoft.com/office/officeart/2005/8/layout/cycle2"/>
    <dgm:cxn modelId="{3C57B831-0D0D-4F66-9A9A-B0659B57CEBC}" type="presParOf" srcId="{87731AB4-D1B8-4A61-8E6B-529B8DA87572}" destId="{35DEBF36-A9FF-437F-8F98-C81EC2791BC0}" srcOrd="10" destOrd="0" presId="urn:microsoft.com/office/officeart/2005/8/layout/cycle2"/>
    <dgm:cxn modelId="{24A4C48A-4B82-441D-8B33-8215947DDF3A}" type="presParOf" srcId="{87731AB4-D1B8-4A61-8E6B-529B8DA87572}" destId="{7662B213-276A-4263-846E-75371DE5C20A}" srcOrd="11" destOrd="0" presId="urn:microsoft.com/office/officeart/2005/8/layout/cycle2"/>
    <dgm:cxn modelId="{53321C33-D42B-48F0-B1AD-4F80F8A8D51E}" type="presParOf" srcId="{7662B213-276A-4263-846E-75371DE5C20A}" destId="{AD1F801E-29D5-447E-8330-057457BF7B33}" srcOrd="0" destOrd="0" presId="urn:microsoft.com/office/officeart/2005/8/layout/cycle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B319E-286D-4BFA-8F41-A3CD3F6A8396}">
      <dsp:nvSpPr>
        <dsp:cNvPr id="0" name=""/>
        <dsp:cNvSpPr/>
      </dsp:nvSpPr>
      <dsp:spPr>
        <a:xfrm>
          <a:off x="2623291" y="0"/>
          <a:ext cx="957342" cy="5746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Scottish Government</a:t>
          </a:r>
        </a:p>
      </dsp:txBody>
      <dsp:txXfrm>
        <a:off x="2763490" y="84159"/>
        <a:ext cx="676944" cy="406358"/>
      </dsp:txXfrm>
    </dsp:sp>
    <dsp:sp modelId="{2D879019-83BF-47A4-B425-6A12D3176B9C}">
      <dsp:nvSpPr>
        <dsp:cNvPr id="0" name=""/>
        <dsp:cNvSpPr/>
      </dsp:nvSpPr>
      <dsp:spPr>
        <a:xfrm rot="1010971">
          <a:off x="3564533" y="344644"/>
          <a:ext cx="93694" cy="193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3565136" y="379361"/>
        <a:ext cx="65586" cy="116371"/>
      </dsp:txXfrm>
    </dsp:sp>
    <dsp:sp modelId="{8AFF5390-7154-4CA6-897B-DEE1F08828DE}">
      <dsp:nvSpPr>
        <dsp:cNvPr id="0" name=""/>
        <dsp:cNvSpPr/>
      </dsp:nvSpPr>
      <dsp:spPr>
        <a:xfrm>
          <a:off x="3626791" y="323399"/>
          <a:ext cx="1085972" cy="5746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Public Health Scotland</a:t>
          </a:r>
        </a:p>
      </dsp:txBody>
      <dsp:txXfrm>
        <a:off x="3785828" y="407558"/>
        <a:ext cx="767898" cy="406358"/>
      </dsp:txXfrm>
    </dsp:sp>
    <dsp:sp modelId="{D14A8E32-1D35-407F-9DD7-FFF378D72011}">
      <dsp:nvSpPr>
        <dsp:cNvPr id="0" name=""/>
        <dsp:cNvSpPr/>
      </dsp:nvSpPr>
      <dsp:spPr>
        <a:xfrm rot="5863459">
          <a:off x="4022061" y="958786"/>
          <a:ext cx="174708" cy="193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10800000">
        <a:off x="4051789" y="971609"/>
        <a:ext cx="122296" cy="116371"/>
      </dsp:txXfrm>
    </dsp:sp>
    <dsp:sp modelId="{D9C4D965-2938-49F3-A88F-13BD4B6892D6}">
      <dsp:nvSpPr>
        <dsp:cNvPr id="0" name=""/>
        <dsp:cNvSpPr/>
      </dsp:nvSpPr>
      <dsp:spPr>
        <a:xfrm>
          <a:off x="3438368" y="1223400"/>
          <a:ext cx="1218671" cy="5746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Patients and Communities</a:t>
          </a:r>
        </a:p>
      </dsp:txBody>
      <dsp:txXfrm>
        <a:off x="3616838" y="1307559"/>
        <a:ext cx="861731" cy="406358"/>
      </dsp:txXfrm>
    </dsp:sp>
    <dsp:sp modelId="{5EF61123-466B-45CF-A675-D4271933A48E}">
      <dsp:nvSpPr>
        <dsp:cNvPr id="0" name=""/>
        <dsp:cNvSpPr/>
      </dsp:nvSpPr>
      <dsp:spPr>
        <a:xfrm rot="8832247">
          <a:off x="3595196" y="1681819"/>
          <a:ext cx="72995" cy="193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10800000">
        <a:off x="3615349" y="1714679"/>
        <a:ext cx="51097" cy="116371"/>
      </dsp:txXfrm>
    </dsp:sp>
    <dsp:sp modelId="{524F8A37-B267-431D-A5C3-371117CE8435}">
      <dsp:nvSpPr>
        <dsp:cNvPr id="0" name=""/>
        <dsp:cNvSpPr/>
      </dsp:nvSpPr>
      <dsp:spPr>
        <a:xfrm>
          <a:off x="2845044" y="1727113"/>
          <a:ext cx="841855" cy="5746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Healthcare Providers</a:t>
          </a:r>
        </a:p>
      </dsp:txBody>
      <dsp:txXfrm>
        <a:off x="2968331" y="1811272"/>
        <a:ext cx="595281" cy="406358"/>
      </dsp:txXfrm>
    </dsp:sp>
    <dsp:sp modelId="{8AEB14A2-EAC3-4B95-8037-4C96F959BFBF}">
      <dsp:nvSpPr>
        <dsp:cNvPr id="0" name=""/>
        <dsp:cNvSpPr/>
      </dsp:nvSpPr>
      <dsp:spPr>
        <a:xfrm rot="12080676">
          <a:off x="2747594" y="1737019"/>
          <a:ext cx="113192" cy="193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10800000">
        <a:off x="2780387" y="1781990"/>
        <a:ext cx="79234" cy="116371"/>
      </dsp:txXfrm>
    </dsp:sp>
    <dsp:sp modelId="{4F9E2087-D5EE-4F4C-A2C8-A61143D7A519}">
      <dsp:nvSpPr>
        <dsp:cNvPr id="0" name=""/>
        <dsp:cNvSpPr/>
      </dsp:nvSpPr>
      <dsp:spPr>
        <a:xfrm>
          <a:off x="1770129" y="1433738"/>
          <a:ext cx="1095575" cy="4204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NHS Scotland</a:t>
          </a:r>
        </a:p>
      </dsp:txBody>
      <dsp:txXfrm>
        <a:off x="1930572" y="1495313"/>
        <a:ext cx="774689" cy="297312"/>
      </dsp:txXfrm>
    </dsp:sp>
    <dsp:sp modelId="{A8A9BEC5-4372-44B1-928F-3B258C3663DF}">
      <dsp:nvSpPr>
        <dsp:cNvPr id="0" name=""/>
        <dsp:cNvSpPr/>
      </dsp:nvSpPr>
      <dsp:spPr>
        <a:xfrm rot="15341130">
          <a:off x="2103791" y="1141518"/>
          <a:ext cx="221324" cy="193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10800000">
        <a:off x="2140077" y="1208499"/>
        <a:ext cx="163138" cy="116371"/>
      </dsp:txXfrm>
    </dsp:sp>
    <dsp:sp modelId="{35DEBF36-A9FF-437F-8F98-C81EC2791BC0}">
      <dsp:nvSpPr>
        <dsp:cNvPr id="0" name=""/>
        <dsp:cNvSpPr/>
      </dsp:nvSpPr>
      <dsp:spPr>
        <a:xfrm>
          <a:off x="1614844" y="458811"/>
          <a:ext cx="947958" cy="5746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b="0" i="0" kern="1200" dirty="0"/>
            <a:t>Researchers and academics</a:t>
          </a:r>
          <a:endParaRPr lang="en-GB" sz="1000" kern="1200" dirty="0"/>
        </a:p>
      </dsp:txBody>
      <dsp:txXfrm>
        <a:off x="1753669" y="542970"/>
        <a:ext cx="670308" cy="406358"/>
      </dsp:txXfrm>
    </dsp:sp>
    <dsp:sp modelId="{7662B213-276A-4263-846E-75371DE5C20A}">
      <dsp:nvSpPr>
        <dsp:cNvPr id="0" name=""/>
        <dsp:cNvSpPr/>
      </dsp:nvSpPr>
      <dsp:spPr>
        <a:xfrm rot="20138165">
          <a:off x="2517322" y="422017"/>
          <a:ext cx="146202" cy="193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2519275" y="469855"/>
        <a:ext cx="102341" cy="11637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ED9FF3-C10F-7749-8965-7F97856826EB}" type="datetimeFigureOut">
              <a:rPr lang="en-US" smtClean="0"/>
              <a:t>10/22/2024</a:t>
            </a:fld>
            <a:endParaRPr lang="en-US"/>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6481CD-7788-8147-B7B1-51C5DE379906}" type="slidenum">
              <a:rPr lang="en-US" smtClean="0"/>
              <a:t>‹#›</a:t>
            </a:fld>
            <a:endParaRPr lang="en-US"/>
          </a:p>
        </p:txBody>
      </p:sp>
    </p:spTree>
    <p:extLst>
      <p:ext uri="{BB962C8B-B14F-4D97-AF65-F5344CB8AC3E}">
        <p14:creationId xmlns:p14="http://schemas.microsoft.com/office/powerpoint/2010/main" val="4082348624"/>
      </p:ext>
    </p:extLst>
  </p:cSld>
  <p:clrMap bg1="lt1" tx1="dk1" bg2="lt2" tx2="dk2" accent1="accent1" accent2="accent2" accent3="accent3" accent4="accent4" accent5="accent5" accent6="accent6" hlink="hlink" folHlink="folHlink"/>
  <p:notesStyle>
    <a:lvl1pPr marL="0" algn="l" defTabSz="1475919" rtl="0" eaLnBrk="1" latinLnBrk="0" hangingPunct="1">
      <a:defRPr sz="3887" kern="1200">
        <a:solidFill>
          <a:schemeClr val="tx1"/>
        </a:solidFill>
        <a:latin typeface="+mn-lt"/>
        <a:ea typeface="+mn-ea"/>
        <a:cs typeface="+mn-cs"/>
      </a:defRPr>
    </a:lvl1pPr>
    <a:lvl2pPr marL="1475919" algn="l" defTabSz="1475919" rtl="0" eaLnBrk="1" latinLnBrk="0" hangingPunct="1">
      <a:defRPr sz="3887" kern="1200">
        <a:solidFill>
          <a:schemeClr val="tx1"/>
        </a:solidFill>
        <a:latin typeface="+mn-lt"/>
        <a:ea typeface="+mn-ea"/>
        <a:cs typeface="+mn-cs"/>
      </a:defRPr>
    </a:lvl2pPr>
    <a:lvl3pPr marL="2951836" algn="l" defTabSz="1475919" rtl="0" eaLnBrk="1" latinLnBrk="0" hangingPunct="1">
      <a:defRPr sz="3887" kern="1200">
        <a:solidFill>
          <a:schemeClr val="tx1"/>
        </a:solidFill>
        <a:latin typeface="+mn-lt"/>
        <a:ea typeface="+mn-ea"/>
        <a:cs typeface="+mn-cs"/>
      </a:defRPr>
    </a:lvl3pPr>
    <a:lvl4pPr marL="4427755" algn="l" defTabSz="1475919" rtl="0" eaLnBrk="1" latinLnBrk="0" hangingPunct="1">
      <a:defRPr sz="3887" kern="1200">
        <a:solidFill>
          <a:schemeClr val="tx1"/>
        </a:solidFill>
        <a:latin typeface="+mn-lt"/>
        <a:ea typeface="+mn-ea"/>
        <a:cs typeface="+mn-cs"/>
      </a:defRPr>
    </a:lvl4pPr>
    <a:lvl5pPr marL="5903673" algn="l" defTabSz="1475919" rtl="0" eaLnBrk="1" latinLnBrk="0" hangingPunct="1">
      <a:defRPr sz="3887" kern="1200">
        <a:solidFill>
          <a:schemeClr val="tx1"/>
        </a:solidFill>
        <a:latin typeface="+mn-lt"/>
        <a:ea typeface="+mn-ea"/>
        <a:cs typeface="+mn-cs"/>
      </a:defRPr>
    </a:lvl5pPr>
    <a:lvl6pPr marL="7379591" algn="l" defTabSz="1475919" rtl="0" eaLnBrk="1" latinLnBrk="0" hangingPunct="1">
      <a:defRPr sz="3887" kern="1200">
        <a:solidFill>
          <a:schemeClr val="tx1"/>
        </a:solidFill>
        <a:latin typeface="+mn-lt"/>
        <a:ea typeface="+mn-ea"/>
        <a:cs typeface="+mn-cs"/>
      </a:defRPr>
    </a:lvl6pPr>
    <a:lvl7pPr marL="8855509" algn="l" defTabSz="1475919" rtl="0" eaLnBrk="1" latinLnBrk="0" hangingPunct="1">
      <a:defRPr sz="3887" kern="1200">
        <a:solidFill>
          <a:schemeClr val="tx1"/>
        </a:solidFill>
        <a:latin typeface="+mn-lt"/>
        <a:ea typeface="+mn-ea"/>
        <a:cs typeface="+mn-cs"/>
      </a:defRPr>
    </a:lvl7pPr>
    <a:lvl8pPr marL="10331428" algn="l" defTabSz="1475919" rtl="0" eaLnBrk="1" latinLnBrk="0" hangingPunct="1">
      <a:defRPr sz="3887" kern="1200">
        <a:solidFill>
          <a:schemeClr val="tx1"/>
        </a:solidFill>
        <a:latin typeface="+mn-lt"/>
        <a:ea typeface="+mn-ea"/>
        <a:cs typeface="+mn-cs"/>
      </a:defRPr>
    </a:lvl8pPr>
    <a:lvl9pPr marL="11807346" algn="l" defTabSz="1475919" rtl="0" eaLnBrk="1" latinLnBrk="0" hangingPunct="1">
      <a:defRPr sz="38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rintanddesign@st-andrews.ac.u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685800"/>
            <a:ext cx="4854575" cy="3429000"/>
          </a:xfrm>
        </p:spPr>
      </p:sp>
      <p:sp>
        <p:nvSpPr>
          <p:cNvPr id="3" name="Notes Placeholder 2"/>
          <p:cNvSpPr>
            <a:spLocks noGrp="1"/>
          </p:cNvSpPr>
          <p:nvPr>
            <p:ph type="body" idx="1"/>
          </p:nvPr>
        </p:nvSpPr>
        <p:spPr/>
        <p:txBody>
          <a:bodyPr/>
          <a:lstStyle/>
          <a:p>
            <a:pPr marL="457200" marR="0" lvl="0" indent="-457200" algn="l" defTabSz="24493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dirty="0"/>
              <a:t>For printing purposes, please keep all text and images within the guideline</a:t>
            </a:r>
            <a:r>
              <a:rPr lang="en-US" sz="4000" baseline="0" dirty="0"/>
              <a:t> border and outside the indicated margins around the St Andrews logo. If guides are not visible please go to View and tick the guides button. </a:t>
            </a:r>
          </a:p>
          <a:p>
            <a:pPr marL="457200" marR="0" lvl="0" indent="-457200" algn="l" defTabSz="24493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baseline="0" dirty="0"/>
              <a:t>This poster can be used with any light </a:t>
            </a:r>
            <a:r>
              <a:rPr lang="en-US" sz="4000" baseline="0" dirty="0" err="1"/>
              <a:t>coloured</a:t>
            </a:r>
            <a:r>
              <a:rPr lang="en-US" sz="4000" baseline="0" dirty="0"/>
              <a:t> background. A background image to fit this page size needs to be a minimum of 2381 x 1684 pixels (aspect ratio 1.41:1). Once placed and positioned correctly on the template select “send to back” to ensure no graphics or text are obscured.</a:t>
            </a:r>
          </a:p>
          <a:p>
            <a:pPr marL="457200" marR="0" lvl="0" indent="-457200" algn="l" defTabSz="24493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baseline="0" dirty="0"/>
              <a:t>Once completed, convert the file to PDF (using high quality/print quality option if available) </a:t>
            </a:r>
            <a:r>
              <a:rPr lang="en-GB" sz="4000" b="0" i="0" kern="1200" dirty="0">
                <a:solidFill>
                  <a:schemeClr val="tx1"/>
                </a:solidFill>
                <a:effectLst/>
                <a:latin typeface="+mn-lt"/>
                <a:ea typeface="+mn-ea"/>
                <a:cs typeface="+mn-cs"/>
              </a:rPr>
              <a:t>and email us (</a:t>
            </a:r>
            <a:r>
              <a:rPr lang="en-GB" sz="4000" b="0" i="0" u="sng" kern="1200" dirty="0">
                <a:solidFill>
                  <a:schemeClr val="tx1"/>
                </a:solidFill>
                <a:effectLst/>
                <a:latin typeface="+mn-lt"/>
                <a:ea typeface="+mn-ea"/>
                <a:cs typeface="+mn-cs"/>
                <a:hlinkClick r:id="rId3"/>
              </a:rPr>
              <a:t>printanddesign@st-andrews.ac.uk</a:t>
            </a:r>
            <a:r>
              <a:rPr lang="en-GB" sz="4000" b="0" i="0" kern="1200" dirty="0">
                <a:solidFill>
                  <a:schemeClr val="tx1"/>
                </a:solidFill>
                <a:effectLst/>
                <a:latin typeface="+mn-lt"/>
                <a:ea typeface="+mn-ea"/>
                <a:cs typeface="+mn-cs"/>
              </a:rPr>
              <a:t>), saying whether it is for an A0 or A1 poster, provide your paper requirements and your Cost Centre.</a:t>
            </a:r>
          </a:p>
          <a:p>
            <a:pPr marL="457200" marR="0" lvl="0" indent="-457200" algn="l" defTabSz="24493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baseline="0" dirty="0"/>
              <a:t>Please allow two working days for posters to be produced. Please check your PDF before sending as occasionally text and images can move when converted from PowerPoint to PDF.</a:t>
            </a:r>
          </a:p>
        </p:txBody>
      </p:sp>
      <p:sp>
        <p:nvSpPr>
          <p:cNvPr id="4" name="Slide Number Placeholder 3"/>
          <p:cNvSpPr>
            <a:spLocks noGrp="1"/>
          </p:cNvSpPr>
          <p:nvPr>
            <p:ph type="sldNum" sz="quarter" idx="10"/>
          </p:nvPr>
        </p:nvSpPr>
        <p:spPr/>
        <p:txBody>
          <a:bodyPr/>
          <a:lstStyle/>
          <a:p>
            <a:fld id="{616481CD-7788-8147-B7B1-51C5DE379906}" type="slidenum">
              <a:rPr lang="en-US" smtClean="0"/>
              <a:t>1</a:t>
            </a:fld>
            <a:endParaRPr lang="en-US"/>
          </a:p>
        </p:txBody>
      </p:sp>
    </p:spTree>
    <p:extLst>
      <p:ext uri="{BB962C8B-B14F-4D97-AF65-F5344CB8AC3E}">
        <p14:creationId xmlns:p14="http://schemas.microsoft.com/office/powerpoint/2010/main" val="245894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642786"/>
            <a:ext cx="25733931" cy="4583620"/>
          </a:xfrm>
        </p:spPr>
        <p:txBody>
          <a:bodyPr/>
          <a:lstStyle/>
          <a:p>
            <a:r>
              <a:rPr lang="en-GB"/>
              <a:t>Click to edit Master title style</a:t>
            </a:r>
            <a:endParaRPr lang="en-US"/>
          </a:p>
        </p:txBody>
      </p:sp>
      <p:sp>
        <p:nvSpPr>
          <p:cNvPr id="3" name="Subtitle 2"/>
          <p:cNvSpPr>
            <a:spLocks noGrp="1"/>
          </p:cNvSpPr>
          <p:nvPr>
            <p:ph type="subTitle" idx="1"/>
          </p:nvPr>
        </p:nvSpPr>
        <p:spPr>
          <a:xfrm>
            <a:off x="4541282" y="12117388"/>
            <a:ext cx="21192649" cy="5464704"/>
          </a:xfrm>
        </p:spPr>
        <p:txBody>
          <a:bodyPr/>
          <a:lstStyle>
            <a:lvl1pPr marL="0" indent="0" algn="ctr">
              <a:buNone/>
              <a:defRPr>
                <a:solidFill>
                  <a:schemeClr val="tx1">
                    <a:tint val="75000"/>
                  </a:schemeClr>
                </a:solidFill>
              </a:defRPr>
            </a:lvl1pPr>
            <a:lvl2pPr marL="2085178" indent="0" algn="ctr">
              <a:buNone/>
              <a:defRPr>
                <a:solidFill>
                  <a:schemeClr val="tx1">
                    <a:tint val="75000"/>
                  </a:schemeClr>
                </a:solidFill>
              </a:defRPr>
            </a:lvl2pPr>
            <a:lvl3pPr marL="4170354" indent="0" algn="ctr">
              <a:buNone/>
              <a:defRPr>
                <a:solidFill>
                  <a:schemeClr val="tx1">
                    <a:tint val="75000"/>
                  </a:schemeClr>
                </a:solidFill>
              </a:defRPr>
            </a:lvl3pPr>
            <a:lvl4pPr marL="6255532" indent="0" algn="ctr">
              <a:buNone/>
              <a:defRPr>
                <a:solidFill>
                  <a:schemeClr val="tx1">
                    <a:tint val="75000"/>
                  </a:schemeClr>
                </a:solidFill>
              </a:defRPr>
            </a:lvl4pPr>
            <a:lvl5pPr marL="8340708" indent="0" algn="ctr">
              <a:buNone/>
              <a:defRPr>
                <a:solidFill>
                  <a:schemeClr val="tx1">
                    <a:tint val="75000"/>
                  </a:schemeClr>
                </a:solidFill>
              </a:defRPr>
            </a:lvl5pPr>
            <a:lvl6pPr marL="10425886" indent="0" algn="ctr">
              <a:buNone/>
              <a:defRPr>
                <a:solidFill>
                  <a:schemeClr val="tx1">
                    <a:tint val="75000"/>
                  </a:schemeClr>
                </a:solidFill>
              </a:defRPr>
            </a:lvl6pPr>
            <a:lvl7pPr marL="12511062" indent="0" algn="ctr">
              <a:buNone/>
              <a:defRPr>
                <a:solidFill>
                  <a:schemeClr val="tx1">
                    <a:tint val="75000"/>
                  </a:schemeClr>
                </a:solidFill>
              </a:defRPr>
            </a:lvl7pPr>
            <a:lvl8pPr marL="14596240" indent="0" algn="ctr">
              <a:buNone/>
              <a:defRPr>
                <a:solidFill>
                  <a:schemeClr val="tx1">
                    <a:tint val="75000"/>
                  </a:schemeClr>
                </a:solidFill>
              </a:defRPr>
            </a:lvl8pPr>
            <a:lvl9pPr marL="16681416"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A62CBF53-C666-D642-8B28-819174D592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404069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62CBF53-C666-D642-8B28-819174D592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5180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6283" y="5345908"/>
            <a:ext cx="22548726" cy="11389750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14332" y="5345908"/>
            <a:ext cx="67157362" cy="1138975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62CBF53-C666-D642-8B28-819174D592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244493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62CBF53-C666-D642-8B28-819174D592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90528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13740962"/>
            <a:ext cx="25733931" cy="4247025"/>
          </a:xfrm>
        </p:spPr>
        <p:txBody>
          <a:bodyPr anchor="t"/>
          <a:lstStyle>
            <a:lvl1pPr algn="l">
              <a:defRPr sz="18274" b="1" cap="all"/>
            </a:lvl1pPr>
          </a:lstStyle>
          <a:p>
            <a:r>
              <a:rPr lang="en-GB"/>
              <a:t>Click to edit Master title style</a:t>
            </a:r>
            <a:endParaRPr lang="en-US"/>
          </a:p>
        </p:txBody>
      </p:sp>
      <p:sp>
        <p:nvSpPr>
          <p:cNvPr id="3" name="Text Placeholder 2"/>
          <p:cNvSpPr>
            <a:spLocks noGrp="1"/>
          </p:cNvSpPr>
          <p:nvPr>
            <p:ph type="body" idx="1"/>
          </p:nvPr>
        </p:nvSpPr>
        <p:spPr>
          <a:xfrm>
            <a:off x="2391534" y="9063294"/>
            <a:ext cx="25733931" cy="4677666"/>
          </a:xfrm>
        </p:spPr>
        <p:txBody>
          <a:bodyPr anchor="b"/>
          <a:lstStyle>
            <a:lvl1pPr marL="0" indent="0">
              <a:buNone/>
              <a:defRPr sz="9087">
                <a:solidFill>
                  <a:schemeClr val="tx1">
                    <a:tint val="75000"/>
                  </a:schemeClr>
                </a:solidFill>
              </a:defRPr>
            </a:lvl1pPr>
            <a:lvl2pPr marL="2085178" indent="0">
              <a:buNone/>
              <a:defRPr sz="8188">
                <a:solidFill>
                  <a:schemeClr val="tx1">
                    <a:tint val="75000"/>
                  </a:schemeClr>
                </a:solidFill>
              </a:defRPr>
            </a:lvl2pPr>
            <a:lvl3pPr marL="4170354" indent="0">
              <a:buNone/>
              <a:defRPr sz="7290">
                <a:solidFill>
                  <a:schemeClr val="tx1">
                    <a:tint val="75000"/>
                  </a:schemeClr>
                </a:solidFill>
              </a:defRPr>
            </a:lvl3pPr>
            <a:lvl4pPr marL="6255532" indent="0">
              <a:buNone/>
              <a:defRPr sz="6391">
                <a:solidFill>
                  <a:schemeClr val="tx1">
                    <a:tint val="75000"/>
                  </a:schemeClr>
                </a:solidFill>
              </a:defRPr>
            </a:lvl4pPr>
            <a:lvl5pPr marL="8340708" indent="0">
              <a:buNone/>
              <a:defRPr sz="6391">
                <a:solidFill>
                  <a:schemeClr val="tx1">
                    <a:tint val="75000"/>
                  </a:schemeClr>
                </a:solidFill>
              </a:defRPr>
            </a:lvl5pPr>
            <a:lvl6pPr marL="10425886" indent="0">
              <a:buNone/>
              <a:defRPr sz="6391">
                <a:solidFill>
                  <a:schemeClr val="tx1">
                    <a:tint val="75000"/>
                  </a:schemeClr>
                </a:solidFill>
              </a:defRPr>
            </a:lvl6pPr>
            <a:lvl7pPr marL="12511062" indent="0">
              <a:buNone/>
              <a:defRPr sz="6391">
                <a:solidFill>
                  <a:schemeClr val="tx1">
                    <a:tint val="75000"/>
                  </a:schemeClr>
                </a:solidFill>
              </a:defRPr>
            </a:lvl7pPr>
            <a:lvl8pPr marL="14596240" indent="0">
              <a:buNone/>
              <a:defRPr sz="6391">
                <a:solidFill>
                  <a:schemeClr val="tx1">
                    <a:tint val="75000"/>
                  </a:schemeClr>
                </a:solidFill>
              </a:defRPr>
            </a:lvl8pPr>
            <a:lvl9pPr marL="16681416" indent="0">
              <a:buNone/>
              <a:defRPr sz="6391">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62CBF53-C666-D642-8B28-819174D592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159804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5014333" y="31149807"/>
            <a:ext cx="44850417" cy="88093604"/>
          </a:xfrm>
        </p:spPr>
        <p:txBody>
          <a:bodyPr/>
          <a:lstStyle>
            <a:lvl1pPr>
              <a:defRPr sz="12782"/>
            </a:lvl1pPr>
            <a:lvl2pPr>
              <a:defRPr sz="10984"/>
            </a:lvl2pPr>
            <a:lvl3pPr>
              <a:defRPr sz="9087"/>
            </a:lvl3pPr>
            <a:lvl4pPr>
              <a:defRPr sz="8188"/>
            </a:lvl4pPr>
            <a:lvl5pPr>
              <a:defRPr sz="8188"/>
            </a:lvl5pPr>
            <a:lvl6pPr>
              <a:defRPr sz="8188"/>
            </a:lvl6pPr>
            <a:lvl7pPr>
              <a:defRPr sz="8188"/>
            </a:lvl7pPr>
            <a:lvl8pPr>
              <a:defRPr sz="8188"/>
            </a:lvl8pPr>
            <a:lvl9pPr>
              <a:defRPr sz="818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369338" y="31149807"/>
            <a:ext cx="44855671" cy="88093604"/>
          </a:xfrm>
        </p:spPr>
        <p:txBody>
          <a:bodyPr/>
          <a:lstStyle>
            <a:lvl1pPr>
              <a:defRPr sz="12782"/>
            </a:lvl1pPr>
            <a:lvl2pPr>
              <a:defRPr sz="10984"/>
            </a:lvl2pPr>
            <a:lvl3pPr>
              <a:defRPr sz="9087"/>
            </a:lvl3pPr>
            <a:lvl4pPr>
              <a:defRPr sz="8188"/>
            </a:lvl4pPr>
            <a:lvl5pPr>
              <a:defRPr sz="8188"/>
            </a:lvl5pPr>
            <a:lvl6pPr>
              <a:defRPr sz="8188"/>
            </a:lvl6pPr>
            <a:lvl7pPr>
              <a:defRPr sz="8188"/>
            </a:lvl7pPr>
            <a:lvl8pPr>
              <a:defRPr sz="8188"/>
            </a:lvl8pPr>
            <a:lvl9pPr>
              <a:defRPr sz="818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A62CBF53-C666-D642-8B28-819174D5928C}"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144128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2" y="856336"/>
            <a:ext cx="27247692" cy="3563938"/>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513761" y="4786568"/>
            <a:ext cx="13376810" cy="1994814"/>
          </a:xfrm>
        </p:spPr>
        <p:txBody>
          <a:bodyPr anchor="b"/>
          <a:lstStyle>
            <a:lvl1pPr marL="0" indent="0">
              <a:buNone/>
              <a:defRPr sz="10984" b="1"/>
            </a:lvl1pPr>
            <a:lvl2pPr marL="2085178" indent="0">
              <a:buNone/>
              <a:defRPr sz="9087" b="1"/>
            </a:lvl2pPr>
            <a:lvl3pPr marL="4170354" indent="0">
              <a:buNone/>
              <a:defRPr sz="8188" b="1"/>
            </a:lvl3pPr>
            <a:lvl4pPr marL="6255532" indent="0">
              <a:buNone/>
              <a:defRPr sz="7290" b="1"/>
            </a:lvl4pPr>
            <a:lvl5pPr marL="8340708" indent="0">
              <a:buNone/>
              <a:defRPr sz="7290" b="1"/>
            </a:lvl5pPr>
            <a:lvl6pPr marL="10425886" indent="0">
              <a:buNone/>
              <a:defRPr sz="7290" b="1"/>
            </a:lvl6pPr>
            <a:lvl7pPr marL="12511062" indent="0">
              <a:buNone/>
              <a:defRPr sz="7290" b="1"/>
            </a:lvl7pPr>
            <a:lvl8pPr marL="14596240" indent="0">
              <a:buNone/>
              <a:defRPr sz="7290" b="1"/>
            </a:lvl8pPr>
            <a:lvl9pPr marL="16681416" indent="0">
              <a:buNone/>
              <a:defRPr sz="7290" b="1"/>
            </a:lvl9pPr>
          </a:lstStyle>
          <a:p>
            <a:pPr lvl="0"/>
            <a:r>
              <a:rPr lang="en-GB"/>
              <a:t>Click to edit Master text styles</a:t>
            </a:r>
          </a:p>
        </p:txBody>
      </p:sp>
      <p:sp>
        <p:nvSpPr>
          <p:cNvPr id="4" name="Content Placeholder 3"/>
          <p:cNvSpPr>
            <a:spLocks noGrp="1"/>
          </p:cNvSpPr>
          <p:nvPr>
            <p:ph sz="half" idx="2"/>
          </p:nvPr>
        </p:nvSpPr>
        <p:spPr>
          <a:xfrm>
            <a:off x="1513761" y="6781382"/>
            <a:ext cx="13376810" cy="12320335"/>
          </a:xfrm>
        </p:spPr>
        <p:txBody>
          <a:bodyPr/>
          <a:lstStyle>
            <a:lvl1pPr>
              <a:defRPr sz="10984"/>
            </a:lvl1pPr>
            <a:lvl2pPr>
              <a:defRPr sz="9087"/>
            </a:lvl2pPr>
            <a:lvl3pPr>
              <a:defRPr sz="8188"/>
            </a:lvl3pPr>
            <a:lvl4pPr>
              <a:defRPr sz="7290"/>
            </a:lvl4pPr>
            <a:lvl5pPr>
              <a:defRPr sz="7290"/>
            </a:lvl5pPr>
            <a:lvl6pPr>
              <a:defRPr sz="7290"/>
            </a:lvl6pPr>
            <a:lvl7pPr>
              <a:defRPr sz="7290"/>
            </a:lvl7pPr>
            <a:lvl8pPr>
              <a:defRPr sz="7290"/>
            </a:lvl8pPr>
            <a:lvl9pPr>
              <a:defRPr sz="729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5379390" y="4786568"/>
            <a:ext cx="13382065" cy="1994814"/>
          </a:xfrm>
        </p:spPr>
        <p:txBody>
          <a:bodyPr anchor="b"/>
          <a:lstStyle>
            <a:lvl1pPr marL="0" indent="0">
              <a:buNone/>
              <a:defRPr sz="10984" b="1"/>
            </a:lvl1pPr>
            <a:lvl2pPr marL="2085178" indent="0">
              <a:buNone/>
              <a:defRPr sz="9087" b="1"/>
            </a:lvl2pPr>
            <a:lvl3pPr marL="4170354" indent="0">
              <a:buNone/>
              <a:defRPr sz="8188" b="1"/>
            </a:lvl3pPr>
            <a:lvl4pPr marL="6255532" indent="0">
              <a:buNone/>
              <a:defRPr sz="7290" b="1"/>
            </a:lvl4pPr>
            <a:lvl5pPr marL="8340708" indent="0">
              <a:buNone/>
              <a:defRPr sz="7290" b="1"/>
            </a:lvl5pPr>
            <a:lvl6pPr marL="10425886" indent="0">
              <a:buNone/>
              <a:defRPr sz="7290" b="1"/>
            </a:lvl6pPr>
            <a:lvl7pPr marL="12511062" indent="0">
              <a:buNone/>
              <a:defRPr sz="7290" b="1"/>
            </a:lvl7pPr>
            <a:lvl8pPr marL="14596240" indent="0">
              <a:buNone/>
              <a:defRPr sz="7290" b="1"/>
            </a:lvl8pPr>
            <a:lvl9pPr marL="16681416" indent="0">
              <a:buNone/>
              <a:defRPr sz="7290" b="1"/>
            </a:lvl9pPr>
          </a:lstStyle>
          <a:p>
            <a:pPr lvl="0"/>
            <a:r>
              <a:rPr lang="en-GB"/>
              <a:t>Click to edit Master text styles</a:t>
            </a:r>
          </a:p>
        </p:txBody>
      </p:sp>
      <p:sp>
        <p:nvSpPr>
          <p:cNvPr id="6" name="Content Placeholder 5"/>
          <p:cNvSpPr>
            <a:spLocks noGrp="1"/>
          </p:cNvSpPr>
          <p:nvPr>
            <p:ph sz="quarter" idx="4"/>
          </p:nvPr>
        </p:nvSpPr>
        <p:spPr>
          <a:xfrm>
            <a:off x="15379390" y="6781382"/>
            <a:ext cx="13382065" cy="12320335"/>
          </a:xfrm>
        </p:spPr>
        <p:txBody>
          <a:bodyPr/>
          <a:lstStyle>
            <a:lvl1pPr>
              <a:defRPr sz="10984"/>
            </a:lvl1pPr>
            <a:lvl2pPr>
              <a:defRPr sz="9087"/>
            </a:lvl2pPr>
            <a:lvl3pPr>
              <a:defRPr sz="8188"/>
            </a:lvl3pPr>
            <a:lvl4pPr>
              <a:defRPr sz="7290"/>
            </a:lvl4pPr>
            <a:lvl5pPr>
              <a:defRPr sz="7290"/>
            </a:lvl5pPr>
            <a:lvl6pPr>
              <a:defRPr sz="7290"/>
            </a:lvl6pPr>
            <a:lvl7pPr>
              <a:defRPr sz="7290"/>
            </a:lvl7pPr>
            <a:lvl8pPr>
              <a:defRPr sz="7290"/>
            </a:lvl8pPr>
            <a:lvl9pPr>
              <a:defRPr sz="729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62CBF53-C666-D642-8B28-819174D5928C}"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244983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A62CBF53-C666-D642-8B28-819174D5928C}"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64627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CBF53-C666-D642-8B28-819174D5928C}"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62440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851385"/>
            <a:ext cx="9960336" cy="3623337"/>
          </a:xfrm>
        </p:spPr>
        <p:txBody>
          <a:bodyPr anchor="b"/>
          <a:lstStyle>
            <a:lvl1pPr algn="l">
              <a:defRPr sz="9087" b="1"/>
            </a:lvl1pPr>
          </a:lstStyle>
          <a:p>
            <a:r>
              <a:rPr lang="en-GB"/>
              <a:t>Click to edit Master title style</a:t>
            </a:r>
            <a:endParaRPr lang="en-US"/>
          </a:p>
        </p:txBody>
      </p:sp>
      <p:sp>
        <p:nvSpPr>
          <p:cNvPr id="3" name="Content Placeholder 2"/>
          <p:cNvSpPr>
            <a:spLocks noGrp="1"/>
          </p:cNvSpPr>
          <p:nvPr>
            <p:ph idx="1"/>
          </p:nvPr>
        </p:nvSpPr>
        <p:spPr>
          <a:xfrm>
            <a:off x="11836768" y="851386"/>
            <a:ext cx="16924685" cy="18250332"/>
          </a:xfrm>
        </p:spPr>
        <p:txBody>
          <a:bodyPr/>
          <a:lstStyle>
            <a:lvl1pPr>
              <a:defRPr sz="14579"/>
            </a:lvl1pPr>
            <a:lvl2pPr>
              <a:defRPr sz="12782"/>
            </a:lvl2pPr>
            <a:lvl3pPr>
              <a:defRPr sz="10984"/>
            </a:lvl3pPr>
            <a:lvl4pPr>
              <a:defRPr sz="9087"/>
            </a:lvl4pPr>
            <a:lvl5pPr>
              <a:defRPr sz="9087"/>
            </a:lvl5pPr>
            <a:lvl6pPr>
              <a:defRPr sz="9087"/>
            </a:lvl6pPr>
            <a:lvl7pPr>
              <a:defRPr sz="9087"/>
            </a:lvl7pPr>
            <a:lvl8pPr>
              <a:defRPr sz="9087"/>
            </a:lvl8pPr>
            <a:lvl9pPr>
              <a:defRPr sz="908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513763" y="4474724"/>
            <a:ext cx="9960336" cy="14626995"/>
          </a:xfrm>
        </p:spPr>
        <p:txBody>
          <a:bodyPr/>
          <a:lstStyle>
            <a:lvl1pPr marL="0" indent="0">
              <a:buNone/>
              <a:defRPr sz="6391"/>
            </a:lvl1pPr>
            <a:lvl2pPr marL="2085178" indent="0">
              <a:buNone/>
              <a:defRPr sz="5492"/>
            </a:lvl2pPr>
            <a:lvl3pPr marL="4170354" indent="0">
              <a:buNone/>
              <a:defRPr sz="4593"/>
            </a:lvl3pPr>
            <a:lvl4pPr marL="6255532" indent="0">
              <a:buNone/>
              <a:defRPr sz="4094"/>
            </a:lvl4pPr>
            <a:lvl5pPr marL="8340708" indent="0">
              <a:buNone/>
              <a:defRPr sz="4094"/>
            </a:lvl5pPr>
            <a:lvl6pPr marL="10425886" indent="0">
              <a:buNone/>
              <a:defRPr sz="4094"/>
            </a:lvl6pPr>
            <a:lvl7pPr marL="12511062" indent="0">
              <a:buNone/>
              <a:defRPr sz="4094"/>
            </a:lvl7pPr>
            <a:lvl8pPr marL="14596240" indent="0">
              <a:buNone/>
              <a:defRPr sz="4094"/>
            </a:lvl8pPr>
            <a:lvl9pPr marL="16681416" indent="0">
              <a:buNone/>
              <a:defRPr sz="4094"/>
            </a:lvl9pPr>
          </a:lstStyle>
          <a:p>
            <a:pPr lvl="0"/>
            <a:r>
              <a:rPr lang="en-GB"/>
              <a:t>Click to edit Master text styles</a:t>
            </a:r>
          </a:p>
        </p:txBody>
      </p:sp>
      <p:sp>
        <p:nvSpPr>
          <p:cNvPr id="5" name="Date Placeholder 4"/>
          <p:cNvSpPr>
            <a:spLocks noGrp="1"/>
          </p:cNvSpPr>
          <p:nvPr>
            <p:ph type="dt" sz="half" idx="10"/>
          </p:nvPr>
        </p:nvSpPr>
        <p:spPr/>
        <p:txBody>
          <a:bodyPr/>
          <a:lstStyle/>
          <a:p>
            <a:fld id="{A62CBF53-C666-D642-8B28-819174D5928C}"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306810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14968538"/>
            <a:ext cx="18165128" cy="1767120"/>
          </a:xfrm>
        </p:spPr>
        <p:txBody>
          <a:bodyPr anchor="b"/>
          <a:lstStyle>
            <a:lvl1pPr algn="l">
              <a:defRPr sz="9087" b="1"/>
            </a:lvl1pPr>
          </a:lstStyle>
          <a:p>
            <a:r>
              <a:rPr lang="en-GB"/>
              <a:t>Click to edit Master title style</a:t>
            </a:r>
            <a:endParaRPr lang="en-US"/>
          </a:p>
        </p:txBody>
      </p:sp>
      <p:sp>
        <p:nvSpPr>
          <p:cNvPr id="3" name="Picture Placeholder 2"/>
          <p:cNvSpPr>
            <a:spLocks noGrp="1"/>
          </p:cNvSpPr>
          <p:nvPr>
            <p:ph type="pic" idx="1"/>
          </p:nvPr>
        </p:nvSpPr>
        <p:spPr>
          <a:xfrm>
            <a:off x="5934154" y="1910666"/>
            <a:ext cx="18165128" cy="12830175"/>
          </a:xfrm>
        </p:spPr>
        <p:txBody>
          <a:bodyPr/>
          <a:lstStyle>
            <a:lvl1pPr marL="0" indent="0">
              <a:buNone/>
              <a:defRPr sz="14579"/>
            </a:lvl1pPr>
            <a:lvl2pPr marL="2085178" indent="0">
              <a:buNone/>
              <a:defRPr sz="12782"/>
            </a:lvl2pPr>
            <a:lvl3pPr marL="4170354" indent="0">
              <a:buNone/>
              <a:defRPr sz="10984"/>
            </a:lvl3pPr>
            <a:lvl4pPr marL="6255532" indent="0">
              <a:buNone/>
              <a:defRPr sz="9087"/>
            </a:lvl4pPr>
            <a:lvl5pPr marL="8340708" indent="0">
              <a:buNone/>
              <a:defRPr sz="9087"/>
            </a:lvl5pPr>
            <a:lvl6pPr marL="10425886" indent="0">
              <a:buNone/>
              <a:defRPr sz="9087"/>
            </a:lvl6pPr>
            <a:lvl7pPr marL="12511062" indent="0">
              <a:buNone/>
              <a:defRPr sz="9087"/>
            </a:lvl7pPr>
            <a:lvl8pPr marL="14596240" indent="0">
              <a:buNone/>
              <a:defRPr sz="9087"/>
            </a:lvl8pPr>
            <a:lvl9pPr marL="16681416" indent="0">
              <a:buNone/>
              <a:defRPr sz="9087"/>
            </a:lvl9pPr>
          </a:lstStyle>
          <a:p>
            <a:endParaRPr lang="en-US"/>
          </a:p>
        </p:txBody>
      </p:sp>
      <p:sp>
        <p:nvSpPr>
          <p:cNvPr id="4" name="Text Placeholder 3"/>
          <p:cNvSpPr>
            <a:spLocks noGrp="1"/>
          </p:cNvSpPr>
          <p:nvPr>
            <p:ph type="body" sz="half" idx="2"/>
          </p:nvPr>
        </p:nvSpPr>
        <p:spPr>
          <a:xfrm>
            <a:off x="5934154" y="16735658"/>
            <a:ext cx="18165128" cy="2509605"/>
          </a:xfrm>
        </p:spPr>
        <p:txBody>
          <a:bodyPr/>
          <a:lstStyle>
            <a:lvl1pPr marL="0" indent="0">
              <a:buNone/>
              <a:defRPr sz="6391"/>
            </a:lvl1pPr>
            <a:lvl2pPr marL="2085178" indent="0">
              <a:buNone/>
              <a:defRPr sz="5492"/>
            </a:lvl2pPr>
            <a:lvl3pPr marL="4170354" indent="0">
              <a:buNone/>
              <a:defRPr sz="4593"/>
            </a:lvl3pPr>
            <a:lvl4pPr marL="6255532" indent="0">
              <a:buNone/>
              <a:defRPr sz="4094"/>
            </a:lvl4pPr>
            <a:lvl5pPr marL="8340708" indent="0">
              <a:buNone/>
              <a:defRPr sz="4094"/>
            </a:lvl5pPr>
            <a:lvl6pPr marL="10425886" indent="0">
              <a:buNone/>
              <a:defRPr sz="4094"/>
            </a:lvl6pPr>
            <a:lvl7pPr marL="12511062" indent="0">
              <a:buNone/>
              <a:defRPr sz="4094"/>
            </a:lvl7pPr>
            <a:lvl8pPr marL="14596240" indent="0">
              <a:buNone/>
              <a:defRPr sz="4094"/>
            </a:lvl8pPr>
            <a:lvl9pPr marL="16681416" indent="0">
              <a:buNone/>
              <a:defRPr sz="4094"/>
            </a:lvl9pPr>
          </a:lstStyle>
          <a:p>
            <a:pPr lvl="0"/>
            <a:r>
              <a:rPr lang="en-GB"/>
              <a:t>Click to edit Master text styles</a:t>
            </a:r>
          </a:p>
        </p:txBody>
      </p:sp>
      <p:sp>
        <p:nvSpPr>
          <p:cNvPr id="5" name="Date Placeholder 4"/>
          <p:cNvSpPr>
            <a:spLocks noGrp="1"/>
          </p:cNvSpPr>
          <p:nvPr>
            <p:ph type="dt" sz="half" idx="10"/>
          </p:nvPr>
        </p:nvSpPr>
        <p:spPr/>
        <p:txBody>
          <a:bodyPr/>
          <a:lstStyle/>
          <a:p>
            <a:fld id="{A62CBF53-C666-D642-8B28-819174D5928C}"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0E54B-8DA4-0641-84F1-17C00A62EE2B}" type="slidenum">
              <a:rPr lang="en-US" smtClean="0"/>
              <a:t>‹#›</a:t>
            </a:fld>
            <a:endParaRPr lang="en-US"/>
          </a:p>
        </p:txBody>
      </p:sp>
    </p:spTree>
    <p:extLst>
      <p:ext uri="{BB962C8B-B14F-4D97-AF65-F5344CB8AC3E}">
        <p14:creationId xmlns:p14="http://schemas.microsoft.com/office/powerpoint/2010/main" val="382844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2" y="856336"/>
            <a:ext cx="27247692" cy="3563938"/>
          </a:xfrm>
          <a:prstGeom prst="rect">
            <a:avLst/>
          </a:prstGeom>
        </p:spPr>
        <p:txBody>
          <a:bodyPr vert="horz" lIns="417634" tIns="208817" rIns="417634" bIns="208817"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513762" y="4989515"/>
            <a:ext cx="27247692" cy="14112204"/>
          </a:xfrm>
          <a:prstGeom prst="rect">
            <a:avLst/>
          </a:prstGeom>
        </p:spPr>
        <p:txBody>
          <a:bodyPr vert="horz" lIns="417634" tIns="208817" rIns="417634" bIns="208817"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513761" y="19819454"/>
            <a:ext cx="7064216" cy="1138480"/>
          </a:xfrm>
          <a:prstGeom prst="rect">
            <a:avLst/>
          </a:prstGeom>
        </p:spPr>
        <p:txBody>
          <a:bodyPr vert="horz" lIns="417634" tIns="208817" rIns="417634" bIns="208817" rtlCol="0" anchor="ctr"/>
          <a:lstStyle>
            <a:lvl1pPr algn="l">
              <a:defRPr sz="5492">
                <a:solidFill>
                  <a:schemeClr val="tx1">
                    <a:tint val="75000"/>
                  </a:schemeClr>
                </a:solidFill>
              </a:defRPr>
            </a:lvl1pPr>
          </a:lstStyle>
          <a:p>
            <a:fld id="{A62CBF53-C666-D642-8B28-819174D5928C}" type="datetimeFigureOut">
              <a:rPr lang="en-US" smtClean="0"/>
              <a:t>10/22/2024</a:t>
            </a:fld>
            <a:endParaRPr lang="en-US"/>
          </a:p>
        </p:txBody>
      </p:sp>
      <p:sp>
        <p:nvSpPr>
          <p:cNvPr id="5" name="Footer Placeholder 4"/>
          <p:cNvSpPr>
            <a:spLocks noGrp="1"/>
          </p:cNvSpPr>
          <p:nvPr>
            <p:ph type="ftr" sz="quarter" idx="3"/>
          </p:nvPr>
        </p:nvSpPr>
        <p:spPr>
          <a:xfrm>
            <a:off x="10344032" y="19819454"/>
            <a:ext cx="9587151" cy="1138480"/>
          </a:xfrm>
          <a:prstGeom prst="rect">
            <a:avLst/>
          </a:prstGeom>
        </p:spPr>
        <p:txBody>
          <a:bodyPr vert="horz" lIns="417634" tIns="208817" rIns="417634" bIns="208817" rtlCol="0" anchor="ctr"/>
          <a:lstStyle>
            <a:lvl1pPr algn="ctr">
              <a:defRPr sz="54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19819454"/>
            <a:ext cx="7064216" cy="1138480"/>
          </a:xfrm>
          <a:prstGeom prst="rect">
            <a:avLst/>
          </a:prstGeom>
        </p:spPr>
        <p:txBody>
          <a:bodyPr vert="horz" lIns="417634" tIns="208817" rIns="417634" bIns="208817" rtlCol="0" anchor="ctr"/>
          <a:lstStyle>
            <a:lvl1pPr algn="r">
              <a:defRPr sz="5492">
                <a:solidFill>
                  <a:schemeClr val="tx1">
                    <a:tint val="75000"/>
                  </a:schemeClr>
                </a:solidFill>
              </a:defRPr>
            </a:lvl1pPr>
          </a:lstStyle>
          <a:p>
            <a:fld id="{A1A0E54B-8DA4-0641-84F1-17C00A62EE2B}" type="slidenum">
              <a:rPr lang="en-US" smtClean="0"/>
              <a:t>‹#›</a:t>
            </a:fld>
            <a:endParaRPr lang="en-US"/>
          </a:p>
        </p:txBody>
      </p:sp>
    </p:spTree>
    <p:extLst>
      <p:ext uri="{BB962C8B-B14F-4D97-AF65-F5344CB8AC3E}">
        <p14:creationId xmlns:p14="http://schemas.microsoft.com/office/powerpoint/2010/main" val="3513436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5178" rtl="0" eaLnBrk="1" latinLnBrk="0" hangingPunct="1">
        <a:spcBef>
          <a:spcPct val="0"/>
        </a:spcBef>
        <a:buNone/>
        <a:defRPr sz="20071" kern="1200">
          <a:solidFill>
            <a:schemeClr val="tx1"/>
          </a:solidFill>
          <a:latin typeface="+mj-lt"/>
          <a:ea typeface="+mj-ea"/>
          <a:cs typeface="+mj-cs"/>
        </a:defRPr>
      </a:lvl1pPr>
    </p:titleStyle>
    <p:bodyStyle>
      <a:lvl1pPr marL="1563882" indent="-1563882" algn="l" defTabSz="2085178" rtl="0" eaLnBrk="1" latinLnBrk="0" hangingPunct="1">
        <a:spcBef>
          <a:spcPct val="20000"/>
        </a:spcBef>
        <a:buFont typeface="Arial"/>
        <a:buChar char="•"/>
        <a:defRPr sz="14579" kern="1200">
          <a:solidFill>
            <a:schemeClr val="tx1"/>
          </a:solidFill>
          <a:latin typeface="+mn-lt"/>
          <a:ea typeface="+mn-ea"/>
          <a:cs typeface="+mn-cs"/>
        </a:defRPr>
      </a:lvl1pPr>
      <a:lvl2pPr marL="3388414" indent="-1303236" algn="l" defTabSz="2085178" rtl="0" eaLnBrk="1" latinLnBrk="0" hangingPunct="1">
        <a:spcBef>
          <a:spcPct val="20000"/>
        </a:spcBef>
        <a:buFont typeface="Arial"/>
        <a:buChar char="–"/>
        <a:defRPr sz="12782" kern="1200">
          <a:solidFill>
            <a:schemeClr val="tx1"/>
          </a:solidFill>
          <a:latin typeface="+mn-lt"/>
          <a:ea typeface="+mn-ea"/>
          <a:cs typeface="+mn-cs"/>
        </a:defRPr>
      </a:lvl2pPr>
      <a:lvl3pPr marL="5212943" indent="-1042589" algn="l" defTabSz="2085178" rtl="0" eaLnBrk="1" latinLnBrk="0" hangingPunct="1">
        <a:spcBef>
          <a:spcPct val="20000"/>
        </a:spcBef>
        <a:buFont typeface="Arial"/>
        <a:buChar char="•"/>
        <a:defRPr sz="10984" kern="1200">
          <a:solidFill>
            <a:schemeClr val="tx1"/>
          </a:solidFill>
          <a:latin typeface="+mn-lt"/>
          <a:ea typeface="+mn-ea"/>
          <a:cs typeface="+mn-cs"/>
        </a:defRPr>
      </a:lvl3pPr>
      <a:lvl4pPr marL="7298120" indent="-1042589" algn="l" defTabSz="2085178" rtl="0" eaLnBrk="1" latinLnBrk="0" hangingPunct="1">
        <a:spcBef>
          <a:spcPct val="20000"/>
        </a:spcBef>
        <a:buFont typeface="Arial"/>
        <a:buChar char="–"/>
        <a:defRPr sz="9087" kern="1200">
          <a:solidFill>
            <a:schemeClr val="tx1"/>
          </a:solidFill>
          <a:latin typeface="+mn-lt"/>
          <a:ea typeface="+mn-ea"/>
          <a:cs typeface="+mn-cs"/>
        </a:defRPr>
      </a:lvl4pPr>
      <a:lvl5pPr marL="9383297" indent="-1042589" algn="l" defTabSz="2085178" rtl="0" eaLnBrk="1" latinLnBrk="0" hangingPunct="1">
        <a:spcBef>
          <a:spcPct val="20000"/>
        </a:spcBef>
        <a:buFont typeface="Arial"/>
        <a:buChar char="»"/>
        <a:defRPr sz="9087" kern="1200">
          <a:solidFill>
            <a:schemeClr val="tx1"/>
          </a:solidFill>
          <a:latin typeface="+mn-lt"/>
          <a:ea typeface="+mn-ea"/>
          <a:cs typeface="+mn-cs"/>
        </a:defRPr>
      </a:lvl5pPr>
      <a:lvl6pPr marL="11468474" indent="-1042589" algn="l" defTabSz="2085178" rtl="0" eaLnBrk="1" latinLnBrk="0" hangingPunct="1">
        <a:spcBef>
          <a:spcPct val="20000"/>
        </a:spcBef>
        <a:buFont typeface="Arial"/>
        <a:buChar char="•"/>
        <a:defRPr sz="9087" kern="1200">
          <a:solidFill>
            <a:schemeClr val="tx1"/>
          </a:solidFill>
          <a:latin typeface="+mn-lt"/>
          <a:ea typeface="+mn-ea"/>
          <a:cs typeface="+mn-cs"/>
        </a:defRPr>
      </a:lvl6pPr>
      <a:lvl7pPr marL="13553651" indent="-1042589" algn="l" defTabSz="2085178" rtl="0" eaLnBrk="1" latinLnBrk="0" hangingPunct="1">
        <a:spcBef>
          <a:spcPct val="20000"/>
        </a:spcBef>
        <a:buFont typeface="Arial"/>
        <a:buChar char="•"/>
        <a:defRPr sz="9087" kern="1200">
          <a:solidFill>
            <a:schemeClr val="tx1"/>
          </a:solidFill>
          <a:latin typeface="+mn-lt"/>
          <a:ea typeface="+mn-ea"/>
          <a:cs typeface="+mn-cs"/>
        </a:defRPr>
      </a:lvl7pPr>
      <a:lvl8pPr marL="15638828" indent="-1042589" algn="l" defTabSz="2085178" rtl="0" eaLnBrk="1" latinLnBrk="0" hangingPunct="1">
        <a:spcBef>
          <a:spcPct val="20000"/>
        </a:spcBef>
        <a:buFont typeface="Arial"/>
        <a:buChar char="•"/>
        <a:defRPr sz="9087" kern="1200">
          <a:solidFill>
            <a:schemeClr val="tx1"/>
          </a:solidFill>
          <a:latin typeface="+mn-lt"/>
          <a:ea typeface="+mn-ea"/>
          <a:cs typeface="+mn-cs"/>
        </a:defRPr>
      </a:lvl8pPr>
      <a:lvl9pPr marL="17724005" indent="-1042589" algn="l" defTabSz="2085178" rtl="0" eaLnBrk="1" latinLnBrk="0" hangingPunct="1">
        <a:spcBef>
          <a:spcPct val="20000"/>
        </a:spcBef>
        <a:buFont typeface="Arial"/>
        <a:buChar char="•"/>
        <a:defRPr sz="9087" kern="1200">
          <a:solidFill>
            <a:schemeClr val="tx1"/>
          </a:solidFill>
          <a:latin typeface="+mn-lt"/>
          <a:ea typeface="+mn-ea"/>
          <a:cs typeface="+mn-cs"/>
        </a:defRPr>
      </a:lvl9pPr>
    </p:bodyStyle>
    <p:otherStyle>
      <a:defPPr>
        <a:defRPr lang="en-US"/>
      </a:defPPr>
      <a:lvl1pPr marL="0" algn="l" defTabSz="2085178" rtl="0" eaLnBrk="1" latinLnBrk="0" hangingPunct="1">
        <a:defRPr sz="8188" kern="1200">
          <a:solidFill>
            <a:schemeClr val="tx1"/>
          </a:solidFill>
          <a:latin typeface="+mn-lt"/>
          <a:ea typeface="+mn-ea"/>
          <a:cs typeface="+mn-cs"/>
        </a:defRPr>
      </a:lvl1pPr>
      <a:lvl2pPr marL="2085178" algn="l" defTabSz="2085178" rtl="0" eaLnBrk="1" latinLnBrk="0" hangingPunct="1">
        <a:defRPr sz="8188" kern="1200">
          <a:solidFill>
            <a:schemeClr val="tx1"/>
          </a:solidFill>
          <a:latin typeface="+mn-lt"/>
          <a:ea typeface="+mn-ea"/>
          <a:cs typeface="+mn-cs"/>
        </a:defRPr>
      </a:lvl2pPr>
      <a:lvl3pPr marL="4170354" algn="l" defTabSz="2085178" rtl="0" eaLnBrk="1" latinLnBrk="0" hangingPunct="1">
        <a:defRPr sz="8188" kern="1200">
          <a:solidFill>
            <a:schemeClr val="tx1"/>
          </a:solidFill>
          <a:latin typeface="+mn-lt"/>
          <a:ea typeface="+mn-ea"/>
          <a:cs typeface="+mn-cs"/>
        </a:defRPr>
      </a:lvl3pPr>
      <a:lvl4pPr marL="6255532" algn="l" defTabSz="2085178" rtl="0" eaLnBrk="1" latinLnBrk="0" hangingPunct="1">
        <a:defRPr sz="8188" kern="1200">
          <a:solidFill>
            <a:schemeClr val="tx1"/>
          </a:solidFill>
          <a:latin typeface="+mn-lt"/>
          <a:ea typeface="+mn-ea"/>
          <a:cs typeface="+mn-cs"/>
        </a:defRPr>
      </a:lvl4pPr>
      <a:lvl5pPr marL="8340708" algn="l" defTabSz="2085178" rtl="0" eaLnBrk="1" latinLnBrk="0" hangingPunct="1">
        <a:defRPr sz="8188" kern="1200">
          <a:solidFill>
            <a:schemeClr val="tx1"/>
          </a:solidFill>
          <a:latin typeface="+mn-lt"/>
          <a:ea typeface="+mn-ea"/>
          <a:cs typeface="+mn-cs"/>
        </a:defRPr>
      </a:lvl5pPr>
      <a:lvl6pPr marL="10425886" algn="l" defTabSz="2085178" rtl="0" eaLnBrk="1" latinLnBrk="0" hangingPunct="1">
        <a:defRPr sz="8188" kern="1200">
          <a:solidFill>
            <a:schemeClr val="tx1"/>
          </a:solidFill>
          <a:latin typeface="+mn-lt"/>
          <a:ea typeface="+mn-ea"/>
          <a:cs typeface="+mn-cs"/>
        </a:defRPr>
      </a:lvl6pPr>
      <a:lvl7pPr marL="12511062" algn="l" defTabSz="2085178" rtl="0" eaLnBrk="1" latinLnBrk="0" hangingPunct="1">
        <a:defRPr sz="8188" kern="1200">
          <a:solidFill>
            <a:schemeClr val="tx1"/>
          </a:solidFill>
          <a:latin typeface="+mn-lt"/>
          <a:ea typeface="+mn-ea"/>
          <a:cs typeface="+mn-cs"/>
        </a:defRPr>
      </a:lvl7pPr>
      <a:lvl8pPr marL="14596240" algn="l" defTabSz="2085178" rtl="0" eaLnBrk="1" latinLnBrk="0" hangingPunct="1">
        <a:defRPr sz="8188" kern="1200">
          <a:solidFill>
            <a:schemeClr val="tx1"/>
          </a:solidFill>
          <a:latin typeface="+mn-lt"/>
          <a:ea typeface="+mn-ea"/>
          <a:cs typeface="+mn-cs"/>
        </a:defRPr>
      </a:lvl8pPr>
      <a:lvl9pPr marL="16681416" algn="l" defTabSz="2085178" rtl="0" eaLnBrk="1" latinLnBrk="0" hangingPunct="1">
        <a:defRPr sz="81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5.jpeg"/><Relationship Id="rId1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diagramLayout" Target="../diagrams/layout1.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3.png"/><Relationship Id="rId5" Type="http://schemas.openxmlformats.org/officeDocument/2006/relationships/image" Target="../media/image2.png"/><Relationship Id="rId15" Type="http://schemas.openxmlformats.org/officeDocument/2006/relationships/image" Target="../media/image7.jpeg"/><Relationship Id="rId10" Type="http://schemas.microsoft.com/office/2007/relationships/diagramDrawing" Target="../diagrams/drawing1.xml"/><Relationship Id="rId19" Type="http://schemas.openxmlformats.org/officeDocument/2006/relationships/comments" Target="../comments/comment1.xml"/><Relationship Id="rId4" Type="http://schemas.openxmlformats.org/officeDocument/2006/relationships/hyperlink" Target="https://health-policy-systems.biomedcentral.com/articles/10.1186/s12961-023-01095-2/figures/1" TargetMode="External"/><Relationship Id="rId9" Type="http://schemas.openxmlformats.org/officeDocument/2006/relationships/diagramColors" Target="../diagrams/colors1.xml"/><Relationship Id="rId1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555" y="20609478"/>
            <a:ext cx="5508707" cy="222818"/>
          </a:xfrm>
          <a:prstGeom prst="rect">
            <a:avLst/>
          </a:prstGeom>
          <a:noFill/>
        </p:spPr>
        <p:txBody>
          <a:bodyPr wrap="square" rtlCol="0">
            <a:spAutoFit/>
          </a:bodyPr>
          <a:lstStyle/>
          <a:p>
            <a:r>
              <a:rPr lang="en-US" sz="848" dirty="0">
                <a:latin typeface="Palatino"/>
                <a:cs typeface="Palatino"/>
              </a:rPr>
              <a:t>The University of St Andrews is a charity registered in Scotland, No: SC013532</a:t>
            </a:r>
          </a:p>
        </p:txBody>
      </p:sp>
      <p:sp>
        <p:nvSpPr>
          <p:cNvPr id="6" name="TextBox 5"/>
          <p:cNvSpPr txBox="1"/>
          <p:nvPr/>
        </p:nvSpPr>
        <p:spPr>
          <a:xfrm>
            <a:off x="591990" y="702476"/>
            <a:ext cx="27363040" cy="892552"/>
          </a:xfrm>
          <a:prstGeom prst="rect">
            <a:avLst/>
          </a:prstGeom>
          <a:noFill/>
        </p:spPr>
        <p:txBody>
          <a:bodyPr wrap="square" rtlCol="0">
            <a:spAutoFit/>
          </a:bodyPr>
          <a:lstStyle/>
          <a:p>
            <a:r>
              <a:rPr lang="en-US" sz="5200" b="1" dirty="0">
                <a:latin typeface="Palatino Linotype" charset="0"/>
                <a:ea typeface="Palatino Linotype" charset="0"/>
                <a:cs typeface="Palatino Linotype" charset="0"/>
              </a:rPr>
              <a:t>Scotland’s COVID-19 Learning Health System: Integrating Data, Knowledge, and Action</a:t>
            </a:r>
          </a:p>
        </p:txBody>
      </p:sp>
      <p:sp>
        <p:nvSpPr>
          <p:cNvPr id="7" name="TextBox 6"/>
          <p:cNvSpPr txBox="1"/>
          <p:nvPr/>
        </p:nvSpPr>
        <p:spPr>
          <a:xfrm>
            <a:off x="521481" y="1528683"/>
            <a:ext cx="26366987" cy="707886"/>
          </a:xfrm>
          <a:prstGeom prst="rect">
            <a:avLst/>
          </a:prstGeom>
          <a:noFill/>
        </p:spPr>
        <p:txBody>
          <a:bodyPr wrap="square" rtlCol="0">
            <a:spAutoFit/>
          </a:bodyPr>
          <a:lstStyle/>
          <a:p>
            <a:r>
              <a:rPr lang="en-US" sz="4000" dirty="0">
                <a:latin typeface="Palatino Linotype" charset="0"/>
                <a:ea typeface="Palatino Linotype" charset="0"/>
                <a:cs typeface="Palatino Linotype" charset="0"/>
              </a:rPr>
              <a:t>Edward Tamekloe | MSc Health Data Science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8977" y="39440"/>
            <a:ext cx="3254647" cy="4027735"/>
          </a:xfrm>
          <a:prstGeom prst="rect">
            <a:avLst/>
          </a:prstGeom>
        </p:spPr>
      </p:pic>
      <p:sp>
        <p:nvSpPr>
          <p:cNvPr id="3" name="TextBox 2">
            <a:extLst>
              <a:ext uri="{FF2B5EF4-FFF2-40B4-BE49-F238E27FC236}">
                <a16:creationId xmlns:a16="http://schemas.microsoft.com/office/drawing/2014/main" id="{5C885360-DC98-0913-4BB1-DCAA65792448}"/>
              </a:ext>
            </a:extLst>
          </p:cNvPr>
          <p:cNvSpPr txBox="1"/>
          <p:nvPr/>
        </p:nvSpPr>
        <p:spPr>
          <a:xfrm>
            <a:off x="420399" y="2384999"/>
            <a:ext cx="8230355" cy="7109639"/>
          </a:xfrm>
          <a:prstGeom prst="rect">
            <a:avLst/>
          </a:prstGeom>
          <a:noFill/>
        </p:spPr>
        <p:txBody>
          <a:bodyPr wrap="square" rtlCol="0">
            <a:spAutoFit/>
          </a:bodyPr>
          <a:lstStyle/>
          <a:p>
            <a:r>
              <a:rPr lang="en-US" sz="4000" b="1" dirty="0">
                <a:latin typeface="Palatino Linotype" charset="0"/>
                <a:ea typeface="Palatino Linotype" charset="0"/>
                <a:cs typeface="Palatino Linotype" charset="0"/>
              </a:rPr>
              <a:t>Introduction:</a:t>
            </a:r>
          </a:p>
          <a:p>
            <a:endParaRPr lang="en-US" sz="4000" b="1" dirty="0">
              <a:latin typeface="Palatino Linotype" charset="0"/>
              <a:ea typeface="Palatino Linotype" charset="0"/>
              <a:cs typeface="Palatino Linotype" charset="0"/>
            </a:endParaRPr>
          </a:p>
          <a:p>
            <a:endParaRPr lang="en-GB" sz="3600" dirty="0">
              <a:latin typeface="Palatino Linotype" charset="0"/>
              <a:ea typeface="Palatino Linotype" charset="0"/>
              <a:cs typeface="Palatino Linotype" charset="0"/>
            </a:endParaRPr>
          </a:p>
          <a:p>
            <a:endParaRPr lang="en-GB" sz="3600" dirty="0">
              <a:latin typeface="Palatino Linotype" charset="0"/>
              <a:ea typeface="Palatino Linotype" charset="0"/>
              <a:cs typeface="Palatino Linotype" charset="0"/>
            </a:endParaRPr>
          </a:p>
          <a:p>
            <a:endParaRPr lang="en-GB" sz="3600" dirty="0">
              <a:latin typeface="Palatino Linotype" charset="0"/>
              <a:ea typeface="Palatino Linotype" charset="0"/>
              <a:cs typeface="Palatino Linotype" charset="0"/>
            </a:endParaRPr>
          </a:p>
          <a:p>
            <a:endParaRPr lang="en-GB" sz="3600" dirty="0">
              <a:latin typeface="Palatino Linotype" charset="0"/>
              <a:ea typeface="Palatino Linotype" charset="0"/>
              <a:cs typeface="Palatino Linotype" charset="0"/>
            </a:endParaRPr>
          </a:p>
          <a:p>
            <a:endParaRPr lang="en-GB" sz="3600" dirty="0">
              <a:latin typeface="Palatino Linotype" charset="0"/>
              <a:ea typeface="Palatino Linotype" charset="0"/>
              <a:cs typeface="Palatino Linotype" charset="0"/>
            </a:endParaRPr>
          </a:p>
          <a:p>
            <a:endParaRPr lang="en-GB" sz="3600" dirty="0">
              <a:latin typeface="Palatino Linotype" charset="0"/>
              <a:ea typeface="Palatino Linotype" charset="0"/>
              <a:cs typeface="Palatino Linotype" charset="0"/>
            </a:endParaRPr>
          </a:p>
          <a:p>
            <a:r>
              <a:rPr lang="en-GB" sz="3200" dirty="0">
                <a:latin typeface="Times New Roman" panose="02020603050405020304" pitchFamily="18" charset="0"/>
                <a:ea typeface="Palatino Linotype" charset="0"/>
                <a:cs typeface="Times New Roman" panose="02020603050405020304" pitchFamily="18" charset="0"/>
              </a:rPr>
              <a:t>A continuous cycle where data is collected from various healthcare settings, analysed, and the findings are rapidly translated into practice to improve Covid-19 pandemic management and response.</a:t>
            </a:r>
            <a:endParaRPr lang="en-US" sz="3200" dirty="0">
              <a:latin typeface="Times New Roman" panose="02020603050405020304" pitchFamily="18" charset="0"/>
              <a:ea typeface="Palatino Linotype" charset="0"/>
              <a:cs typeface="Times New Roman" panose="02020603050405020304" pitchFamily="18" charset="0"/>
            </a:endParaRPr>
          </a:p>
        </p:txBody>
      </p:sp>
      <p:sp>
        <p:nvSpPr>
          <p:cNvPr id="4" name="TextBox 3">
            <a:extLst>
              <a:ext uri="{FF2B5EF4-FFF2-40B4-BE49-F238E27FC236}">
                <a16:creationId xmlns:a16="http://schemas.microsoft.com/office/drawing/2014/main" id="{E4096351-B584-F27C-A136-61B171C5F929}"/>
              </a:ext>
            </a:extLst>
          </p:cNvPr>
          <p:cNvSpPr txBox="1"/>
          <p:nvPr/>
        </p:nvSpPr>
        <p:spPr>
          <a:xfrm>
            <a:off x="92561" y="10163847"/>
            <a:ext cx="8416305" cy="707886"/>
          </a:xfrm>
          <a:prstGeom prst="rect">
            <a:avLst/>
          </a:prstGeom>
          <a:noFill/>
        </p:spPr>
        <p:txBody>
          <a:bodyPr wrap="square" rtlCol="0">
            <a:spAutoFit/>
          </a:bodyPr>
          <a:lstStyle/>
          <a:p>
            <a:r>
              <a:rPr lang="en-US" sz="4000" b="1" dirty="0">
                <a:latin typeface="Palatino Linotype" charset="0"/>
                <a:ea typeface="Palatino Linotype" charset="0"/>
                <a:cs typeface="Palatino Linotype" charset="0"/>
              </a:rPr>
              <a:t>Stakeholders</a:t>
            </a:r>
            <a:endParaRPr lang="en-US" sz="4000" dirty="0">
              <a:latin typeface="Palatino Linotype" charset="0"/>
              <a:ea typeface="Palatino Linotype" charset="0"/>
              <a:cs typeface="Palatino Linotype" charset="0"/>
            </a:endParaRPr>
          </a:p>
        </p:txBody>
      </p:sp>
      <p:sp>
        <p:nvSpPr>
          <p:cNvPr id="8" name="TextBox 7">
            <a:extLst>
              <a:ext uri="{FF2B5EF4-FFF2-40B4-BE49-F238E27FC236}">
                <a16:creationId xmlns:a16="http://schemas.microsoft.com/office/drawing/2014/main" id="{E4DADFEF-BEC6-E0CB-F10D-F0BD72D34848}"/>
              </a:ext>
            </a:extLst>
          </p:cNvPr>
          <p:cNvSpPr txBox="1"/>
          <p:nvPr/>
        </p:nvSpPr>
        <p:spPr>
          <a:xfrm>
            <a:off x="231950" y="11697280"/>
            <a:ext cx="8137529" cy="4770537"/>
          </a:xfrm>
          <a:prstGeom prst="rect">
            <a:avLst/>
          </a:prstGeom>
          <a:noFill/>
        </p:spPr>
        <p:txBody>
          <a:bodyPr wrap="square" rtlCol="0">
            <a:spAutoFit/>
          </a:bodyPr>
          <a:lstStyle/>
          <a:p>
            <a:r>
              <a:rPr lang="en-US" sz="4000" b="1" dirty="0">
                <a:latin typeface="Times New Roman" panose="02020603050405020304" pitchFamily="18" charset="0"/>
                <a:ea typeface="Palatino Linotype" charset="0"/>
                <a:cs typeface="Times New Roman" panose="02020603050405020304" pitchFamily="18" charset="0"/>
              </a:rPr>
              <a:t>Data Collection</a:t>
            </a:r>
          </a:p>
          <a:p>
            <a:r>
              <a:rPr lang="en-GB" sz="3200" dirty="0">
                <a:latin typeface="Times New Roman" panose="02020603050405020304" pitchFamily="18" charset="0"/>
                <a:ea typeface="Palatino Linotype" charset="0"/>
                <a:cs typeface="Times New Roman" panose="02020603050405020304" pitchFamily="18" charset="0"/>
              </a:rPr>
              <a:t>To generate sufficient data to evaluate and advance patient care and health policy for COVID-19, data from many patients across various geographic settings are needed</a:t>
            </a:r>
          </a:p>
          <a:p>
            <a:pPr algn="l" fontAlgn="base"/>
            <a:r>
              <a:rPr lang="en-GB" sz="2800" b="0" i="0" dirty="0">
                <a:solidFill>
                  <a:srgbClr val="222222"/>
                </a:solidFill>
                <a:effectLst/>
                <a:latin typeface="Times New Roman" panose="02020603050405020304" pitchFamily="18" charset="0"/>
                <a:cs typeface="Times New Roman" panose="02020603050405020304" pitchFamily="18" charset="0"/>
              </a:rPr>
              <a:t>Sources:</a:t>
            </a:r>
          </a:p>
          <a:p>
            <a:pPr marL="171450" indent="-171450" algn="l" fontAlgn="base">
              <a:buFont typeface="Arial" panose="020B0604020202020204" pitchFamily="34" charset="0"/>
              <a:buChar char="•"/>
            </a:pPr>
            <a:r>
              <a:rPr lang="en-GB" sz="1600" b="1" i="0" dirty="0">
                <a:solidFill>
                  <a:srgbClr val="000000"/>
                </a:solidFill>
                <a:effectLst/>
                <a:latin typeface="Times New Roman" panose="02020603050405020304" pitchFamily="18" charset="0"/>
                <a:cs typeface="Times New Roman" panose="02020603050405020304" pitchFamily="18" charset="0"/>
              </a:rPr>
              <a:t>Clinical Data:</a:t>
            </a:r>
            <a:r>
              <a:rPr lang="en-GB" sz="1600" b="0" i="0" dirty="0">
                <a:solidFill>
                  <a:srgbClr val="000000"/>
                </a:solidFill>
                <a:effectLst/>
                <a:latin typeface="Times New Roman" panose="02020603050405020304" pitchFamily="18" charset="0"/>
                <a:cs typeface="Times New Roman" panose="02020603050405020304" pitchFamily="18" charset="0"/>
              </a:rPr>
              <a:t> Symptoms, treatments, outcomes from healthcare providers.</a:t>
            </a:r>
          </a:p>
          <a:p>
            <a:pPr marL="171450" indent="-171450" algn="l" fontAlgn="base">
              <a:buFont typeface="Arial" panose="020B0604020202020204" pitchFamily="34" charset="0"/>
              <a:buChar char="•"/>
            </a:pPr>
            <a:r>
              <a:rPr lang="en-GB" sz="1600" b="1" i="0" dirty="0">
                <a:solidFill>
                  <a:srgbClr val="000000"/>
                </a:solidFill>
                <a:effectLst/>
                <a:latin typeface="Times New Roman" panose="02020603050405020304" pitchFamily="18" charset="0"/>
                <a:cs typeface="Times New Roman" panose="02020603050405020304" pitchFamily="18" charset="0"/>
              </a:rPr>
              <a:t>Epidemiological Data:</a:t>
            </a:r>
            <a:r>
              <a:rPr lang="en-GB" sz="1600" b="0" i="0" dirty="0">
                <a:solidFill>
                  <a:srgbClr val="000000"/>
                </a:solidFill>
                <a:effectLst/>
                <a:latin typeface="Times New Roman" panose="02020603050405020304" pitchFamily="18" charset="0"/>
                <a:cs typeface="Times New Roman" panose="02020603050405020304" pitchFamily="18" charset="0"/>
              </a:rPr>
              <a:t> Infection rates, contact tracing information.</a:t>
            </a:r>
          </a:p>
          <a:p>
            <a:pPr marL="171450" indent="-171450" algn="l" fontAlgn="base">
              <a:buFont typeface="Arial" panose="020B0604020202020204" pitchFamily="34" charset="0"/>
              <a:buChar char="•"/>
            </a:pPr>
            <a:r>
              <a:rPr lang="en-GB" sz="1600" b="1" i="0" dirty="0">
                <a:solidFill>
                  <a:srgbClr val="000000"/>
                </a:solidFill>
                <a:effectLst/>
                <a:latin typeface="Times New Roman" panose="02020603050405020304" pitchFamily="18" charset="0"/>
                <a:cs typeface="Times New Roman" panose="02020603050405020304" pitchFamily="18" charset="0"/>
              </a:rPr>
              <a:t>Behavioural Data:</a:t>
            </a:r>
            <a:r>
              <a:rPr lang="en-GB" sz="1600" b="0" i="0" dirty="0">
                <a:solidFill>
                  <a:srgbClr val="000000"/>
                </a:solidFill>
                <a:effectLst/>
                <a:latin typeface="Times New Roman" panose="02020603050405020304" pitchFamily="18" charset="0"/>
                <a:cs typeface="Times New Roman" panose="02020603050405020304" pitchFamily="18" charset="0"/>
              </a:rPr>
              <a:t> Public adherence to guidelines, vaccination uptake.</a:t>
            </a:r>
          </a:p>
          <a:p>
            <a:pPr marL="171450" indent="-171450" algn="l" fontAlgn="base">
              <a:buFont typeface="Arial" panose="020B0604020202020204" pitchFamily="34" charset="0"/>
              <a:buChar char="•"/>
            </a:pPr>
            <a:r>
              <a:rPr lang="en-GB" sz="1600" b="1" i="0" dirty="0">
                <a:solidFill>
                  <a:srgbClr val="000000"/>
                </a:solidFill>
                <a:effectLst/>
                <a:latin typeface="Times New Roman" panose="02020603050405020304" pitchFamily="18" charset="0"/>
                <a:cs typeface="Times New Roman" panose="02020603050405020304" pitchFamily="18" charset="0"/>
              </a:rPr>
              <a:t>Genomic Data:</a:t>
            </a:r>
            <a:r>
              <a:rPr lang="en-GB" sz="1600" b="0" i="0" dirty="0">
                <a:solidFill>
                  <a:srgbClr val="000000"/>
                </a:solidFill>
                <a:effectLst/>
                <a:latin typeface="Times New Roman" panose="02020603050405020304" pitchFamily="18" charset="0"/>
                <a:cs typeface="Times New Roman" panose="02020603050405020304" pitchFamily="18" charset="0"/>
              </a:rPr>
              <a:t> Viral mutations and vaccine effectiveness.</a:t>
            </a:r>
          </a:p>
          <a:p>
            <a:pPr marL="171450" indent="-171450" algn="l" fontAlgn="base">
              <a:buFont typeface="Arial" panose="020B0604020202020204" pitchFamily="34" charset="0"/>
              <a:buChar char="•"/>
            </a:pPr>
            <a:r>
              <a:rPr lang="en-GB" sz="1600" b="1" i="0" dirty="0">
                <a:solidFill>
                  <a:srgbClr val="000000"/>
                </a:solidFill>
                <a:effectLst/>
                <a:latin typeface="Times New Roman" panose="02020603050405020304" pitchFamily="18" charset="0"/>
                <a:cs typeface="Times New Roman" panose="02020603050405020304" pitchFamily="18" charset="0"/>
              </a:rPr>
              <a:t>Socioeconomic Data:</a:t>
            </a:r>
            <a:r>
              <a:rPr lang="en-GB" sz="1600" b="0" i="0" dirty="0">
                <a:solidFill>
                  <a:srgbClr val="000000"/>
                </a:solidFill>
                <a:effectLst/>
                <a:latin typeface="Times New Roman" panose="02020603050405020304" pitchFamily="18" charset="0"/>
                <a:cs typeface="Times New Roman" panose="02020603050405020304" pitchFamily="18" charset="0"/>
              </a:rPr>
              <a:t> Impact on different communities and economic sectors.</a:t>
            </a:r>
          </a:p>
          <a:p>
            <a:r>
              <a:rPr lang="en-GB" sz="2800" b="0" i="0" dirty="0">
                <a:solidFill>
                  <a:srgbClr val="222222"/>
                </a:solidFill>
                <a:effectLst/>
                <a:latin typeface="Times New Roman" panose="02020603050405020304" pitchFamily="18" charset="0"/>
                <a:cs typeface="Times New Roman" panose="02020603050405020304" pitchFamily="18" charset="0"/>
              </a:rPr>
              <a:t>Establish data standards and governance</a:t>
            </a:r>
            <a:endParaRPr lang="en-US" sz="8000" dirty="0">
              <a:latin typeface="Times New Roman" panose="02020603050405020304" pitchFamily="18" charset="0"/>
              <a:ea typeface="Palatino Linotype" charset="0"/>
              <a:cs typeface="Times New Roman" panose="02020603050405020304" pitchFamily="18" charset="0"/>
            </a:endParaRPr>
          </a:p>
        </p:txBody>
      </p:sp>
      <p:sp>
        <p:nvSpPr>
          <p:cNvPr id="9" name="TextBox 8">
            <a:extLst>
              <a:ext uri="{FF2B5EF4-FFF2-40B4-BE49-F238E27FC236}">
                <a16:creationId xmlns:a16="http://schemas.microsoft.com/office/drawing/2014/main" id="{15FC2C01-F78E-FAC8-E3C6-2027A49F97CF}"/>
              </a:ext>
            </a:extLst>
          </p:cNvPr>
          <p:cNvSpPr txBox="1"/>
          <p:nvPr/>
        </p:nvSpPr>
        <p:spPr>
          <a:xfrm>
            <a:off x="139124" y="16540426"/>
            <a:ext cx="9525874" cy="2246769"/>
          </a:xfrm>
          <a:prstGeom prst="rect">
            <a:avLst/>
          </a:prstGeom>
          <a:noFill/>
        </p:spPr>
        <p:txBody>
          <a:bodyPr wrap="square" rtlCol="0">
            <a:spAutoFit/>
          </a:bodyPr>
          <a:lstStyle/>
          <a:p>
            <a:r>
              <a:rPr lang="en-US" sz="4000" b="1" dirty="0">
                <a:latin typeface="Times New Roman" panose="02020603050405020304" pitchFamily="18" charset="0"/>
                <a:ea typeface="Palatino Linotype" charset="0"/>
                <a:cs typeface="Times New Roman" panose="02020603050405020304" pitchFamily="18" charset="0"/>
              </a:rPr>
              <a:t>Data to Knowledge</a:t>
            </a:r>
          </a:p>
          <a:p>
            <a:pPr marL="171450" indent="-171450" algn="l" fontAlgn="base">
              <a:buFont typeface="Arial" panose="020B0604020202020204" pitchFamily="34" charset="0"/>
              <a:buChar char="•"/>
            </a:pPr>
            <a:r>
              <a:rPr lang="en-GB" sz="2000" b="1" i="0" dirty="0">
                <a:solidFill>
                  <a:srgbClr val="000000"/>
                </a:solidFill>
                <a:effectLst/>
                <a:latin typeface="Times New Roman" panose="02020603050405020304" pitchFamily="18" charset="0"/>
                <a:cs typeface="Times New Roman" panose="02020603050405020304" pitchFamily="18" charset="0"/>
              </a:rPr>
              <a:t>Data Integration:</a:t>
            </a:r>
            <a:r>
              <a:rPr lang="en-GB" sz="2000" b="0" i="0" dirty="0">
                <a:solidFill>
                  <a:srgbClr val="000000"/>
                </a:solidFill>
                <a:effectLst/>
                <a:latin typeface="Times New Roman" panose="02020603050405020304" pitchFamily="18" charset="0"/>
                <a:cs typeface="Times New Roman" panose="02020603050405020304" pitchFamily="18" charset="0"/>
              </a:rPr>
              <a:t> Combine data from multiple sources into a central repository.</a:t>
            </a:r>
          </a:p>
          <a:p>
            <a:pPr marL="171450" indent="-171450" algn="l" fontAlgn="base">
              <a:buFont typeface="Arial" panose="020B0604020202020204" pitchFamily="34" charset="0"/>
              <a:buChar char="•"/>
            </a:pPr>
            <a:r>
              <a:rPr lang="en-GB" sz="2000" b="1" i="0" dirty="0">
                <a:solidFill>
                  <a:srgbClr val="000000"/>
                </a:solidFill>
                <a:effectLst/>
                <a:latin typeface="Times New Roman" panose="02020603050405020304" pitchFamily="18" charset="0"/>
                <a:cs typeface="Times New Roman" panose="02020603050405020304" pitchFamily="18" charset="0"/>
              </a:rPr>
              <a:t>Data Analytics:</a:t>
            </a:r>
            <a:r>
              <a:rPr lang="en-GB" sz="2000" b="0" i="0" dirty="0">
                <a:solidFill>
                  <a:srgbClr val="000000"/>
                </a:solidFill>
                <a:effectLst/>
                <a:latin typeface="Times New Roman" panose="02020603050405020304" pitchFamily="18" charset="0"/>
                <a:cs typeface="Times New Roman" panose="02020603050405020304" pitchFamily="18" charset="0"/>
              </a:rPr>
              <a:t> Use AI and machine learning to identify trends and patterns.</a:t>
            </a:r>
          </a:p>
          <a:p>
            <a:pPr marL="171450" indent="-171450" algn="l" fontAlgn="base">
              <a:buFont typeface="Arial" panose="020B0604020202020204" pitchFamily="34" charset="0"/>
              <a:buChar char="•"/>
            </a:pPr>
            <a:r>
              <a:rPr lang="en-GB" sz="2000" b="1" i="0" dirty="0" err="1">
                <a:solidFill>
                  <a:srgbClr val="000000"/>
                </a:solidFill>
                <a:effectLst/>
                <a:latin typeface="Times New Roman" panose="02020603050405020304" pitchFamily="18" charset="0"/>
                <a:cs typeface="Times New Roman" panose="02020603050405020304" pitchFamily="18" charset="0"/>
              </a:rPr>
              <a:t>Modeling</a:t>
            </a:r>
            <a:r>
              <a:rPr lang="en-GB" sz="2000" b="1" i="0" dirty="0">
                <a:solidFill>
                  <a:srgbClr val="000000"/>
                </a:solidFill>
                <a:effectLst/>
                <a:latin typeface="Times New Roman" panose="02020603050405020304" pitchFamily="18" charset="0"/>
                <a:cs typeface="Times New Roman" panose="02020603050405020304" pitchFamily="18" charset="0"/>
              </a:rPr>
              <a:t> &amp; Simulation:</a:t>
            </a:r>
            <a:r>
              <a:rPr lang="en-GB" sz="2000" b="0" i="0" dirty="0">
                <a:solidFill>
                  <a:srgbClr val="000000"/>
                </a:solidFill>
                <a:effectLst/>
                <a:latin typeface="Times New Roman" panose="02020603050405020304" pitchFamily="18" charset="0"/>
                <a:cs typeface="Times New Roman" panose="02020603050405020304" pitchFamily="18" charset="0"/>
              </a:rPr>
              <a:t> Predict pandemic spread and evaluate intervention strategies.</a:t>
            </a:r>
          </a:p>
          <a:p>
            <a:pPr marL="171450" indent="-171450" algn="l" fontAlgn="base">
              <a:buFont typeface="Arial" panose="020B0604020202020204" pitchFamily="34" charset="0"/>
              <a:buChar char="•"/>
            </a:pPr>
            <a:r>
              <a:rPr lang="en-GB" sz="2000" b="1" i="0" dirty="0">
                <a:solidFill>
                  <a:srgbClr val="000000"/>
                </a:solidFill>
                <a:effectLst/>
                <a:latin typeface="Times New Roman" panose="02020603050405020304" pitchFamily="18" charset="0"/>
                <a:cs typeface="Times New Roman" panose="02020603050405020304" pitchFamily="18" charset="0"/>
              </a:rPr>
              <a:t>Evidence Synthesis:</a:t>
            </a:r>
            <a:r>
              <a:rPr lang="en-GB" sz="2000" b="0" i="0" dirty="0">
                <a:solidFill>
                  <a:srgbClr val="000000"/>
                </a:solidFill>
                <a:effectLst/>
                <a:latin typeface="Times New Roman" panose="02020603050405020304" pitchFamily="18" charset="0"/>
                <a:cs typeface="Times New Roman" panose="02020603050405020304" pitchFamily="18" charset="0"/>
              </a:rPr>
              <a:t> Aggregate findings from various studies and data sources.</a:t>
            </a:r>
          </a:p>
          <a:p>
            <a:pPr marL="171450" indent="-171450" algn="l" fontAlgn="base">
              <a:buFont typeface="Arial" panose="020B0604020202020204" pitchFamily="34" charset="0"/>
              <a:buChar char="•"/>
            </a:pPr>
            <a:r>
              <a:rPr lang="en-GB" sz="2000" b="1" i="0" dirty="0">
                <a:solidFill>
                  <a:srgbClr val="000000"/>
                </a:solidFill>
                <a:effectLst/>
                <a:latin typeface="Times New Roman" panose="02020603050405020304" pitchFamily="18" charset="0"/>
                <a:cs typeface="Times New Roman" panose="02020603050405020304" pitchFamily="18" charset="0"/>
              </a:rPr>
              <a:t>Knowledge Validation:</a:t>
            </a:r>
            <a:r>
              <a:rPr lang="en-GB" sz="2000" b="0" i="0" dirty="0">
                <a:solidFill>
                  <a:srgbClr val="000000"/>
                </a:solidFill>
                <a:effectLst/>
                <a:latin typeface="Times New Roman" panose="02020603050405020304" pitchFamily="18" charset="0"/>
                <a:cs typeface="Times New Roman" panose="02020603050405020304" pitchFamily="18" charset="0"/>
              </a:rPr>
              <a:t> Peer review and expert panels to ensure accuracy</a:t>
            </a:r>
            <a:r>
              <a:rPr lang="en-GB" sz="1600" b="0" i="0" dirty="0">
                <a:solidFill>
                  <a:srgbClr val="000000"/>
                </a:solidFill>
                <a:effectLst/>
                <a:latin typeface="Poppins" panose="00000500000000000000" pitchFamily="2" charset="0"/>
              </a:rPr>
              <a:t>.</a:t>
            </a:r>
          </a:p>
        </p:txBody>
      </p:sp>
      <p:sp>
        <p:nvSpPr>
          <p:cNvPr id="10" name="TextBox 9">
            <a:extLst>
              <a:ext uri="{FF2B5EF4-FFF2-40B4-BE49-F238E27FC236}">
                <a16:creationId xmlns:a16="http://schemas.microsoft.com/office/drawing/2014/main" id="{FCFC0435-A33F-9C84-E488-81DE08DD6013}"/>
              </a:ext>
            </a:extLst>
          </p:cNvPr>
          <p:cNvSpPr txBox="1"/>
          <p:nvPr/>
        </p:nvSpPr>
        <p:spPr>
          <a:xfrm>
            <a:off x="10673110" y="15360938"/>
            <a:ext cx="8711421" cy="4862870"/>
          </a:xfrm>
          <a:prstGeom prst="rect">
            <a:avLst/>
          </a:prstGeom>
          <a:noFill/>
        </p:spPr>
        <p:txBody>
          <a:bodyPr wrap="square" rtlCol="0">
            <a:spAutoFit/>
          </a:bodyPr>
          <a:lstStyle/>
          <a:p>
            <a:r>
              <a:rPr lang="en-US" sz="4000" b="1" dirty="0">
                <a:latin typeface="Palatino Linotype" charset="0"/>
                <a:ea typeface="Palatino Linotype" charset="0"/>
                <a:cs typeface="Palatino Linotype" charset="0"/>
              </a:rPr>
              <a:t>Dissemination</a:t>
            </a:r>
          </a:p>
          <a:p>
            <a:r>
              <a:rPr lang="en-GB" sz="3600" dirty="0">
                <a:latin typeface="Times New Roman" panose="02020603050405020304" pitchFamily="18" charset="0"/>
                <a:ea typeface="Palatino Linotype" charset="0"/>
                <a:cs typeface="Times New Roman" panose="02020603050405020304" pitchFamily="18" charset="0"/>
              </a:rPr>
              <a:t>Decision support systems for healthcare providers</a:t>
            </a:r>
          </a:p>
          <a:p>
            <a:pPr marL="571500" indent="-571500">
              <a:buFont typeface="Arial" panose="020B0604020202020204" pitchFamily="34" charset="0"/>
              <a:buChar char="•"/>
            </a:pPr>
            <a:r>
              <a:rPr lang="en-GB" sz="3600" dirty="0">
                <a:latin typeface="Times New Roman" panose="02020603050405020304" pitchFamily="18" charset="0"/>
                <a:ea typeface="Palatino Linotype" charset="0"/>
                <a:cs typeface="Times New Roman" panose="02020603050405020304" pitchFamily="18" charset="0"/>
              </a:rPr>
              <a:t>Public health alerts and guidance</a:t>
            </a:r>
          </a:p>
          <a:p>
            <a:pPr marL="571500" indent="-571500">
              <a:buFont typeface="Arial" panose="020B0604020202020204" pitchFamily="34" charset="0"/>
              <a:buChar char="•"/>
            </a:pPr>
            <a:r>
              <a:rPr lang="en-GB" sz="3600" dirty="0">
                <a:latin typeface="Times New Roman" panose="02020603050405020304" pitchFamily="18" charset="0"/>
                <a:ea typeface="Palatino Linotype" charset="0"/>
                <a:cs typeface="Times New Roman" panose="02020603050405020304" pitchFamily="18" charset="0"/>
              </a:rPr>
              <a:t> Patient engagement and education</a:t>
            </a:r>
          </a:p>
          <a:p>
            <a:pPr marL="571500" indent="-571500">
              <a:buFont typeface="Arial" panose="020B0604020202020204" pitchFamily="34" charset="0"/>
              <a:buChar char="•"/>
            </a:pPr>
            <a:r>
              <a:rPr lang="en-GB" sz="3600" dirty="0">
                <a:latin typeface="Times New Roman" panose="02020603050405020304" pitchFamily="18" charset="0"/>
                <a:ea typeface="Palatino Linotype" charset="0"/>
                <a:cs typeface="Times New Roman" panose="02020603050405020304" pitchFamily="18" charset="0"/>
              </a:rPr>
              <a:t> Research publications and presentations</a:t>
            </a:r>
          </a:p>
          <a:p>
            <a:r>
              <a:rPr lang="en-GB" sz="3600" b="1" i="0" dirty="0">
                <a:solidFill>
                  <a:srgbClr val="000000"/>
                </a:solidFill>
                <a:effectLst/>
                <a:latin typeface="Times New Roman" panose="02020603050405020304" pitchFamily="18" charset="0"/>
                <a:cs typeface="Times New Roman" panose="02020603050405020304" pitchFamily="18" charset="0"/>
              </a:rPr>
              <a:t>Policy Briefs:</a:t>
            </a:r>
            <a:r>
              <a:rPr lang="en-GB" sz="3600" b="0" i="0" dirty="0">
                <a:solidFill>
                  <a:srgbClr val="000000"/>
                </a:solidFill>
                <a:effectLst/>
                <a:latin typeface="Times New Roman" panose="02020603050405020304" pitchFamily="18" charset="0"/>
                <a:cs typeface="Times New Roman" panose="02020603050405020304" pitchFamily="18" charset="0"/>
              </a:rPr>
              <a:t> Summarize key findings for policymakers</a:t>
            </a:r>
            <a:endParaRPr lang="en-GB" sz="3600" dirty="0">
              <a:latin typeface="Times New Roman" panose="02020603050405020304" pitchFamily="18" charset="0"/>
              <a:ea typeface="Palatino Linotype" charset="0"/>
              <a:cs typeface="Times New Roman" panose="02020603050405020304" pitchFamily="18" charset="0"/>
            </a:endParaRPr>
          </a:p>
          <a:p>
            <a:pPr marL="171450" indent="-171450" algn="l" fontAlgn="base">
              <a:buFont typeface="Arial" panose="020B0604020202020204" pitchFamily="34" charset="0"/>
              <a:buChar char="•"/>
            </a:pPr>
            <a:endParaRPr lang="en-GB" sz="1800" b="1" i="0" dirty="0">
              <a:solidFill>
                <a:srgbClr val="000000"/>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FD00AC9-440F-CD46-2DF8-5EB2FB71B3A0}"/>
              </a:ext>
            </a:extLst>
          </p:cNvPr>
          <p:cNvSpPr txBox="1"/>
          <p:nvPr/>
        </p:nvSpPr>
        <p:spPr>
          <a:xfrm>
            <a:off x="19384531" y="2634238"/>
            <a:ext cx="9986077" cy="6494085"/>
          </a:xfrm>
          <a:prstGeom prst="rect">
            <a:avLst/>
          </a:prstGeom>
          <a:noFill/>
        </p:spPr>
        <p:txBody>
          <a:bodyPr wrap="square" rtlCol="0">
            <a:spAutoFit/>
          </a:bodyPr>
          <a:lstStyle/>
          <a:p>
            <a:r>
              <a:rPr lang="en-US" sz="4000" b="1" dirty="0">
                <a:latin typeface="Palatino Linotype" charset="0"/>
                <a:ea typeface="Palatino Linotype" charset="0"/>
                <a:cs typeface="Palatino Linotype" charset="0"/>
              </a:rPr>
              <a:t>Action and Improvement</a:t>
            </a:r>
          </a:p>
          <a:p>
            <a:pPr marL="571500" indent="-571500">
              <a:buFont typeface="Arial" panose="020B0604020202020204" pitchFamily="34" charset="0"/>
              <a:buChar char="•"/>
            </a:pPr>
            <a:r>
              <a:rPr lang="en-GB" sz="3600" dirty="0">
                <a:latin typeface="Palatino Linotype" charset="0"/>
                <a:ea typeface="Palatino Linotype" charset="0"/>
                <a:cs typeface="Palatino Linotype" charset="0"/>
              </a:rPr>
              <a:t>Policy and guideline development</a:t>
            </a:r>
          </a:p>
          <a:p>
            <a:pPr marL="571500" indent="-571500">
              <a:buFont typeface="Arial" panose="020B0604020202020204" pitchFamily="34" charset="0"/>
              <a:buChar char="•"/>
            </a:pPr>
            <a:r>
              <a:rPr lang="en-GB" sz="3600" dirty="0">
                <a:latin typeface="Palatino Linotype" charset="0"/>
                <a:ea typeface="Palatino Linotype" charset="0"/>
                <a:cs typeface="Palatino Linotype" charset="0"/>
              </a:rPr>
              <a:t>Quality improvement initiatives: </a:t>
            </a:r>
            <a:r>
              <a:rPr lang="en-GB" sz="3600" b="0" i="0" dirty="0">
                <a:solidFill>
                  <a:srgbClr val="000000"/>
                </a:solidFill>
                <a:effectLst/>
                <a:latin typeface="Times New Roman" panose="02020603050405020304" pitchFamily="18" charset="0"/>
                <a:cs typeface="Times New Roman" panose="02020603050405020304" pitchFamily="18" charset="0"/>
              </a:rPr>
              <a:t>Update</a:t>
            </a:r>
            <a:r>
              <a:rPr lang="en-GB" sz="3600" b="1" i="0" dirty="0">
                <a:solidFill>
                  <a:srgbClr val="000000"/>
                </a:solidFill>
                <a:effectLst/>
                <a:latin typeface="Times New Roman" panose="02020603050405020304" pitchFamily="18" charset="0"/>
                <a:cs typeface="Times New Roman" panose="02020603050405020304" pitchFamily="18" charset="0"/>
              </a:rPr>
              <a:t> Clinical Guidelines and</a:t>
            </a:r>
            <a:r>
              <a:rPr lang="en-GB" sz="3600" b="0" i="0" dirty="0">
                <a:solidFill>
                  <a:srgbClr val="000000"/>
                </a:solidFill>
                <a:effectLst/>
                <a:latin typeface="Times New Roman" panose="02020603050405020304" pitchFamily="18" charset="0"/>
                <a:cs typeface="Times New Roman" panose="02020603050405020304" pitchFamily="18" charset="0"/>
              </a:rPr>
              <a:t> protocols based on new knowledge</a:t>
            </a:r>
            <a:endParaRPr lang="en-GB" sz="3600" dirty="0">
              <a:latin typeface="Palatino Linotype" charset="0"/>
              <a:ea typeface="Palatino Linotype" charset="0"/>
              <a:cs typeface="Palatino Linotype" charset="0"/>
            </a:endParaRPr>
          </a:p>
          <a:p>
            <a:pPr marL="571500" indent="-571500">
              <a:buFont typeface="Arial" panose="020B0604020202020204" pitchFamily="34" charset="0"/>
              <a:buChar char="•"/>
            </a:pPr>
            <a:r>
              <a:rPr lang="en-GB" sz="3600" dirty="0">
                <a:latin typeface="Palatino Linotype" charset="0"/>
                <a:ea typeface="Palatino Linotype" charset="0"/>
                <a:cs typeface="Palatino Linotype" charset="0"/>
              </a:rPr>
              <a:t> </a:t>
            </a:r>
            <a:r>
              <a:rPr lang="en-GB" sz="3600" b="1" i="0" dirty="0">
                <a:solidFill>
                  <a:srgbClr val="000000"/>
                </a:solidFill>
                <a:effectLst/>
                <a:latin typeface="Times New Roman" panose="02020603050405020304" pitchFamily="18" charset="0"/>
                <a:cs typeface="Times New Roman" panose="02020603050405020304" pitchFamily="18" charset="0"/>
              </a:rPr>
              <a:t>Education &amp; Training:</a:t>
            </a:r>
            <a:r>
              <a:rPr lang="en-GB" sz="3600" b="0" i="0" dirty="0">
                <a:solidFill>
                  <a:srgbClr val="000000"/>
                </a:solidFill>
                <a:effectLst/>
                <a:latin typeface="Times New Roman" panose="02020603050405020304" pitchFamily="18" charset="0"/>
                <a:cs typeface="Times New Roman" panose="02020603050405020304" pitchFamily="18" charset="0"/>
              </a:rPr>
              <a:t> Update healthcare worker knowledge and skills through </a:t>
            </a:r>
            <a:r>
              <a:rPr lang="en-GB" sz="3600" dirty="0">
                <a:latin typeface="Palatino Linotype" charset="0"/>
                <a:ea typeface="Palatino Linotype" charset="0"/>
                <a:cs typeface="Palatino Linotype" charset="0"/>
              </a:rPr>
              <a:t>Workforce development and training on new standards</a:t>
            </a:r>
          </a:p>
          <a:p>
            <a:pPr marL="571500" indent="-571500">
              <a:buFont typeface="Arial" panose="020B0604020202020204" pitchFamily="34" charset="0"/>
              <a:buChar char="•"/>
            </a:pPr>
            <a:r>
              <a:rPr lang="en-GB" sz="3600" dirty="0">
                <a:latin typeface="Palatino Linotype" charset="0"/>
                <a:ea typeface="Palatino Linotype" charset="0"/>
                <a:cs typeface="Palatino Linotype" charset="0"/>
              </a:rPr>
              <a:t>Community outreach and engagement </a:t>
            </a:r>
            <a:r>
              <a:rPr lang="en-GB" sz="3600" b="0" i="0" dirty="0">
                <a:solidFill>
                  <a:srgbClr val="000000"/>
                </a:solidFill>
                <a:effectLst/>
                <a:latin typeface="Times New Roman" panose="02020603050405020304" pitchFamily="18" charset="0"/>
                <a:cs typeface="Times New Roman" panose="02020603050405020304" pitchFamily="18" charset="0"/>
              </a:rPr>
              <a:t> Inform the public through media and campaigns</a:t>
            </a:r>
            <a:endParaRPr lang="en-GB" sz="1400" b="0" i="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C3ACFAA-39C4-6957-F95F-0CD679676E69}"/>
              </a:ext>
            </a:extLst>
          </p:cNvPr>
          <p:cNvSpPr txBox="1"/>
          <p:nvPr/>
        </p:nvSpPr>
        <p:spPr>
          <a:xfrm>
            <a:off x="19482544" y="9053841"/>
            <a:ext cx="10325491" cy="5139869"/>
          </a:xfrm>
          <a:prstGeom prst="rect">
            <a:avLst/>
          </a:prstGeom>
          <a:noFill/>
        </p:spPr>
        <p:txBody>
          <a:bodyPr wrap="square" rtlCol="0">
            <a:spAutoFit/>
          </a:bodyPr>
          <a:lstStyle/>
          <a:p>
            <a:r>
              <a:rPr lang="en-US" sz="4000" b="1" dirty="0">
                <a:latin typeface="Palatino Linotype" charset="0"/>
                <a:ea typeface="Palatino Linotype" charset="0"/>
                <a:cs typeface="Palatino Linotype" charset="0"/>
              </a:rPr>
              <a:t>Evaluation and Feedback</a:t>
            </a:r>
            <a:endParaRPr lang="en-GB" sz="4000" dirty="0">
              <a:latin typeface="Palatino Linotype" charset="0"/>
              <a:ea typeface="Palatino Linotype" charset="0"/>
              <a:cs typeface="Palatino Linotype" charset="0"/>
            </a:endParaRPr>
          </a:p>
          <a:p>
            <a:pPr marL="571500" indent="-571500">
              <a:buFont typeface="Arial" panose="020B0604020202020204" pitchFamily="34" charset="0"/>
              <a:buChar char="•"/>
            </a:pPr>
            <a:r>
              <a:rPr lang="en-GB" sz="3200" dirty="0">
                <a:latin typeface="Palatino Linotype" charset="0"/>
                <a:ea typeface="Palatino Linotype" charset="0"/>
                <a:cs typeface="Palatino Linotype" charset="0"/>
              </a:rPr>
              <a:t>Monitoring and evaluation framework:</a:t>
            </a:r>
          </a:p>
          <a:p>
            <a:pPr marL="2047419" lvl="1" indent="-571500">
              <a:buFont typeface="Arial" panose="020B0604020202020204" pitchFamily="34" charset="0"/>
              <a:buChar char="•"/>
            </a:pPr>
            <a:r>
              <a:rPr lang="en-GB" sz="3200" dirty="0">
                <a:latin typeface="Palatino Linotype" charset="0"/>
                <a:ea typeface="Palatino Linotype" charset="0"/>
                <a:cs typeface="Palatino Linotype" charset="0"/>
              </a:rPr>
              <a:t>benchmarks and indicators</a:t>
            </a:r>
          </a:p>
          <a:p>
            <a:pPr marL="571500" indent="-571500">
              <a:buFont typeface="Arial" panose="020B0604020202020204" pitchFamily="34" charset="0"/>
              <a:buChar char="•"/>
            </a:pPr>
            <a:r>
              <a:rPr lang="en-GB" sz="3200" dirty="0">
                <a:latin typeface="Palatino Linotype" charset="0"/>
                <a:ea typeface="Palatino Linotype" charset="0"/>
                <a:cs typeface="Palatino Linotype" charset="0"/>
              </a:rPr>
              <a:t>Stakeholder feedback mechanisms: </a:t>
            </a:r>
          </a:p>
          <a:p>
            <a:pPr marL="2047419" lvl="1" indent="-571500">
              <a:buFont typeface="Arial" panose="020B0604020202020204" pitchFamily="34" charset="0"/>
              <a:buChar char="•"/>
            </a:pPr>
            <a:r>
              <a:rPr lang="en-GB" sz="3200" dirty="0">
                <a:latin typeface="Palatino Linotype" charset="0"/>
                <a:ea typeface="Palatino Linotype" charset="0"/>
                <a:cs typeface="Palatino Linotype" charset="0"/>
              </a:rPr>
              <a:t>Public forum, feedback loops, stakeholder reviews</a:t>
            </a:r>
          </a:p>
          <a:p>
            <a:pPr marL="571500" indent="-571500">
              <a:buFont typeface="Arial" panose="020B0604020202020204" pitchFamily="34" charset="0"/>
              <a:buChar char="•"/>
            </a:pPr>
            <a:r>
              <a:rPr lang="en-GB" sz="3200" dirty="0">
                <a:latin typeface="Palatino Linotype" charset="0"/>
                <a:ea typeface="Palatino Linotype" charset="0"/>
                <a:cs typeface="Palatino Linotype" charset="0"/>
              </a:rPr>
              <a:t>Continuous learning and improvement: </a:t>
            </a:r>
          </a:p>
          <a:p>
            <a:pPr marL="1933119" lvl="1" indent="-457200">
              <a:buFont typeface="Arial" panose="020B0604020202020204" pitchFamily="34" charset="0"/>
              <a:buChar char="•"/>
            </a:pPr>
            <a:r>
              <a:rPr lang="en-GB" sz="3200" dirty="0">
                <a:latin typeface="Palatino Linotype" charset="0"/>
                <a:ea typeface="Palatino Linotype" charset="0"/>
                <a:cs typeface="Palatino Linotype" charset="0"/>
              </a:rPr>
              <a:t>Iterative development (regular updates to the LHS based on feedback and evaluation results)</a:t>
            </a:r>
          </a:p>
        </p:txBody>
      </p:sp>
      <p:sp>
        <p:nvSpPr>
          <p:cNvPr id="13" name="TextBox 12">
            <a:extLst>
              <a:ext uri="{FF2B5EF4-FFF2-40B4-BE49-F238E27FC236}">
                <a16:creationId xmlns:a16="http://schemas.microsoft.com/office/drawing/2014/main" id="{664D5F6D-0233-A727-9A7E-5F5A9EF6DF9C}"/>
              </a:ext>
            </a:extLst>
          </p:cNvPr>
          <p:cNvSpPr txBox="1"/>
          <p:nvPr/>
        </p:nvSpPr>
        <p:spPr>
          <a:xfrm>
            <a:off x="20019782" y="14475519"/>
            <a:ext cx="10312671" cy="5693866"/>
          </a:xfrm>
          <a:prstGeom prst="rect">
            <a:avLst/>
          </a:prstGeom>
          <a:noFill/>
        </p:spPr>
        <p:txBody>
          <a:bodyPr wrap="square" rtlCol="0">
            <a:spAutoFit/>
          </a:bodyPr>
          <a:lstStyle/>
          <a:p>
            <a:r>
              <a:rPr lang="en-US" sz="4000" b="1" dirty="0">
                <a:latin typeface="Palatino Linotype" charset="0"/>
                <a:ea typeface="Palatino Linotype" charset="0"/>
                <a:cs typeface="Palatino Linotype" charset="0"/>
              </a:rPr>
              <a:t>Conclusion</a:t>
            </a:r>
          </a:p>
          <a:p>
            <a:pPr marL="571500" indent="-571500">
              <a:buFont typeface="Arial" panose="020B0604020202020204" pitchFamily="34" charset="0"/>
              <a:buChar char="•"/>
            </a:pPr>
            <a:r>
              <a:rPr lang="en-GB" sz="3600" dirty="0">
                <a:latin typeface="Palatino Linotype" charset="0"/>
                <a:ea typeface="Palatino Linotype" charset="0"/>
                <a:cs typeface="Palatino Linotype" charset="0"/>
              </a:rPr>
              <a:t>Scotland's LHS: a collaborative response to COVID-19</a:t>
            </a:r>
          </a:p>
          <a:p>
            <a:pPr marL="571500" indent="-571500">
              <a:buFont typeface="Arial" panose="020B0604020202020204" pitchFamily="34" charset="0"/>
              <a:buChar char="•"/>
            </a:pPr>
            <a:r>
              <a:rPr lang="en-GB" sz="3600" dirty="0">
                <a:latin typeface="Palatino Linotype" charset="0"/>
                <a:ea typeface="Palatino Linotype" charset="0"/>
                <a:cs typeface="Palatino Linotype" charset="0"/>
              </a:rPr>
              <a:t>Key benefits: improved patient outcomes, enhanced public health, and informed policy</a:t>
            </a:r>
            <a:endParaRPr lang="en-US" sz="3600" dirty="0">
              <a:latin typeface="Palatino Linotype" charset="0"/>
              <a:ea typeface="Palatino Linotype" charset="0"/>
              <a:cs typeface="Palatino Linotype" charset="0"/>
            </a:endParaRPr>
          </a:p>
          <a:p>
            <a:r>
              <a:rPr lang="en-GB" sz="3600" dirty="0">
                <a:latin typeface="Palatino Linotype" charset="0"/>
                <a:ea typeface="Palatino Linotype" charset="0"/>
                <a:cs typeface="Palatino Linotype" charset="0"/>
              </a:rPr>
              <a:t>By implementing this framework Scotland can enhance its COVID-19 management through a dynamic and responsive system that leverages data to drive continuous improvement in healthcare delivery and public health outcomes.</a:t>
            </a:r>
            <a:endParaRPr lang="en-US" sz="3600" dirty="0">
              <a:latin typeface="Palatino Linotype" charset="0"/>
              <a:ea typeface="Palatino Linotype" charset="0"/>
              <a:cs typeface="Palatino Linotype" charset="0"/>
            </a:endParaRPr>
          </a:p>
        </p:txBody>
      </p:sp>
      <p:pic>
        <p:nvPicPr>
          <p:cNvPr id="14" name="Picture 13">
            <a:hlinkClick r:id="rId4"/>
            <a:extLst>
              <a:ext uri="{FF2B5EF4-FFF2-40B4-BE49-F238E27FC236}">
                <a16:creationId xmlns:a16="http://schemas.microsoft.com/office/drawing/2014/main" id="{602FA413-94AA-ED5F-DD55-8EB990E265C1}"/>
              </a:ext>
            </a:extLst>
          </p:cNvPr>
          <p:cNvPicPr>
            <a:picLocks noChangeAspect="1"/>
          </p:cNvPicPr>
          <p:nvPr/>
        </p:nvPicPr>
        <p:blipFill>
          <a:blip r:embed="rId5"/>
          <a:stretch>
            <a:fillRect/>
          </a:stretch>
        </p:blipFill>
        <p:spPr>
          <a:xfrm>
            <a:off x="8555429" y="8603580"/>
            <a:ext cx="10007989" cy="6715038"/>
          </a:xfrm>
          <a:prstGeom prst="rect">
            <a:avLst/>
          </a:prstGeom>
        </p:spPr>
      </p:pic>
      <p:graphicFrame>
        <p:nvGraphicFramePr>
          <p:cNvPr id="17" name="Diagram 16">
            <a:extLst>
              <a:ext uri="{FF2B5EF4-FFF2-40B4-BE49-F238E27FC236}">
                <a16:creationId xmlns:a16="http://schemas.microsoft.com/office/drawing/2014/main" id="{565AD5D0-A4B7-011D-75D2-14258950CFEA}"/>
              </a:ext>
            </a:extLst>
          </p:cNvPr>
          <p:cNvGraphicFramePr/>
          <p:nvPr>
            <p:extLst>
              <p:ext uri="{D42A27DB-BD31-4B8C-83A1-F6EECF244321}">
                <p14:modId xmlns:p14="http://schemas.microsoft.com/office/powerpoint/2010/main" val="2500519206"/>
              </p:ext>
            </p:extLst>
          </p:nvPr>
        </p:nvGraphicFramePr>
        <p:xfrm>
          <a:off x="2639458" y="9445635"/>
          <a:ext cx="6593492" cy="23024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9" name="Picture 18" descr="A screenshot of a computer screen&#10;&#10;Description automatically generated">
            <a:extLst>
              <a:ext uri="{FF2B5EF4-FFF2-40B4-BE49-F238E27FC236}">
                <a16:creationId xmlns:a16="http://schemas.microsoft.com/office/drawing/2014/main" id="{42BAFF7C-2762-44D6-645D-59D42A8C4A3E}"/>
              </a:ext>
            </a:extLst>
          </p:cNvPr>
          <p:cNvPicPr>
            <a:picLocks noChangeAspect="1"/>
          </p:cNvPicPr>
          <p:nvPr/>
        </p:nvPicPr>
        <p:blipFill>
          <a:blip r:embed="rId11"/>
          <a:stretch>
            <a:fillRect/>
          </a:stretch>
        </p:blipFill>
        <p:spPr>
          <a:xfrm>
            <a:off x="8674035" y="3218814"/>
            <a:ext cx="9867479" cy="4767504"/>
          </a:xfrm>
          <a:prstGeom prst="rect">
            <a:avLst/>
          </a:prstGeom>
        </p:spPr>
      </p:pic>
      <p:pic>
        <p:nvPicPr>
          <p:cNvPr id="23" name="Picture 22" descr="A diagram of a diagram&#10;&#10;Description automatically generated with medium confidence">
            <a:extLst>
              <a:ext uri="{FF2B5EF4-FFF2-40B4-BE49-F238E27FC236}">
                <a16:creationId xmlns:a16="http://schemas.microsoft.com/office/drawing/2014/main" id="{46A36A6F-C02F-6A7E-36A7-18339F55DEF9}"/>
              </a:ext>
            </a:extLst>
          </p:cNvPr>
          <p:cNvPicPr>
            <a:picLocks noChangeAspect="1"/>
          </p:cNvPicPr>
          <p:nvPr/>
        </p:nvPicPr>
        <p:blipFill>
          <a:blip r:embed="rId12"/>
          <a:stretch>
            <a:fillRect/>
          </a:stretch>
        </p:blipFill>
        <p:spPr>
          <a:xfrm>
            <a:off x="493648" y="3248203"/>
            <a:ext cx="6671744" cy="3752856"/>
          </a:xfrm>
          <a:prstGeom prst="rect">
            <a:avLst/>
          </a:prstGeom>
        </p:spPr>
      </p:pic>
      <p:pic>
        <p:nvPicPr>
          <p:cNvPr id="25" name="Picture 24" descr="A close-up of a logo&#10;&#10;Description automatically generated">
            <a:extLst>
              <a:ext uri="{FF2B5EF4-FFF2-40B4-BE49-F238E27FC236}">
                <a16:creationId xmlns:a16="http://schemas.microsoft.com/office/drawing/2014/main" id="{324A491E-560F-728C-C8C9-22D81E576F7F}"/>
              </a:ext>
            </a:extLst>
          </p:cNvPr>
          <p:cNvPicPr>
            <a:picLocks noChangeAspect="1"/>
          </p:cNvPicPr>
          <p:nvPr/>
        </p:nvPicPr>
        <p:blipFill>
          <a:blip r:embed="rId13"/>
          <a:stretch>
            <a:fillRect/>
          </a:stretch>
        </p:blipFill>
        <p:spPr>
          <a:xfrm>
            <a:off x="11415120" y="20832295"/>
            <a:ext cx="1924050" cy="519284"/>
          </a:xfrm>
          <a:prstGeom prst="rect">
            <a:avLst/>
          </a:prstGeom>
        </p:spPr>
      </p:pic>
      <p:pic>
        <p:nvPicPr>
          <p:cNvPr id="27" name="Picture 26" descr="A blue and white logo&#10;&#10;Description automatically generated">
            <a:extLst>
              <a:ext uri="{FF2B5EF4-FFF2-40B4-BE49-F238E27FC236}">
                <a16:creationId xmlns:a16="http://schemas.microsoft.com/office/drawing/2014/main" id="{CC26621F-19D4-691C-7D28-A659D1F3999B}"/>
              </a:ext>
            </a:extLst>
          </p:cNvPr>
          <p:cNvPicPr>
            <a:picLocks noChangeAspect="1"/>
          </p:cNvPicPr>
          <p:nvPr/>
        </p:nvPicPr>
        <p:blipFill>
          <a:blip r:embed="rId14"/>
          <a:stretch>
            <a:fillRect/>
          </a:stretch>
        </p:blipFill>
        <p:spPr>
          <a:xfrm>
            <a:off x="9005958" y="20832296"/>
            <a:ext cx="2110167" cy="519283"/>
          </a:xfrm>
          <a:prstGeom prst="rect">
            <a:avLst/>
          </a:prstGeom>
        </p:spPr>
      </p:pic>
      <p:pic>
        <p:nvPicPr>
          <p:cNvPr id="29" name="Picture 28" descr="A close-up of a logo&#10;&#10;Description automatically generated">
            <a:extLst>
              <a:ext uri="{FF2B5EF4-FFF2-40B4-BE49-F238E27FC236}">
                <a16:creationId xmlns:a16="http://schemas.microsoft.com/office/drawing/2014/main" id="{12B803DD-E223-BE63-C3F0-BF43048E70D4}"/>
              </a:ext>
            </a:extLst>
          </p:cNvPr>
          <p:cNvPicPr>
            <a:picLocks noChangeAspect="1"/>
          </p:cNvPicPr>
          <p:nvPr/>
        </p:nvPicPr>
        <p:blipFill>
          <a:blip r:embed="rId15"/>
          <a:stretch>
            <a:fillRect/>
          </a:stretch>
        </p:blipFill>
        <p:spPr>
          <a:xfrm>
            <a:off x="4840462" y="20670495"/>
            <a:ext cx="3964844" cy="657097"/>
          </a:xfrm>
          <a:prstGeom prst="rect">
            <a:avLst/>
          </a:prstGeom>
        </p:spPr>
      </p:pic>
      <p:pic>
        <p:nvPicPr>
          <p:cNvPr id="31" name="Picture 30" descr="A close-up of a virus&#10;&#10;Description automatically generated">
            <a:extLst>
              <a:ext uri="{FF2B5EF4-FFF2-40B4-BE49-F238E27FC236}">
                <a16:creationId xmlns:a16="http://schemas.microsoft.com/office/drawing/2014/main" id="{757616D1-E2FB-FA61-6310-3CE5B251B3D3}"/>
              </a:ext>
            </a:extLst>
          </p:cNvPr>
          <p:cNvPicPr>
            <a:picLocks noChangeAspect="1"/>
          </p:cNvPicPr>
          <p:nvPr/>
        </p:nvPicPr>
        <p:blipFill>
          <a:blip r:embed="rId16"/>
          <a:stretch>
            <a:fillRect/>
          </a:stretch>
        </p:blipFill>
        <p:spPr>
          <a:xfrm>
            <a:off x="7026797" y="14733987"/>
            <a:ext cx="3180989" cy="2403786"/>
          </a:xfrm>
          <a:prstGeom prst="rect">
            <a:avLst/>
          </a:prstGeom>
        </p:spPr>
      </p:pic>
      <p:sp>
        <p:nvSpPr>
          <p:cNvPr id="32" name="Arrow: Curved Left 31">
            <a:extLst>
              <a:ext uri="{FF2B5EF4-FFF2-40B4-BE49-F238E27FC236}">
                <a16:creationId xmlns:a16="http://schemas.microsoft.com/office/drawing/2014/main" id="{26FD09F1-9DFC-7C39-DE2E-D8858BC339EF}"/>
              </a:ext>
            </a:extLst>
          </p:cNvPr>
          <p:cNvSpPr/>
          <p:nvPr/>
        </p:nvSpPr>
        <p:spPr>
          <a:xfrm rot="10800000" flipH="1">
            <a:off x="7436292" y="10091898"/>
            <a:ext cx="906654" cy="1656184"/>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33" name="Arrow: Curved Right 32">
            <a:extLst>
              <a:ext uri="{FF2B5EF4-FFF2-40B4-BE49-F238E27FC236}">
                <a16:creationId xmlns:a16="http://schemas.microsoft.com/office/drawing/2014/main" id="{66F4C147-E9E4-6255-934D-18357AEAE56C}"/>
              </a:ext>
            </a:extLst>
          </p:cNvPr>
          <p:cNvSpPr/>
          <p:nvPr/>
        </p:nvSpPr>
        <p:spPr>
          <a:xfrm>
            <a:off x="3472309" y="10341866"/>
            <a:ext cx="714423" cy="1355414"/>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pic>
        <p:nvPicPr>
          <p:cNvPr id="40" name="Picture 39" descr="A graph with blue lines&#10;&#10;Description automatically generated">
            <a:extLst>
              <a:ext uri="{FF2B5EF4-FFF2-40B4-BE49-F238E27FC236}">
                <a16:creationId xmlns:a16="http://schemas.microsoft.com/office/drawing/2014/main" id="{6446565C-9791-7314-71FA-E17BE6E2E2EF}"/>
              </a:ext>
            </a:extLst>
          </p:cNvPr>
          <p:cNvPicPr>
            <a:picLocks noChangeAspect="1"/>
          </p:cNvPicPr>
          <p:nvPr/>
        </p:nvPicPr>
        <p:blipFill>
          <a:blip r:embed="rId17"/>
          <a:stretch>
            <a:fillRect/>
          </a:stretch>
        </p:blipFill>
        <p:spPr>
          <a:xfrm>
            <a:off x="617543" y="18848212"/>
            <a:ext cx="8615407" cy="1695923"/>
          </a:xfrm>
          <a:prstGeom prst="rect">
            <a:avLst/>
          </a:prstGeom>
        </p:spPr>
      </p:pic>
      <p:pic>
        <p:nvPicPr>
          <p:cNvPr id="16" name="Picture 15" descr="A diagram showing A Learning Health System : Adopted from Monash Framework">
            <a:extLst>
              <a:ext uri="{FF2B5EF4-FFF2-40B4-BE49-F238E27FC236}">
                <a16:creationId xmlns:a16="http://schemas.microsoft.com/office/drawing/2014/main" id="{CC9D2D03-4E96-A7EC-DB35-A3A90568C2AF}"/>
              </a:ext>
              <a:ext uri="{C183D7F6-B498-43B3-948B-1728B52AA6E4}">
                <adec:decorative xmlns:adec="http://schemas.microsoft.com/office/drawing/2017/decorative" val="0"/>
              </a:ext>
            </a:extLst>
          </p:cNvPr>
          <p:cNvPicPr>
            <a:picLocks noChangeAspect="1"/>
          </p:cNvPicPr>
          <p:nvPr/>
        </p:nvPicPr>
        <p:blipFill>
          <a:blip r:embed="rId18"/>
          <a:stretch>
            <a:fillRect/>
          </a:stretch>
        </p:blipFill>
        <p:spPr>
          <a:xfrm>
            <a:off x="6574647" y="7826859"/>
            <a:ext cx="13969552" cy="8268611"/>
          </a:xfrm>
          <a:prstGeom prst="rect">
            <a:avLst/>
          </a:prstGeom>
        </p:spPr>
      </p:pic>
    </p:spTree>
    <p:extLst>
      <p:ext uri="{BB962C8B-B14F-4D97-AF65-F5344CB8AC3E}">
        <p14:creationId xmlns:p14="http://schemas.microsoft.com/office/powerpoint/2010/main" val="1445298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552</TotalTime>
  <Words>594</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Palatino</vt:lpstr>
      <vt:lpstr>Palatino Linotype</vt:lpstr>
      <vt:lpstr>Poppins</vt:lpstr>
      <vt:lpstr>Times New Roman</vt:lpstr>
      <vt:lpstr>Office Theme</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Mackie</dc:creator>
  <cp:lastModifiedBy>Edward Tamekloe</cp:lastModifiedBy>
  <cp:revision>34</cp:revision>
  <dcterms:created xsi:type="dcterms:W3CDTF">2018-01-09T09:41:14Z</dcterms:created>
  <dcterms:modified xsi:type="dcterms:W3CDTF">2024-10-22T20:49:22Z</dcterms:modified>
</cp:coreProperties>
</file>