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480" r:id="rId6"/>
    <p:sldId id="481" r:id="rId7"/>
    <p:sldId id="499" r:id="rId8"/>
    <p:sldId id="483" r:id="rId9"/>
    <p:sldId id="500" r:id="rId10"/>
    <p:sldId id="501" r:id="rId11"/>
    <p:sldId id="502" r:id="rId12"/>
    <p:sldId id="503" r:id="rId13"/>
    <p:sldId id="488" r:id="rId14"/>
    <p:sldId id="506" r:id="rId15"/>
    <p:sldId id="507" r:id="rId16"/>
    <p:sldId id="504" r:id="rId17"/>
    <p:sldId id="486" r:id="rId18"/>
    <p:sldId id="487" r:id="rId19"/>
    <p:sldId id="482" r:id="rId20"/>
    <p:sldId id="494" r:id="rId21"/>
    <p:sldId id="489" r:id="rId22"/>
    <p:sldId id="490" r:id="rId23"/>
    <p:sldId id="491" r:id="rId24"/>
    <p:sldId id="492" r:id="rId25"/>
    <p:sldId id="493" r:id="rId26"/>
    <p:sldId id="495" r:id="rId27"/>
    <p:sldId id="496" r:id="rId28"/>
    <p:sldId id="497" r:id="rId29"/>
    <p:sldId id="498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C5560B"/>
    <a:srgbClr val="2E75B6"/>
    <a:srgbClr val="51718F"/>
    <a:srgbClr val="BF9000"/>
    <a:srgbClr val="2C2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EB318-E1DE-4400-9BEC-2060356BD526}" v="720" dt="2023-07-11T01:33:36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4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iernan" userId="97bef5d6-bada-4d26-8add-a0fa5fcc8e74" providerId="ADAL" clId="{E78BE50A-C356-4E3C-B73B-9DE52EF286E0}"/>
    <pc:docChg chg="undo custSel addSld delSld modSld sldOrd modNotesMaster">
      <pc:chgData name="Edward Tiernan" userId="97bef5d6-bada-4d26-8add-a0fa5fcc8e74" providerId="ADAL" clId="{E78BE50A-C356-4E3C-B73B-9DE52EF286E0}" dt="2023-07-07T17:10:41.641" v="1492" actId="20577"/>
      <pc:docMkLst>
        <pc:docMk/>
      </pc:docMkLst>
      <pc:sldChg chg="modSp new mod">
        <pc:chgData name="Edward Tiernan" userId="97bef5d6-bada-4d26-8add-a0fa5fcc8e74" providerId="ADAL" clId="{E78BE50A-C356-4E3C-B73B-9DE52EF286E0}" dt="2023-06-10T02:34:23.466" v="164" actId="20577"/>
        <pc:sldMkLst>
          <pc:docMk/>
          <pc:sldMk cId="97091548" sldId="256"/>
        </pc:sldMkLst>
        <pc:spChg chg="mod">
          <ac:chgData name="Edward Tiernan" userId="97bef5d6-bada-4d26-8add-a0fa5fcc8e74" providerId="ADAL" clId="{E78BE50A-C356-4E3C-B73B-9DE52EF286E0}" dt="2023-06-10T02:33:01.909" v="53" actId="20577"/>
          <ac:spMkLst>
            <pc:docMk/>
            <pc:sldMk cId="97091548" sldId="256"/>
            <ac:spMk id="2" creationId="{44A73A5C-BC4D-8269-680C-6B19C68ADA38}"/>
          </ac:spMkLst>
        </pc:spChg>
        <pc:spChg chg="mod">
          <ac:chgData name="Edward Tiernan" userId="97bef5d6-bada-4d26-8add-a0fa5fcc8e74" providerId="ADAL" clId="{E78BE50A-C356-4E3C-B73B-9DE52EF286E0}" dt="2023-06-10T02:34:23.466" v="164" actId="20577"/>
          <ac:spMkLst>
            <pc:docMk/>
            <pc:sldMk cId="97091548" sldId="256"/>
            <ac:spMk id="3" creationId="{74FE69E7-F2D2-04AC-A64A-2F5FF606659E}"/>
          </ac:spMkLst>
        </pc:spChg>
      </pc:sldChg>
      <pc:sldChg chg="addSp delSp modSp new del mod">
        <pc:chgData name="Edward Tiernan" userId="97bef5d6-bada-4d26-8add-a0fa5fcc8e74" providerId="ADAL" clId="{E78BE50A-C356-4E3C-B73B-9DE52EF286E0}" dt="2023-06-10T02:37:09.563" v="338" actId="47"/>
        <pc:sldMkLst>
          <pc:docMk/>
          <pc:sldMk cId="4211677358" sldId="257"/>
        </pc:sldMkLst>
        <pc:spChg chg="del mod">
          <ac:chgData name="Edward Tiernan" userId="97bef5d6-bada-4d26-8add-a0fa5fcc8e74" providerId="ADAL" clId="{E78BE50A-C356-4E3C-B73B-9DE52EF286E0}" dt="2023-06-10T02:36:43.586" v="312" actId="21"/>
          <ac:spMkLst>
            <pc:docMk/>
            <pc:sldMk cId="4211677358" sldId="257"/>
            <ac:spMk id="2" creationId="{7A266496-69A9-8172-782D-B1359C880526}"/>
          </ac:spMkLst>
        </pc:spChg>
        <pc:spChg chg="del">
          <ac:chgData name="Edward Tiernan" userId="97bef5d6-bada-4d26-8add-a0fa5fcc8e74" providerId="ADAL" clId="{E78BE50A-C356-4E3C-B73B-9DE52EF286E0}" dt="2023-06-10T02:36:34.162" v="309" actId="478"/>
          <ac:spMkLst>
            <pc:docMk/>
            <pc:sldMk cId="4211677358" sldId="257"/>
            <ac:spMk id="3" creationId="{C502BE74-708D-2490-D501-87A2AD59AD5F}"/>
          </ac:spMkLst>
        </pc:spChg>
        <pc:spChg chg="add mod">
          <ac:chgData name="Edward Tiernan" userId="97bef5d6-bada-4d26-8add-a0fa5fcc8e74" providerId="ADAL" clId="{E78BE50A-C356-4E3C-B73B-9DE52EF286E0}" dt="2023-06-10T02:36:43.586" v="312" actId="21"/>
          <ac:spMkLst>
            <pc:docMk/>
            <pc:sldMk cId="4211677358" sldId="257"/>
            <ac:spMk id="5" creationId="{424E8E18-F097-3DD8-7B5B-DDCC9FBB5886}"/>
          </ac:spMkLst>
        </pc:spChg>
      </pc:sldChg>
      <pc:sldChg chg="add del">
        <pc:chgData name="Edward Tiernan" userId="97bef5d6-bada-4d26-8add-a0fa5fcc8e74" providerId="ADAL" clId="{E78BE50A-C356-4E3C-B73B-9DE52EF286E0}" dt="2023-06-10T02:48:51.654" v="522" actId="47"/>
        <pc:sldMkLst>
          <pc:docMk/>
          <pc:sldMk cId="2543184533" sldId="459"/>
        </pc:sldMkLst>
      </pc:sldChg>
      <pc:sldChg chg="addSp delSp modSp add mod ord">
        <pc:chgData name="Edward Tiernan" userId="97bef5d6-bada-4d26-8add-a0fa5fcc8e74" providerId="ADAL" clId="{E78BE50A-C356-4E3C-B73B-9DE52EF286E0}" dt="2023-06-10T02:37:08.607" v="337"/>
        <pc:sldMkLst>
          <pc:docMk/>
          <pc:sldMk cId="1604917528" sldId="480"/>
        </pc:sldMkLst>
        <pc:spChg chg="mod">
          <ac:chgData name="Edward Tiernan" userId="97bef5d6-bada-4d26-8add-a0fa5fcc8e74" providerId="ADAL" clId="{E78BE50A-C356-4E3C-B73B-9DE52EF286E0}" dt="2023-06-10T02:36:58.607" v="334" actId="1036"/>
          <ac:spMkLst>
            <pc:docMk/>
            <pc:sldMk cId="1604917528" sldId="480"/>
            <ac:spMk id="3" creationId="{1743993E-37D7-4430-A09E-04517E2CA91A}"/>
          </ac:spMkLst>
        </pc:spChg>
        <pc:spChg chg="del mod">
          <ac:chgData name="Edward Tiernan" userId="97bef5d6-bada-4d26-8add-a0fa5fcc8e74" providerId="ADAL" clId="{E78BE50A-C356-4E3C-B73B-9DE52EF286E0}" dt="2023-06-10T02:37:01.234" v="335" actId="478"/>
          <ac:spMkLst>
            <pc:docMk/>
            <pc:sldMk cId="1604917528" sldId="480"/>
            <ac:spMk id="4" creationId="{9AFBBB30-AB11-4F32-84E5-727278ECB70E}"/>
          </ac:spMkLst>
        </pc:spChg>
        <pc:spChg chg="del">
          <ac:chgData name="Edward Tiernan" userId="97bef5d6-bada-4d26-8add-a0fa5fcc8e74" providerId="ADAL" clId="{E78BE50A-C356-4E3C-B73B-9DE52EF286E0}" dt="2023-06-10T02:36:40.513" v="311" actId="478"/>
          <ac:spMkLst>
            <pc:docMk/>
            <pc:sldMk cId="1604917528" sldId="480"/>
            <ac:spMk id="5" creationId="{B8CC4AF0-91F5-4B06-9841-01538BA57D90}"/>
          </ac:spMkLst>
        </pc:spChg>
        <pc:spChg chg="add del mod">
          <ac:chgData name="Edward Tiernan" userId="97bef5d6-bada-4d26-8add-a0fa5fcc8e74" providerId="ADAL" clId="{E78BE50A-C356-4E3C-B73B-9DE52EF286E0}" dt="2023-06-10T02:36:46.450" v="313" actId="478"/>
          <ac:spMkLst>
            <pc:docMk/>
            <pc:sldMk cId="1604917528" sldId="480"/>
            <ac:spMk id="7" creationId="{5FB93016-E3D8-2020-D31A-56552252DFF1}"/>
          </ac:spMkLst>
        </pc:spChg>
        <pc:spChg chg="mod">
          <ac:chgData name="Edward Tiernan" userId="97bef5d6-bada-4d26-8add-a0fa5fcc8e74" providerId="ADAL" clId="{E78BE50A-C356-4E3C-B73B-9DE52EF286E0}" dt="2023-06-10T02:36:58.607" v="334" actId="1036"/>
          <ac:spMkLst>
            <pc:docMk/>
            <pc:sldMk cId="1604917528" sldId="480"/>
            <ac:spMk id="9" creationId="{7EEA8AA8-DFE0-4B87-BBAE-C4CC7CF5FA19}"/>
          </ac:spMkLst>
        </pc:spChg>
        <pc:spChg chg="add mod">
          <ac:chgData name="Edward Tiernan" userId="97bef5d6-bada-4d26-8add-a0fa5fcc8e74" providerId="ADAL" clId="{E78BE50A-C356-4E3C-B73B-9DE52EF286E0}" dt="2023-06-10T02:36:46.720" v="314"/>
          <ac:spMkLst>
            <pc:docMk/>
            <pc:sldMk cId="1604917528" sldId="480"/>
            <ac:spMk id="10" creationId="{CE9BEF0F-4376-31C2-488D-C7A95F92E1BD}"/>
          </ac:spMkLst>
        </pc:spChg>
        <pc:graphicFrameChg chg="mod">
          <ac:chgData name="Edward Tiernan" userId="97bef5d6-bada-4d26-8add-a0fa5fcc8e74" providerId="ADAL" clId="{E78BE50A-C356-4E3C-B73B-9DE52EF286E0}" dt="2023-06-10T02:36:58.607" v="334" actId="1036"/>
          <ac:graphicFrameMkLst>
            <pc:docMk/>
            <pc:sldMk cId="1604917528" sldId="480"/>
            <ac:graphicFrameMk id="8" creationId="{219D333C-D234-4DC8-8FF1-C7BDD996C8E8}"/>
          </ac:graphicFrameMkLst>
        </pc:graphicFrameChg>
        <pc:picChg chg="mod">
          <ac:chgData name="Edward Tiernan" userId="97bef5d6-bada-4d26-8add-a0fa5fcc8e74" providerId="ADAL" clId="{E78BE50A-C356-4E3C-B73B-9DE52EF286E0}" dt="2023-06-10T02:36:58.607" v="334" actId="1036"/>
          <ac:picMkLst>
            <pc:docMk/>
            <pc:sldMk cId="1604917528" sldId="480"/>
            <ac:picMk id="2" creationId="{0A8152E7-D058-4FFB-B688-9449037014E7}"/>
          </ac:picMkLst>
        </pc:picChg>
      </pc:sldChg>
      <pc:sldChg chg="addSp delSp modSp new mod">
        <pc:chgData name="Edward Tiernan" userId="97bef5d6-bada-4d26-8add-a0fa5fcc8e74" providerId="ADAL" clId="{E78BE50A-C356-4E3C-B73B-9DE52EF286E0}" dt="2023-06-10T02:41:20.121" v="474" actId="1076"/>
        <pc:sldMkLst>
          <pc:docMk/>
          <pc:sldMk cId="4218528723" sldId="481"/>
        </pc:sldMkLst>
        <pc:spChg chg="del mod">
          <ac:chgData name="Edward Tiernan" userId="97bef5d6-bada-4d26-8add-a0fa5fcc8e74" providerId="ADAL" clId="{E78BE50A-C356-4E3C-B73B-9DE52EF286E0}" dt="2023-06-10T02:41:15.235" v="471" actId="478"/>
          <ac:spMkLst>
            <pc:docMk/>
            <pc:sldMk cId="4218528723" sldId="481"/>
            <ac:spMk id="2" creationId="{22F08C77-6E5C-D954-D2E8-0610921477C3}"/>
          </ac:spMkLst>
        </pc:spChg>
        <pc:spChg chg="add del mod">
          <ac:chgData name="Edward Tiernan" userId="97bef5d6-bada-4d26-8add-a0fa5fcc8e74" providerId="ADAL" clId="{E78BE50A-C356-4E3C-B73B-9DE52EF286E0}" dt="2023-06-10T02:41:16.800" v="472" actId="478"/>
          <ac:spMkLst>
            <pc:docMk/>
            <pc:sldMk cId="4218528723" sldId="481"/>
            <ac:spMk id="6" creationId="{83674258-666C-8957-F398-056D0056E6CD}"/>
          </ac:spMkLst>
        </pc:spChg>
        <pc:picChg chg="add del mod">
          <ac:chgData name="Edward Tiernan" userId="97bef5d6-bada-4d26-8add-a0fa5fcc8e74" providerId="ADAL" clId="{E78BE50A-C356-4E3C-B73B-9DE52EF286E0}" dt="2023-06-10T02:41:07.792" v="469" actId="478"/>
          <ac:picMkLst>
            <pc:docMk/>
            <pc:sldMk cId="4218528723" sldId="481"/>
            <ac:picMk id="3" creationId="{CEF8D96A-AD20-5842-585A-407E0C5FAFD9}"/>
          </ac:picMkLst>
        </pc:picChg>
        <pc:picChg chg="add mod">
          <ac:chgData name="Edward Tiernan" userId="97bef5d6-bada-4d26-8add-a0fa5fcc8e74" providerId="ADAL" clId="{E78BE50A-C356-4E3C-B73B-9DE52EF286E0}" dt="2023-06-10T02:41:20.121" v="474" actId="1076"/>
          <ac:picMkLst>
            <pc:docMk/>
            <pc:sldMk cId="4218528723" sldId="481"/>
            <ac:picMk id="4" creationId="{EEFE3A59-3FEF-2435-8F7F-51C264278790}"/>
          </ac:picMkLst>
        </pc:picChg>
      </pc:sldChg>
      <pc:sldChg chg="addSp modSp new mod ord">
        <pc:chgData name="Edward Tiernan" userId="97bef5d6-bada-4d26-8add-a0fa5fcc8e74" providerId="ADAL" clId="{E78BE50A-C356-4E3C-B73B-9DE52EF286E0}" dt="2023-06-12T20:16:19.123" v="879"/>
        <pc:sldMkLst>
          <pc:docMk/>
          <pc:sldMk cId="1101379383" sldId="482"/>
        </pc:sldMkLst>
        <pc:spChg chg="mod">
          <ac:chgData name="Edward Tiernan" userId="97bef5d6-bada-4d26-8add-a0fa5fcc8e74" providerId="ADAL" clId="{E78BE50A-C356-4E3C-B73B-9DE52EF286E0}" dt="2023-06-10T02:39:15.551" v="463" actId="1076"/>
          <ac:spMkLst>
            <pc:docMk/>
            <pc:sldMk cId="1101379383" sldId="482"/>
            <ac:spMk id="2" creationId="{13CF524C-72BA-2565-FC41-05179E7323B8}"/>
          </ac:spMkLst>
        </pc:spChg>
        <pc:picChg chg="add mod ord">
          <ac:chgData name="Edward Tiernan" userId="97bef5d6-bada-4d26-8add-a0fa5fcc8e74" providerId="ADAL" clId="{E78BE50A-C356-4E3C-B73B-9DE52EF286E0}" dt="2023-06-10T02:39:18.222" v="464" actId="14100"/>
          <ac:picMkLst>
            <pc:docMk/>
            <pc:sldMk cId="1101379383" sldId="482"/>
            <ac:picMk id="4" creationId="{2E986149-D87F-A845-BBE0-64BB76EF7DCC}"/>
          </ac:picMkLst>
        </pc:picChg>
      </pc:sldChg>
      <pc:sldChg chg="addSp delSp modSp add mod">
        <pc:chgData name="Edward Tiernan" userId="97bef5d6-bada-4d26-8add-a0fa5fcc8e74" providerId="ADAL" clId="{E78BE50A-C356-4E3C-B73B-9DE52EF286E0}" dt="2023-06-10T02:48:42.287" v="520" actId="14100"/>
        <pc:sldMkLst>
          <pc:docMk/>
          <pc:sldMk cId="2821026752" sldId="483"/>
        </pc:sldMkLst>
        <pc:spChg chg="mod">
          <ac:chgData name="Edward Tiernan" userId="97bef5d6-bada-4d26-8add-a0fa5fcc8e74" providerId="ADAL" clId="{E78BE50A-C356-4E3C-B73B-9DE52EF286E0}" dt="2023-06-10T02:48:17.568" v="516" actId="20577"/>
          <ac:spMkLst>
            <pc:docMk/>
            <pc:sldMk cId="2821026752" sldId="483"/>
            <ac:spMk id="2" creationId="{13CF524C-72BA-2565-FC41-05179E7323B8}"/>
          </ac:spMkLst>
        </pc:spChg>
        <pc:picChg chg="del">
          <ac:chgData name="Edward Tiernan" userId="97bef5d6-bada-4d26-8add-a0fa5fcc8e74" providerId="ADAL" clId="{E78BE50A-C356-4E3C-B73B-9DE52EF286E0}" dt="2023-06-10T02:47:43.334" v="483" actId="478"/>
          <ac:picMkLst>
            <pc:docMk/>
            <pc:sldMk cId="2821026752" sldId="483"/>
            <ac:picMk id="4" creationId="{2E986149-D87F-A845-BBE0-64BB76EF7DCC}"/>
          </ac:picMkLst>
        </pc:picChg>
        <pc:picChg chg="add mod ord">
          <ac:chgData name="Edward Tiernan" userId="97bef5d6-bada-4d26-8add-a0fa5fcc8e74" providerId="ADAL" clId="{E78BE50A-C356-4E3C-B73B-9DE52EF286E0}" dt="2023-06-10T02:48:42.287" v="520" actId="14100"/>
          <ac:picMkLst>
            <pc:docMk/>
            <pc:sldMk cId="2821026752" sldId="483"/>
            <ac:picMk id="5" creationId="{0E781205-44A4-B3F0-2301-5D77BC9AC8BC}"/>
          </ac:picMkLst>
        </pc:picChg>
      </pc:sldChg>
      <pc:sldChg chg="addSp modSp add mod ord">
        <pc:chgData name="Edward Tiernan" userId="97bef5d6-bada-4d26-8add-a0fa5fcc8e74" providerId="ADAL" clId="{E78BE50A-C356-4E3C-B73B-9DE52EF286E0}" dt="2023-06-10T02:55:13.853" v="711" actId="1076"/>
        <pc:sldMkLst>
          <pc:docMk/>
          <pc:sldMk cId="2656126840" sldId="484"/>
        </pc:sldMkLst>
        <pc:spChg chg="add mod">
          <ac:chgData name="Edward Tiernan" userId="97bef5d6-bada-4d26-8add-a0fa5fcc8e74" providerId="ADAL" clId="{E78BE50A-C356-4E3C-B73B-9DE52EF286E0}" dt="2023-06-10T02:54:30.034" v="702" actId="1076"/>
          <ac:spMkLst>
            <pc:docMk/>
            <pc:sldMk cId="2656126840" sldId="484"/>
            <ac:spMk id="2" creationId="{2D94C404-9565-C17D-C934-E85BCE9D5BDB}"/>
          </ac:spMkLst>
        </pc:spChg>
        <pc:spChg chg="mod">
          <ac:chgData name="Edward Tiernan" userId="97bef5d6-bada-4d26-8add-a0fa5fcc8e74" providerId="ADAL" clId="{E78BE50A-C356-4E3C-B73B-9DE52EF286E0}" dt="2023-06-10T02:54:22.871" v="700" actId="164"/>
          <ac:spMkLst>
            <pc:docMk/>
            <pc:sldMk cId="2656126840" sldId="484"/>
            <ac:spMk id="4" creationId="{0E397952-D069-88D6-6D92-80719CC7D0F5}"/>
          </ac:spMkLst>
        </pc:spChg>
        <pc:spChg chg="mod">
          <ac:chgData name="Edward Tiernan" userId="97bef5d6-bada-4d26-8add-a0fa5fcc8e74" providerId="ADAL" clId="{E78BE50A-C356-4E3C-B73B-9DE52EF286E0}" dt="2023-06-10T02:54:22.871" v="700" actId="164"/>
          <ac:spMkLst>
            <pc:docMk/>
            <pc:sldMk cId="2656126840" sldId="484"/>
            <ac:spMk id="5" creationId="{4F7D6B43-D633-BD97-77A3-F136D2EDD23D}"/>
          </ac:spMkLst>
        </pc:spChg>
        <pc:spChg chg="mod">
          <ac:chgData name="Edward Tiernan" userId="97bef5d6-bada-4d26-8add-a0fa5fcc8e74" providerId="ADAL" clId="{E78BE50A-C356-4E3C-B73B-9DE52EF286E0}" dt="2023-06-10T02:54:22.871" v="700" actId="164"/>
          <ac:spMkLst>
            <pc:docMk/>
            <pc:sldMk cId="2656126840" sldId="484"/>
            <ac:spMk id="8" creationId="{244F7C41-B117-3FF5-A78F-D7CB3CEEA66C}"/>
          </ac:spMkLst>
        </pc:spChg>
        <pc:spChg chg="mod">
          <ac:chgData name="Edward Tiernan" userId="97bef5d6-bada-4d26-8add-a0fa5fcc8e74" providerId="ADAL" clId="{E78BE50A-C356-4E3C-B73B-9DE52EF286E0}" dt="2023-06-10T02:54:22.871" v="700" actId="164"/>
          <ac:spMkLst>
            <pc:docMk/>
            <pc:sldMk cId="2656126840" sldId="484"/>
            <ac:spMk id="9" creationId="{C1E3656A-C35F-50AA-EED9-DE6E50135E53}"/>
          </ac:spMkLst>
        </pc:spChg>
        <pc:spChg chg="add mod">
          <ac:chgData name="Edward Tiernan" userId="97bef5d6-bada-4d26-8add-a0fa5fcc8e74" providerId="ADAL" clId="{E78BE50A-C356-4E3C-B73B-9DE52EF286E0}" dt="2023-06-10T02:55:13.853" v="711" actId="1076"/>
          <ac:spMkLst>
            <pc:docMk/>
            <pc:sldMk cId="2656126840" sldId="484"/>
            <ac:spMk id="15" creationId="{32F7B6D0-D179-9D75-E1CD-957036020ABE}"/>
          </ac:spMkLst>
        </pc:spChg>
        <pc:spChg chg="mod">
          <ac:chgData name="Edward Tiernan" userId="97bef5d6-bada-4d26-8add-a0fa5fcc8e74" providerId="ADAL" clId="{E78BE50A-C356-4E3C-B73B-9DE52EF286E0}" dt="2023-06-10T02:54:22.871" v="700" actId="164"/>
          <ac:spMkLst>
            <pc:docMk/>
            <pc:sldMk cId="2656126840" sldId="484"/>
            <ac:spMk id="19" creationId="{55AD5460-0762-BCAA-0FAF-C80B5904DFC9}"/>
          </ac:spMkLst>
        </pc:spChg>
        <pc:spChg chg="mod">
          <ac:chgData name="Edward Tiernan" userId="97bef5d6-bada-4d26-8add-a0fa5fcc8e74" providerId="ADAL" clId="{E78BE50A-C356-4E3C-B73B-9DE52EF286E0}" dt="2023-06-10T02:54:22.871" v="700" actId="164"/>
          <ac:spMkLst>
            <pc:docMk/>
            <pc:sldMk cId="2656126840" sldId="484"/>
            <ac:spMk id="23" creationId="{5BCF50DE-0291-F8E5-1E7B-C122C0407D57}"/>
          </ac:spMkLst>
        </pc:spChg>
        <pc:spChg chg="mod">
          <ac:chgData name="Edward Tiernan" userId="97bef5d6-bada-4d26-8add-a0fa5fcc8e74" providerId="ADAL" clId="{E78BE50A-C356-4E3C-B73B-9DE52EF286E0}" dt="2023-06-10T02:54:22.871" v="700" actId="164"/>
          <ac:spMkLst>
            <pc:docMk/>
            <pc:sldMk cId="2656126840" sldId="484"/>
            <ac:spMk id="26" creationId="{F78891D4-CF72-9186-34BE-976E4165D12A}"/>
          </ac:spMkLst>
        </pc:spChg>
        <pc:spChg chg="mod">
          <ac:chgData name="Edward Tiernan" userId="97bef5d6-bada-4d26-8add-a0fa5fcc8e74" providerId="ADAL" clId="{E78BE50A-C356-4E3C-B73B-9DE52EF286E0}" dt="2023-06-10T02:54:54.999" v="708" actId="207"/>
          <ac:spMkLst>
            <pc:docMk/>
            <pc:sldMk cId="2656126840" sldId="484"/>
            <ac:spMk id="27" creationId="{0A335838-9956-1FBC-281B-E2327FE80202}"/>
          </ac:spMkLst>
        </pc:spChg>
        <pc:spChg chg="mod">
          <ac:chgData name="Edward Tiernan" userId="97bef5d6-bada-4d26-8add-a0fa5fcc8e74" providerId="ADAL" clId="{E78BE50A-C356-4E3C-B73B-9DE52EF286E0}" dt="2023-06-10T02:54:44.599" v="706" actId="207"/>
          <ac:spMkLst>
            <pc:docMk/>
            <pc:sldMk cId="2656126840" sldId="484"/>
            <ac:spMk id="30" creationId="{1A65D0A9-5068-C20E-3543-2EED42B72A44}"/>
          </ac:spMkLst>
        </pc:spChg>
        <pc:spChg chg="mod">
          <ac:chgData name="Edward Tiernan" userId="97bef5d6-bada-4d26-8add-a0fa5fcc8e74" providerId="ADAL" clId="{E78BE50A-C356-4E3C-B73B-9DE52EF286E0}" dt="2023-06-10T02:54:49.003" v="707" actId="207"/>
          <ac:spMkLst>
            <pc:docMk/>
            <pc:sldMk cId="2656126840" sldId="484"/>
            <ac:spMk id="31" creationId="{4A48E5C0-D0B8-2E43-4C6C-D19DA2CFA52A}"/>
          </ac:spMkLst>
        </pc:spChg>
        <pc:spChg chg="mod">
          <ac:chgData name="Edward Tiernan" userId="97bef5d6-bada-4d26-8add-a0fa5fcc8e74" providerId="ADAL" clId="{E78BE50A-C356-4E3C-B73B-9DE52EF286E0}" dt="2023-06-10T02:54:44.599" v="706" actId="207"/>
          <ac:spMkLst>
            <pc:docMk/>
            <pc:sldMk cId="2656126840" sldId="484"/>
            <ac:spMk id="32" creationId="{071D3E39-1F3C-ABA6-5B56-0C852DA8FF03}"/>
          </ac:spMkLst>
        </pc:spChg>
        <pc:spChg chg="mod">
          <ac:chgData name="Edward Tiernan" userId="97bef5d6-bada-4d26-8add-a0fa5fcc8e74" providerId="ADAL" clId="{E78BE50A-C356-4E3C-B73B-9DE52EF286E0}" dt="2023-06-10T02:54:22.871" v="700" actId="164"/>
          <ac:spMkLst>
            <pc:docMk/>
            <pc:sldMk cId="2656126840" sldId="484"/>
            <ac:spMk id="33" creationId="{D8655340-39FE-DC7C-5778-1AE0CF8870A8}"/>
          </ac:spMkLst>
        </pc:spChg>
        <pc:grpChg chg="add mod">
          <ac:chgData name="Edward Tiernan" userId="97bef5d6-bada-4d26-8add-a0fa5fcc8e74" providerId="ADAL" clId="{E78BE50A-C356-4E3C-B73B-9DE52EF286E0}" dt="2023-06-10T02:54:25.299" v="701" actId="14100"/>
          <ac:grpSpMkLst>
            <pc:docMk/>
            <pc:sldMk cId="2656126840" sldId="484"/>
            <ac:grpSpMk id="14" creationId="{C9661E44-7C79-4077-6939-B2E367BBFDE4}"/>
          </ac:grpSpMkLst>
        </pc:grpChg>
        <pc:cxnChg chg="mod">
          <ac:chgData name="Edward Tiernan" userId="97bef5d6-bada-4d26-8add-a0fa5fcc8e74" providerId="ADAL" clId="{E78BE50A-C356-4E3C-B73B-9DE52EF286E0}" dt="2023-06-10T02:54:22.871" v="700" actId="164"/>
          <ac:cxnSpMkLst>
            <pc:docMk/>
            <pc:sldMk cId="2656126840" sldId="484"/>
            <ac:cxnSpMk id="7" creationId="{92FE0B9D-87A4-D372-AAAB-F16C727069FF}"/>
          </ac:cxnSpMkLst>
        </pc:cxnChg>
        <pc:cxnChg chg="mod">
          <ac:chgData name="Edward Tiernan" userId="97bef5d6-bada-4d26-8add-a0fa5fcc8e74" providerId="ADAL" clId="{E78BE50A-C356-4E3C-B73B-9DE52EF286E0}" dt="2023-06-10T02:54:22.871" v="700" actId="164"/>
          <ac:cxnSpMkLst>
            <pc:docMk/>
            <pc:sldMk cId="2656126840" sldId="484"/>
            <ac:cxnSpMk id="10" creationId="{1759E6ED-A006-7C9C-446E-B4EAA89A9B75}"/>
          </ac:cxnSpMkLst>
        </pc:cxnChg>
        <pc:cxnChg chg="mod">
          <ac:chgData name="Edward Tiernan" userId="97bef5d6-bada-4d26-8add-a0fa5fcc8e74" providerId="ADAL" clId="{E78BE50A-C356-4E3C-B73B-9DE52EF286E0}" dt="2023-06-10T02:54:22.871" v="700" actId="164"/>
          <ac:cxnSpMkLst>
            <pc:docMk/>
            <pc:sldMk cId="2656126840" sldId="484"/>
            <ac:cxnSpMk id="12" creationId="{5217ADF2-5F40-102D-4321-7682CA9BF863}"/>
          </ac:cxnSpMkLst>
        </pc:cxnChg>
        <pc:cxnChg chg="mod">
          <ac:chgData name="Edward Tiernan" userId="97bef5d6-bada-4d26-8add-a0fa5fcc8e74" providerId="ADAL" clId="{E78BE50A-C356-4E3C-B73B-9DE52EF286E0}" dt="2023-06-10T02:54:22.871" v="700" actId="164"/>
          <ac:cxnSpMkLst>
            <pc:docMk/>
            <pc:sldMk cId="2656126840" sldId="484"/>
            <ac:cxnSpMk id="13" creationId="{67F7A8C0-115F-A43F-B76B-E00B6D4488E8}"/>
          </ac:cxnSpMkLst>
        </pc:cxnChg>
        <pc:cxnChg chg="mod">
          <ac:chgData name="Edward Tiernan" userId="97bef5d6-bada-4d26-8add-a0fa5fcc8e74" providerId="ADAL" clId="{E78BE50A-C356-4E3C-B73B-9DE52EF286E0}" dt="2023-06-10T02:54:22.871" v="700" actId="164"/>
          <ac:cxnSpMkLst>
            <pc:docMk/>
            <pc:sldMk cId="2656126840" sldId="484"/>
            <ac:cxnSpMk id="16" creationId="{5BE71632-E8BD-BF0F-6282-D1C9E0CD9764}"/>
          </ac:cxnSpMkLst>
        </pc:cxnChg>
        <pc:cxnChg chg="mod">
          <ac:chgData name="Edward Tiernan" userId="97bef5d6-bada-4d26-8add-a0fa5fcc8e74" providerId="ADAL" clId="{E78BE50A-C356-4E3C-B73B-9DE52EF286E0}" dt="2023-06-10T02:54:22.871" v="700" actId="164"/>
          <ac:cxnSpMkLst>
            <pc:docMk/>
            <pc:sldMk cId="2656126840" sldId="484"/>
            <ac:cxnSpMk id="20" creationId="{F2D69B3B-B493-8283-128B-4184774D1E92}"/>
          </ac:cxnSpMkLst>
        </pc:cxnChg>
      </pc:sldChg>
      <pc:sldChg chg="add">
        <pc:chgData name="Edward Tiernan" userId="97bef5d6-bada-4d26-8add-a0fa5fcc8e74" providerId="ADAL" clId="{E78BE50A-C356-4E3C-B73B-9DE52EF286E0}" dt="2023-06-10T02:48:53.595" v="523" actId="2890"/>
        <pc:sldMkLst>
          <pc:docMk/>
          <pc:sldMk cId="3019979400" sldId="485"/>
        </pc:sldMkLst>
      </pc:sldChg>
      <pc:sldChg chg="addSp delSp modSp add mod">
        <pc:chgData name="Edward Tiernan" userId="97bef5d6-bada-4d26-8add-a0fa5fcc8e74" providerId="ADAL" clId="{E78BE50A-C356-4E3C-B73B-9DE52EF286E0}" dt="2023-06-10T02:51:07.299" v="686" actId="1076"/>
        <pc:sldMkLst>
          <pc:docMk/>
          <pc:sldMk cId="651240840" sldId="486"/>
        </pc:sldMkLst>
        <pc:spChg chg="mod">
          <ac:chgData name="Edward Tiernan" userId="97bef5d6-bada-4d26-8add-a0fa5fcc8e74" providerId="ADAL" clId="{E78BE50A-C356-4E3C-B73B-9DE52EF286E0}" dt="2023-06-10T02:49:25.676" v="562" actId="20577"/>
          <ac:spMkLst>
            <pc:docMk/>
            <pc:sldMk cId="651240840" sldId="486"/>
            <ac:spMk id="2" creationId="{13CF524C-72BA-2565-FC41-05179E7323B8}"/>
          </ac:spMkLst>
        </pc:spChg>
        <pc:spChg chg="add mod">
          <ac:chgData name="Edward Tiernan" userId="97bef5d6-bada-4d26-8add-a0fa5fcc8e74" providerId="ADAL" clId="{E78BE50A-C356-4E3C-B73B-9DE52EF286E0}" dt="2023-06-10T02:51:07.299" v="686" actId="1076"/>
          <ac:spMkLst>
            <pc:docMk/>
            <pc:sldMk cId="651240840" sldId="486"/>
            <ac:spMk id="4" creationId="{2A23CCAF-7AD1-CB24-4610-DED8F371B385}"/>
          </ac:spMkLst>
        </pc:spChg>
        <pc:picChg chg="add mod">
          <ac:chgData name="Edward Tiernan" userId="97bef5d6-bada-4d26-8add-a0fa5fcc8e74" providerId="ADAL" clId="{E78BE50A-C356-4E3C-B73B-9DE52EF286E0}" dt="2023-06-10T02:50:25.242" v="567" actId="1076"/>
          <ac:picMkLst>
            <pc:docMk/>
            <pc:sldMk cId="651240840" sldId="486"/>
            <ac:picMk id="3" creationId="{95A8D3A8-AA3A-C756-0C14-6F75B2B1D05C}"/>
          </ac:picMkLst>
        </pc:picChg>
        <pc:picChg chg="del">
          <ac:chgData name="Edward Tiernan" userId="97bef5d6-bada-4d26-8add-a0fa5fcc8e74" providerId="ADAL" clId="{E78BE50A-C356-4E3C-B73B-9DE52EF286E0}" dt="2023-06-10T02:49:27.948" v="563" actId="478"/>
          <ac:picMkLst>
            <pc:docMk/>
            <pc:sldMk cId="651240840" sldId="486"/>
            <ac:picMk id="5" creationId="{0E781205-44A4-B3F0-2301-5D77BC9AC8BC}"/>
          </ac:picMkLst>
        </pc:picChg>
      </pc:sldChg>
      <pc:sldChg chg="addSp delSp modSp add mod">
        <pc:chgData name="Edward Tiernan" userId="97bef5d6-bada-4d26-8add-a0fa5fcc8e74" providerId="ADAL" clId="{E78BE50A-C356-4E3C-B73B-9DE52EF286E0}" dt="2023-06-10T02:51:43.257" v="693" actId="14100"/>
        <pc:sldMkLst>
          <pc:docMk/>
          <pc:sldMk cId="2883387501" sldId="487"/>
        </pc:sldMkLst>
        <pc:spChg chg="del">
          <ac:chgData name="Edward Tiernan" userId="97bef5d6-bada-4d26-8add-a0fa5fcc8e74" providerId="ADAL" clId="{E78BE50A-C356-4E3C-B73B-9DE52EF286E0}" dt="2023-06-10T02:51:18.426" v="688" actId="478"/>
          <ac:spMkLst>
            <pc:docMk/>
            <pc:sldMk cId="2883387501" sldId="487"/>
            <ac:spMk id="4" creationId="{2A23CCAF-7AD1-CB24-4610-DED8F371B385}"/>
          </ac:spMkLst>
        </pc:spChg>
        <pc:picChg chg="del">
          <ac:chgData name="Edward Tiernan" userId="97bef5d6-bada-4d26-8add-a0fa5fcc8e74" providerId="ADAL" clId="{E78BE50A-C356-4E3C-B73B-9DE52EF286E0}" dt="2023-06-10T02:51:19.050" v="689" actId="478"/>
          <ac:picMkLst>
            <pc:docMk/>
            <pc:sldMk cId="2883387501" sldId="487"/>
            <ac:picMk id="3" creationId="{95A8D3A8-AA3A-C756-0C14-6F75B2B1D05C}"/>
          </ac:picMkLst>
        </pc:picChg>
        <pc:picChg chg="add mod ord">
          <ac:chgData name="Edward Tiernan" userId="97bef5d6-bada-4d26-8add-a0fa5fcc8e74" providerId="ADAL" clId="{E78BE50A-C356-4E3C-B73B-9DE52EF286E0}" dt="2023-06-10T02:51:43.257" v="693" actId="14100"/>
          <ac:picMkLst>
            <pc:docMk/>
            <pc:sldMk cId="2883387501" sldId="487"/>
            <ac:picMk id="6" creationId="{6A0F678C-ECF9-25E5-BB11-37662933BA65}"/>
          </ac:picMkLst>
        </pc:picChg>
      </pc:sldChg>
      <pc:sldChg chg="addSp delSp modSp add mod ord">
        <pc:chgData name="Edward Tiernan" userId="97bef5d6-bada-4d26-8add-a0fa5fcc8e74" providerId="ADAL" clId="{E78BE50A-C356-4E3C-B73B-9DE52EF286E0}" dt="2023-07-07T17:10:41.641" v="1492" actId="20577"/>
        <pc:sldMkLst>
          <pc:docMk/>
          <pc:sldMk cId="388598422" sldId="488"/>
        </pc:sldMkLst>
        <pc:spChg chg="mod">
          <ac:chgData name="Edward Tiernan" userId="97bef5d6-bada-4d26-8add-a0fa5fcc8e74" providerId="ADAL" clId="{E78BE50A-C356-4E3C-B73B-9DE52EF286E0}" dt="2023-06-10T02:59:35.861" v="761" actId="20577"/>
          <ac:spMkLst>
            <pc:docMk/>
            <pc:sldMk cId="388598422" sldId="488"/>
            <ac:spMk id="2" creationId="{2D94C404-9565-C17D-C934-E85BCE9D5BDB}"/>
          </ac:spMkLst>
        </pc:spChg>
        <pc:spChg chg="mod">
          <ac:chgData name="Edward Tiernan" userId="97bef5d6-bada-4d26-8add-a0fa5fcc8e74" providerId="ADAL" clId="{E78BE50A-C356-4E3C-B73B-9DE52EF286E0}" dt="2023-06-10T03:02:10.302" v="854"/>
          <ac:spMkLst>
            <pc:docMk/>
            <pc:sldMk cId="388598422" sldId="488"/>
            <ac:spMk id="4" creationId="{0E397952-D069-88D6-6D92-80719CC7D0F5}"/>
          </ac:spMkLst>
        </pc:spChg>
        <pc:spChg chg="mod">
          <ac:chgData name="Edward Tiernan" userId="97bef5d6-bada-4d26-8add-a0fa5fcc8e74" providerId="ADAL" clId="{E78BE50A-C356-4E3C-B73B-9DE52EF286E0}" dt="2023-06-10T03:02:10.302" v="854"/>
          <ac:spMkLst>
            <pc:docMk/>
            <pc:sldMk cId="388598422" sldId="488"/>
            <ac:spMk id="5" creationId="{4F7D6B43-D633-BD97-77A3-F136D2EDD23D}"/>
          </ac:spMkLst>
        </pc:spChg>
        <pc:spChg chg="mod">
          <ac:chgData name="Edward Tiernan" userId="97bef5d6-bada-4d26-8add-a0fa5fcc8e74" providerId="ADAL" clId="{E78BE50A-C356-4E3C-B73B-9DE52EF286E0}" dt="2023-06-10T03:02:10.302" v="854"/>
          <ac:spMkLst>
            <pc:docMk/>
            <pc:sldMk cId="388598422" sldId="488"/>
            <ac:spMk id="8" creationId="{244F7C41-B117-3FF5-A78F-D7CB3CEEA66C}"/>
          </ac:spMkLst>
        </pc:spChg>
        <pc:spChg chg="mod">
          <ac:chgData name="Edward Tiernan" userId="97bef5d6-bada-4d26-8add-a0fa5fcc8e74" providerId="ADAL" clId="{E78BE50A-C356-4E3C-B73B-9DE52EF286E0}" dt="2023-06-10T03:02:10.302" v="854"/>
          <ac:spMkLst>
            <pc:docMk/>
            <pc:sldMk cId="388598422" sldId="488"/>
            <ac:spMk id="9" creationId="{C1E3656A-C35F-50AA-EED9-DE6E50135E53}"/>
          </ac:spMkLst>
        </pc:spChg>
        <pc:spChg chg="add mod">
          <ac:chgData name="Edward Tiernan" userId="97bef5d6-bada-4d26-8add-a0fa5fcc8e74" providerId="ADAL" clId="{E78BE50A-C356-4E3C-B73B-9DE52EF286E0}" dt="2023-06-27T20:05:20.802" v="919" actId="20577"/>
          <ac:spMkLst>
            <pc:docMk/>
            <pc:sldMk cId="388598422" sldId="488"/>
            <ac:spMk id="11" creationId="{20274CEA-3BBD-B863-4F0A-D23EE3C9BDDD}"/>
          </ac:spMkLst>
        </pc:spChg>
        <pc:spChg chg="del">
          <ac:chgData name="Edward Tiernan" userId="97bef5d6-bada-4d26-8add-a0fa5fcc8e74" providerId="ADAL" clId="{E78BE50A-C356-4E3C-B73B-9DE52EF286E0}" dt="2023-06-10T02:59:43.285" v="762" actId="478"/>
          <ac:spMkLst>
            <pc:docMk/>
            <pc:sldMk cId="388598422" sldId="488"/>
            <ac:spMk id="15" creationId="{32F7B6D0-D179-9D75-E1CD-957036020ABE}"/>
          </ac:spMkLst>
        </pc:spChg>
        <pc:spChg chg="mod">
          <ac:chgData name="Edward Tiernan" userId="97bef5d6-bada-4d26-8add-a0fa5fcc8e74" providerId="ADAL" clId="{E78BE50A-C356-4E3C-B73B-9DE52EF286E0}" dt="2023-06-10T03:02:10.302" v="854"/>
          <ac:spMkLst>
            <pc:docMk/>
            <pc:sldMk cId="388598422" sldId="488"/>
            <ac:spMk id="19" creationId="{55AD5460-0762-BCAA-0FAF-C80B5904DFC9}"/>
          </ac:spMkLst>
        </pc:spChg>
        <pc:spChg chg="add mod">
          <ac:chgData name="Edward Tiernan" userId="97bef5d6-bada-4d26-8add-a0fa5fcc8e74" providerId="ADAL" clId="{E78BE50A-C356-4E3C-B73B-9DE52EF286E0}" dt="2023-06-27T20:05:29.491" v="929" actId="20577"/>
          <ac:spMkLst>
            <pc:docMk/>
            <pc:sldMk cId="388598422" sldId="488"/>
            <ac:spMk id="22" creationId="{DEE2CD5B-95A0-743F-19B1-850E88D95952}"/>
          </ac:spMkLst>
        </pc:spChg>
        <pc:spChg chg="mod">
          <ac:chgData name="Edward Tiernan" userId="97bef5d6-bada-4d26-8add-a0fa5fcc8e74" providerId="ADAL" clId="{E78BE50A-C356-4E3C-B73B-9DE52EF286E0}" dt="2023-06-10T03:02:10.302" v="854"/>
          <ac:spMkLst>
            <pc:docMk/>
            <pc:sldMk cId="388598422" sldId="488"/>
            <ac:spMk id="23" creationId="{5BCF50DE-0291-F8E5-1E7B-C122C0407D57}"/>
          </ac:spMkLst>
        </pc:spChg>
        <pc:spChg chg="mod">
          <ac:chgData name="Edward Tiernan" userId="97bef5d6-bada-4d26-8add-a0fa5fcc8e74" providerId="ADAL" clId="{E78BE50A-C356-4E3C-B73B-9DE52EF286E0}" dt="2023-06-10T03:02:10.302" v="854"/>
          <ac:spMkLst>
            <pc:docMk/>
            <pc:sldMk cId="388598422" sldId="488"/>
            <ac:spMk id="26" creationId="{F78891D4-CF72-9186-34BE-976E4165D12A}"/>
          </ac:spMkLst>
        </pc:spChg>
        <pc:spChg chg="mod">
          <ac:chgData name="Edward Tiernan" userId="97bef5d6-bada-4d26-8add-a0fa5fcc8e74" providerId="ADAL" clId="{E78BE50A-C356-4E3C-B73B-9DE52EF286E0}" dt="2023-06-15T18:29:51.306" v="899" actId="20577"/>
          <ac:spMkLst>
            <pc:docMk/>
            <pc:sldMk cId="388598422" sldId="488"/>
            <ac:spMk id="27" creationId="{0A335838-9956-1FBC-281B-E2327FE80202}"/>
          </ac:spMkLst>
        </pc:spChg>
        <pc:spChg chg="mod">
          <ac:chgData name="Edward Tiernan" userId="97bef5d6-bada-4d26-8add-a0fa5fcc8e74" providerId="ADAL" clId="{E78BE50A-C356-4E3C-B73B-9DE52EF286E0}" dt="2023-06-15T18:29:46.852" v="895" actId="20577"/>
          <ac:spMkLst>
            <pc:docMk/>
            <pc:sldMk cId="388598422" sldId="488"/>
            <ac:spMk id="30" creationId="{1A65D0A9-5068-C20E-3543-2EED42B72A44}"/>
          </ac:spMkLst>
        </pc:spChg>
        <pc:spChg chg="mod">
          <ac:chgData name="Edward Tiernan" userId="97bef5d6-bada-4d26-8add-a0fa5fcc8e74" providerId="ADAL" clId="{E78BE50A-C356-4E3C-B73B-9DE52EF286E0}" dt="2023-07-07T17:10:41.641" v="1492" actId="20577"/>
          <ac:spMkLst>
            <pc:docMk/>
            <pc:sldMk cId="388598422" sldId="488"/>
            <ac:spMk id="31" creationId="{4A48E5C0-D0B8-2E43-4C6C-D19DA2CFA52A}"/>
          </ac:spMkLst>
        </pc:spChg>
        <pc:spChg chg="mod">
          <ac:chgData name="Edward Tiernan" userId="97bef5d6-bada-4d26-8add-a0fa5fcc8e74" providerId="ADAL" clId="{E78BE50A-C356-4E3C-B73B-9DE52EF286E0}" dt="2023-06-15T18:30:00.177" v="907" actId="20577"/>
          <ac:spMkLst>
            <pc:docMk/>
            <pc:sldMk cId="388598422" sldId="488"/>
            <ac:spMk id="32" creationId="{071D3E39-1F3C-ABA6-5B56-0C852DA8FF03}"/>
          </ac:spMkLst>
        </pc:spChg>
        <pc:spChg chg="mod">
          <ac:chgData name="Edward Tiernan" userId="97bef5d6-bada-4d26-8add-a0fa5fcc8e74" providerId="ADAL" clId="{E78BE50A-C356-4E3C-B73B-9DE52EF286E0}" dt="2023-06-15T18:29:40.152" v="891" actId="6549"/>
          <ac:spMkLst>
            <pc:docMk/>
            <pc:sldMk cId="388598422" sldId="488"/>
            <ac:spMk id="33" creationId="{D8655340-39FE-DC7C-5778-1AE0CF8870A8}"/>
          </ac:spMkLst>
        </pc:spChg>
        <pc:spChg chg="add mod">
          <ac:chgData name="Edward Tiernan" userId="97bef5d6-bada-4d26-8add-a0fa5fcc8e74" providerId="ADAL" clId="{E78BE50A-C356-4E3C-B73B-9DE52EF286E0}" dt="2023-06-27T20:05:23.546" v="921" actId="20577"/>
          <ac:spMkLst>
            <pc:docMk/>
            <pc:sldMk cId="388598422" sldId="488"/>
            <ac:spMk id="36" creationId="{84AB0FDE-7E73-A3D5-48AA-3AE7B380204B}"/>
          </ac:spMkLst>
        </pc:spChg>
        <pc:grpChg chg="mod">
          <ac:chgData name="Edward Tiernan" userId="97bef5d6-bada-4d26-8add-a0fa5fcc8e74" providerId="ADAL" clId="{E78BE50A-C356-4E3C-B73B-9DE52EF286E0}" dt="2023-06-10T03:02:10.302" v="854"/>
          <ac:grpSpMkLst>
            <pc:docMk/>
            <pc:sldMk cId="388598422" sldId="488"/>
            <ac:grpSpMk id="14" creationId="{C9661E44-7C79-4077-6939-B2E367BBFDE4}"/>
          </ac:grpSpMkLst>
        </pc:grpChg>
        <pc:cxnChg chg="add mod">
          <ac:chgData name="Edward Tiernan" userId="97bef5d6-bada-4d26-8add-a0fa5fcc8e74" providerId="ADAL" clId="{E78BE50A-C356-4E3C-B73B-9DE52EF286E0}" dt="2023-06-10T03:00:45.510" v="772" actId="1076"/>
          <ac:cxnSpMkLst>
            <pc:docMk/>
            <pc:sldMk cId="388598422" sldId="488"/>
            <ac:cxnSpMk id="6" creationId="{435B93A7-2D3F-E38E-E306-FA1FFBADC8F9}"/>
          </ac:cxnSpMkLst>
        </pc:cxnChg>
        <pc:cxnChg chg="mod">
          <ac:chgData name="Edward Tiernan" userId="97bef5d6-bada-4d26-8add-a0fa5fcc8e74" providerId="ADAL" clId="{E78BE50A-C356-4E3C-B73B-9DE52EF286E0}" dt="2023-06-10T03:02:10.302" v="854"/>
          <ac:cxnSpMkLst>
            <pc:docMk/>
            <pc:sldMk cId="388598422" sldId="488"/>
            <ac:cxnSpMk id="7" creationId="{92FE0B9D-87A4-D372-AAAB-F16C727069FF}"/>
          </ac:cxnSpMkLst>
        </pc:cxnChg>
        <pc:cxnChg chg="mod">
          <ac:chgData name="Edward Tiernan" userId="97bef5d6-bada-4d26-8add-a0fa5fcc8e74" providerId="ADAL" clId="{E78BE50A-C356-4E3C-B73B-9DE52EF286E0}" dt="2023-06-10T03:02:10.302" v="854"/>
          <ac:cxnSpMkLst>
            <pc:docMk/>
            <pc:sldMk cId="388598422" sldId="488"/>
            <ac:cxnSpMk id="10" creationId="{1759E6ED-A006-7C9C-446E-B4EAA89A9B75}"/>
          </ac:cxnSpMkLst>
        </pc:cxnChg>
        <pc:cxnChg chg="mod">
          <ac:chgData name="Edward Tiernan" userId="97bef5d6-bada-4d26-8add-a0fa5fcc8e74" providerId="ADAL" clId="{E78BE50A-C356-4E3C-B73B-9DE52EF286E0}" dt="2023-06-10T03:02:10.302" v="854"/>
          <ac:cxnSpMkLst>
            <pc:docMk/>
            <pc:sldMk cId="388598422" sldId="488"/>
            <ac:cxnSpMk id="12" creationId="{5217ADF2-5F40-102D-4321-7682CA9BF863}"/>
          </ac:cxnSpMkLst>
        </pc:cxnChg>
        <pc:cxnChg chg="mod">
          <ac:chgData name="Edward Tiernan" userId="97bef5d6-bada-4d26-8add-a0fa5fcc8e74" providerId="ADAL" clId="{E78BE50A-C356-4E3C-B73B-9DE52EF286E0}" dt="2023-06-10T03:02:10.302" v="854"/>
          <ac:cxnSpMkLst>
            <pc:docMk/>
            <pc:sldMk cId="388598422" sldId="488"/>
            <ac:cxnSpMk id="13" creationId="{67F7A8C0-115F-A43F-B76B-E00B6D4488E8}"/>
          </ac:cxnSpMkLst>
        </pc:cxnChg>
        <pc:cxnChg chg="mod">
          <ac:chgData name="Edward Tiernan" userId="97bef5d6-bada-4d26-8add-a0fa5fcc8e74" providerId="ADAL" clId="{E78BE50A-C356-4E3C-B73B-9DE52EF286E0}" dt="2023-06-10T03:02:10.302" v="854"/>
          <ac:cxnSpMkLst>
            <pc:docMk/>
            <pc:sldMk cId="388598422" sldId="488"/>
            <ac:cxnSpMk id="16" creationId="{5BE71632-E8BD-BF0F-6282-D1C9E0CD9764}"/>
          </ac:cxnSpMkLst>
        </pc:cxnChg>
        <pc:cxnChg chg="mod">
          <ac:chgData name="Edward Tiernan" userId="97bef5d6-bada-4d26-8add-a0fa5fcc8e74" providerId="ADAL" clId="{E78BE50A-C356-4E3C-B73B-9DE52EF286E0}" dt="2023-06-10T03:02:10.302" v="854"/>
          <ac:cxnSpMkLst>
            <pc:docMk/>
            <pc:sldMk cId="388598422" sldId="488"/>
            <ac:cxnSpMk id="20" creationId="{F2D69B3B-B493-8283-128B-4184774D1E92}"/>
          </ac:cxnSpMkLst>
        </pc:cxnChg>
        <pc:cxnChg chg="add mod">
          <ac:chgData name="Edward Tiernan" userId="97bef5d6-bada-4d26-8add-a0fa5fcc8e74" providerId="ADAL" clId="{E78BE50A-C356-4E3C-B73B-9DE52EF286E0}" dt="2023-06-10T03:01:48.907" v="848" actId="1076"/>
          <ac:cxnSpMkLst>
            <pc:docMk/>
            <pc:sldMk cId="388598422" sldId="488"/>
            <ac:cxnSpMk id="24" creationId="{6BFEBA01-B577-7FAA-E696-0B7F53BC2DD4}"/>
          </ac:cxnSpMkLst>
        </pc:cxnChg>
        <pc:cxnChg chg="add mod">
          <ac:chgData name="Edward Tiernan" userId="97bef5d6-bada-4d26-8add-a0fa5fcc8e74" providerId="ADAL" clId="{E78BE50A-C356-4E3C-B73B-9DE52EF286E0}" dt="2023-06-10T03:02:05.357" v="853" actId="1582"/>
          <ac:cxnSpMkLst>
            <pc:docMk/>
            <pc:sldMk cId="388598422" sldId="488"/>
            <ac:cxnSpMk id="29" creationId="{B4A89AF8-9F8F-7D23-1F89-1F0180DE371D}"/>
          </ac:cxnSpMkLst>
        </pc:cxnChg>
      </pc:sldChg>
      <pc:sldChg chg="addSp delSp modSp new mod">
        <pc:chgData name="Edward Tiernan" userId="97bef5d6-bada-4d26-8add-a0fa5fcc8e74" providerId="ADAL" clId="{E78BE50A-C356-4E3C-B73B-9DE52EF286E0}" dt="2023-06-29T00:45:25.780" v="1106" actId="1076"/>
        <pc:sldMkLst>
          <pc:docMk/>
          <pc:sldMk cId="118181674" sldId="489"/>
        </pc:sldMkLst>
        <pc:spChg chg="del">
          <ac:chgData name="Edward Tiernan" userId="97bef5d6-bada-4d26-8add-a0fa5fcc8e74" providerId="ADAL" clId="{E78BE50A-C356-4E3C-B73B-9DE52EF286E0}" dt="2023-06-12T22:06:50.759" v="881" actId="478"/>
          <ac:spMkLst>
            <pc:docMk/>
            <pc:sldMk cId="118181674" sldId="489"/>
            <ac:spMk id="2" creationId="{1F2DF268-F316-C326-2447-0B85C28CCF07}"/>
          </ac:spMkLst>
        </pc:spChg>
        <pc:spChg chg="add mod">
          <ac:chgData name="Edward Tiernan" userId="97bef5d6-bada-4d26-8add-a0fa5fcc8e74" providerId="ADAL" clId="{E78BE50A-C356-4E3C-B73B-9DE52EF286E0}" dt="2023-06-29T00:43:37.478" v="1064" actId="14100"/>
          <ac:spMkLst>
            <pc:docMk/>
            <pc:sldMk cId="118181674" sldId="489"/>
            <ac:spMk id="2" creationId="{5FFC8B00-75A0-7E4B-B141-D4B45823725F}"/>
          </ac:spMkLst>
        </pc:spChg>
        <pc:spChg chg="del">
          <ac:chgData name="Edward Tiernan" userId="97bef5d6-bada-4d26-8add-a0fa5fcc8e74" providerId="ADAL" clId="{E78BE50A-C356-4E3C-B73B-9DE52EF286E0}" dt="2023-06-12T22:06:50.759" v="881" actId="478"/>
          <ac:spMkLst>
            <pc:docMk/>
            <pc:sldMk cId="118181674" sldId="489"/>
            <ac:spMk id="3" creationId="{2BD59F5F-E1C4-7A8F-F339-07457BDB4CC9}"/>
          </ac:spMkLst>
        </pc:spChg>
        <pc:spChg chg="add mod">
          <ac:chgData name="Edward Tiernan" userId="97bef5d6-bada-4d26-8add-a0fa5fcc8e74" providerId="ADAL" clId="{E78BE50A-C356-4E3C-B73B-9DE52EF286E0}" dt="2023-06-29T00:45:15.165" v="1102" actId="14100"/>
          <ac:spMkLst>
            <pc:docMk/>
            <pc:sldMk cId="118181674" sldId="489"/>
            <ac:spMk id="3" creationId="{B1365C8E-BFA4-6FE3-CD12-AB5B8601F27B}"/>
          </ac:spMkLst>
        </pc:spChg>
        <pc:spChg chg="add del mod">
          <ac:chgData name="Edward Tiernan" userId="97bef5d6-bada-4d26-8add-a0fa5fcc8e74" providerId="ADAL" clId="{E78BE50A-C356-4E3C-B73B-9DE52EF286E0}" dt="2023-06-12T22:07:05.552" v="886" actId="478"/>
          <ac:spMkLst>
            <pc:docMk/>
            <pc:sldMk cId="118181674" sldId="489"/>
            <ac:spMk id="5" creationId="{27FA0267-2048-6A4A-B313-31936FCD0559}"/>
          </ac:spMkLst>
        </pc:spChg>
        <pc:spChg chg="mod">
          <ac:chgData name="Edward Tiernan" userId="97bef5d6-bada-4d26-8add-a0fa5fcc8e74" providerId="ADAL" clId="{E78BE50A-C356-4E3C-B73B-9DE52EF286E0}" dt="2023-06-12T22:06:55.333" v="882"/>
          <ac:spMkLst>
            <pc:docMk/>
            <pc:sldMk cId="118181674" sldId="489"/>
            <ac:spMk id="6" creationId="{E92E0587-2D3E-A8CE-3D58-486AF1A35FFB}"/>
          </ac:spMkLst>
        </pc:spChg>
        <pc:spChg chg="mod">
          <ac:chgData name="Edward Tiernan" userId="97bef5d6-bada-4d26-8add-a0fa5fcc8e74" providerId="ADAL" clId="{E78BE50A-C356-4E3C-B73B-9DE52EF286E0}" dt="2023-06-12T22:06:55.333" v="882"/>
          <ac:spMkLst>
            <pc:docMk/>
            <pc:sldMk cId="118181674" sldId="489"/>
            <ac:spMk id="8" creationId="{5797EB8B-6FFA-482D-4B96-D6165C9797AB}"/>
          </ac:spMkLst>
        </pc:spChg>
        <pc:spChg chg="mod">
          <ac:chgData name="Edward Tiernan" userId="97bef5d6-bada-4d26-8add-a0fa5fcc8e74" providerId="ADAL" clId="{E78BE50A-C356-4E3C-B73B-9DE52EF286E0}" dt="2023-06-12T22:06:55.333" v="882"/>
          <ac:spMkLst>
            <pc:docMk/>
            <pc:sldMk cId="118181674" sldId="489"/>
            <ac:spMk id="9" creationId="{FB8B9D77-13C9-EF1F-FFED-38981299CD2A}"/>
          </ac:spMkLst>
        </pc:spChg>
        <pc:spChg chg="mod">
          <ac:chgData name="Edward Tiernan" userId="97bef5d6-bada-4d26-8add-a0fa5fcc8e74" providerId="ADAL" clId="{E78BE50A-C356-4E3C-B73B-9DE52EF286E0}" dt="2023-06-12T22:06:55.333" v="882"/>
          <ac:spMkLst>
            <pc:docMk/>
            <pc:sldMk cId="118181674" sldId="489"/>
            <ac:spMk id="14" creationId="{A33EB012-6406-B973-2273-963C1E7CE66B}"/>
          </ac:spMkLst>
        </pc:spChg>
        <pc:spChg chg="mod">
          <ac:chgData name="Edward Tiernan" userId="97bef5d6-bada-4d26-8add-a0fa5fcc8e74" providerId="ADAL" clId="{E78BE50A-C356-4E3C-B73B-9DE52EF286E0}" dt="2023-06-12T22:06:55.333" v="882"/>
          <ac:spMkLst>
            <pc:docMk/>
            <pc:sldMk cId="118181674" sldId="489"/>
            <ac:spMk id="16" creationId="{83B6EC8A-4E62-35CE-52DC-C82F32DC6E97}"/>
          </ac:spMkLst>
        </pc:spChg>
        <pc:spChg chg="mod">
          <ac:chgData name="Edward Tiernan" userId="97bef5d6-bada-4d26-8add-a0fa5fcc8e74" providerId="ADAL" clId="{E78BE50A-C356-4E3C-B73B-9DE52EF286E0}" dt="2023-06-12T22:06:55.333" v="882"/>
          <ac:spMkLst>
            <pc:docMk/>
            <pc:sldMk cId="118181674" sldId="489"/>
            <ac:spMk id="17" creationId="{69CC4553-5E25-4B2D-C0B0-34C7EB014CD5}"/>
          </ac:spMkLst>
        </pc:spChg>
        <pc:spChg chg="mod">
          <ac:chgData name="Edward Tiernan" userId="97bef5d6-bada-4d26-8add-a0fa5fcc8e74" providerId="ADAL" clId="{E78BE50A-C356-4E3C-B73B-9DE52EF286E0}" dt="2023-06-29T00:39:05.876" v="947" actId="20577"/>
          <ac:spMkLst>
            <pc:docMk/>
            <pc:sldMk cId="118181674" sldId="489"/>
            <ac:spMk id="18" creationId="{5E74BDFB-72DE-1564-E684-4C2E3ED6C822}"/>
          </ac:spMkLst>
        </pc:spChg>
        <pc:spChg chg="mod">
          <ac:chgData name="Edward Tiernan" userId="97bef5d6-bada-4d26-8add-a0fa5fcc8e74" providerId="ADAL" clId="{E78BE50A-C356-4E3C-B73B-9DE52EF286E0}" dt="2023-06-29T00:39:03.312" v="943" actId="20577"/>
          <ac:spMkLst>
            <pc:docMk/>
            <pc:sldMk cId="118181674" sldId="489"/>
            <ac:spMk id="19" creationId="{20960EE5-EEA4-EB2B-591B-DD09A5A35B59}"/>
          </ac:spMkLst>
        </pc:spChg>
        <pc:spChg chg="mod">
          <ac:chgData name="Edward Tiernan" userId="97bef5d6-bada-4d26-8add-a0fa5fcc8e74" providerId="ADAL" clId="{E78BE50A-C356-4E3C-B73B-9DE52EF286E0}" dt="2023-06-29T00:39:08.157" v="951" actId="20577"/>
          <ac:spMkLst>
            <pc:docMk/>
            <pc:sldMk cId="118181674" sldId="489"/>
            <ac:spMk id="20" creationId="{F15E44C0-5149-E60B-7028-148598871DDE}"/>
          </ac:spMkLst>
        </pc:spChg>
        <pc:spChg chg="mod">
          <ac:chgData name="Edward Tiernan" userId="97bef5d6-bada-4d26-8add-a0fa5fcc8e74" providerId="ADAL" clId="{E78BE50A-C356-4E3C-B73B-9DE52EF286E0}" dt="2023-06-29T00:38:57.485" v="933" actId="20577"/>
          <ac:spMkLst>
            <pc:docMk/>
            <pc:sldMk cId="118181674" sldId="489"/>
            <ac:spMk id="21" creationId="{E239A5FF-12B3-1A2F-13BE-87A86D16FAE2}"/>
          </ac:spMkLst>
        </pc:spChg>
        <pc:spChg chg="mod">
          <ac:chgData name="Edward Tiernan" userId="97bef5d6-bada-4d26-8add-a0fa5fcc8e74" providerId="ADAL" clId="{E78BE50A-C356-4E3C-B73B-9DE52EF286E0}" dt="2023-06-29T00:38:59.313" v="937" actId="20577"/>
          <ac:spMkLst>
            <pc:docMk/>
            <pc:sldMk cId="118181674" sldId="489"/>
            <ac:spMk id="22" creationId="{E38403CD-88E5-6E47-CF62-2E040F50DF28}"/>
          </ac:spMkLst>
        </pc:spChg>
        <pc:spChg chg="del mod">
          <ac:chgData name="Edward Tiernan" userId="97bef5d6-bada-4d26-8add-a0fa5fcc8e74" providerId="ADAL" clId="{E78BE50A-C356-4E3C-B73B-9DE52EF286E0}" dt="2023-06-12T22:07:00.592" v="883" actId="478"/>
          <ac:spMkLst>
            <pc:docMk/>
            <pc:sldMk cId="118181674" sldId="489"/>
            <ac:spMk id="23" creationId="{40FF6FDE-3266-B726-FE2B-ADD01034BF49}"/>
          </ac:spMkLst>
        </pc:spChg>
        <pc:spChg chg="add mod">
          <ac:chgData name="Edward Tiernan" userId="97bef5d6-bada-4d26-8add-a0fa5fcc8e74" providerId="ADAL" clId="{E78BE50A-C356-4E3C-B73B-9DE52EF286E0}" dt="2023-06-29T00:44:52.747" v="1087" actId="207"/>
          <ac:spMkLst>
            <pc:docMk/>
            <pc:sldMk cId="118181674" sldId="489"/>
            <ac:spMk id="23" creationId="{4D0F15AE-93B3-38C9-3E19-AABA60C991B4}"/>
          </ac:spMkLst>
        </pc:spChg>
        <pc:spChg chg="del mod">
          <ac:chgData name="Edward Tiernan" userId="97bef5d6-bada-4d26-8add-a0fa5fcc8e74" providerId="ADAL" clId="{E78BE50A-C356-4E3C-B73B-9DE52EF286E0}" dt="2023-06-12T22:07:08.055" v="887" actId="478"/>
          <ac:spMkLst>
            <pc:docMk/>
            <pc:sldMk cId="118181674" sldId="489"/>
            <ac:spMk id="24" creationId="{266E77FE-E99C-6F40-3EAD-E56D0F337602}"/>
          </ac:spMkLst>
        </pc:spChg>
        <pc:spChg chg="add del mod">
          <ac:chgData name="Edward Tiernan" userId="97bef5d6-bada-4d26-8add-a0fa5fcc8e74" providerId="ADAL" clId="{E78BE50A-C356-4E3C-B73B-9DE52EF286E0}" dt="2023-06-29T00:45:07.095" v="1097" actId="21"/>
          <ac:spMkLst>
            <pc:docMk/>
            <pc:sldMk cId="118181674" sldId="489"/>
            <ac:spMk id="24" creationId="{3173625E-2356-01A9-1639-2B23D347AD48}"/>
          </ac:spMkLst>
        </pc:spChg>
        <pc:spChg chg="add mod">
          <ac:chgData name="Edward Tiernan" userId="97bef5d6-bada-4d26-8add-a0fa5fcc8e74" providerId="ADAL" clId="{E78BE50A-C356-4E3C-B73B-9DE52EF286E0}" dt="2023-06-29T00:45:25.780" v="1106" actId="1076"/>
          <ac:spMkLst>
            <pc:docMk/>
            <pc:sldMk cId="118181674" sldId="489"/>
            <ac:spMk id="25" creationId="{1B2244D6-913B-7AD1-CC6B-27586E7E7245}"/>
          </ac:spMkLst>
        </pc:spChg>
        <pc:spChg chg="del mod">
          <ac:chgData name="Edward Tiernan" userId="97bef5d6-bada-4d26-8add-a0fa5fcc8e74" providerId="ADAL" clId="{E78BE50A-C356-4E3C-B73B-9DE52EF286E0}" dt="2023-06-12T22:07:02.647" v="884" actId="478"/>
          <ac:spMkLst>
            <pc:docMk/>
            <pc:sldMk cId="118181674" sldId="489"/>
            <ac:spMk id="25" creationId="{EA18DCC6-C3B6-5921-21AA-C6A22900DB4B}"/>
          </ac:spMkLst>
        </pc:spChg>
        <pc:grpChg chg="add mod">
          <ac:chgData name="Edward Tiernan" userId="97bef5d6-bada-4d26-8add-a0fa5fcc8e74" providerId="ADAL" clId="{E78BE50A-C356-4E3C-B73B-9DE52EF286E0}" dt="2023-06-12T22:06:55.333" v="882"/>
          <ac:grpSpMkLst>
            <pc:docMk/>
            <pc:sldMk cId="118181674" sldId="489"/>
            <ac:grpSpMk id="4" creationId="{62429ADB-9E58-E1E2-B945-65320D2EBCD4}"/>
          </ac:grpSpMkLst>
        </pc:grpChg>
        <pc:cxnChg chg="mod">
          <ac:chgData name="Edward Tiernan" userId="97bef5d6-bada-4d26-8add-a0fa5fcc8e74" providerId="ADAL" clId="{E78BE50A-C356-4E3C-B73B-9DE52EF286E0}" dt="2023-06-12T22:07:05.552" v="886" actId="478"/>
          <ac:cxnSpMkLst>
            <pc:docMk/>
            <pc:sldMk cId="118181674" sldId="489"/>
            <ac:cxnSpMk id="7" creationId="{34D051A1-4C14-2681-1411-31A5F1D79BC9}"/>
          </ac:cxnSpMkLst>
        </pc:cxnChg>
        <pc:cxnChg chg="mod">
          <ac:chgData name="Edward Tiernan" userId="97bef5d6-bada-4d26-8add-a0fa5fcc8e74" providerId="ADAL" clId="{E78BE50A-C356-4E3C-B73B-9DE52EF286E0}" dt="2023-06-12T22:06:55.333" v="882"/>
          <ac:cxnSpMkLst>
            <pc:docMk/>
            <pc:sldMk cId="118181674" sldId="489"/>
            <ac:cxnSpMk id="10" creationId="{16F60B45-B0C4-D75A-13D4-1B2CC10B5715}"/>
          </ac:cxnSpMkLst>
        </pc:cxnChg>
        <pc:cxnChg chg="mod">
          <ac:chgData name="Edward Tiernan" userId="97bef5d6-bada-4d26-8add-a0fa5fcc8e74" providerId="ADAL" clId="{E78BE50A-C356-4E3C-B73B-9DE52EF286E0}" dt="2023-06-12T22:07:05.552" v="886" actId="478"/>
          <ac:cxnSpMkLst>
            <pc:docMk/>
            <pc:sldMk cId="118181674" sldId="489"/>
            <ac:cxnSpMk id="11" creationId="{3E6B3C2B-CBE9-5474-9659-1561EFF2263C}"/>
          </ac:cxnSpMkLst>
        </pc:cxnChg>
        <pc:cxnChg chg="mod">
          <ac:chgData name="Edward Tiernan" userId="97bef5d6-bada-4d26-8add-a0fa5fcc8e74" providerId="ADAL" clId="{E78BE50A-C356-4E3C-B73B-9DE52EF286E0}" dt="2023-06-12T22:07:05.552" v="886" actId="478"/>
          <ac:cxnSpMkLst>
            <pc:docMk/>
            <pc:sldMk cId="118181674" sldId="489"/>
            <ac:cxnSpMk id="12" creationId="{D84C28AD-7739-22C3-0B27-B86C1F8653B8}"/>
          </ac:cxnSpMkLst>
        </pc:cxnChg>
        <pc:cxnChg chg="mod">
          <ac:chgData name="Edward Tiernan" userId="97bef5d6-bada-4d26-8add-a0fa5fcc8e74" providerId="ADAL" clId="{E78BE50A-C356-4E3C-B73B-9DE52EF286E0}" dt="2023-06-12T22:06:55.333" v="882"/>
          <ac:cxnSpMkLst>
            <pc:docMk/>
            <pc:sldMk cId="118181674" sldId="489"/>
            <ac:cxnSpMk id="13" creationId="{58BF70E2-F7CF-C6E4-0761-1F68AD5DAFEA}"/>
          </ac:cxnSpMkLst>
        </pc:cxnChg>
        <pc:cxnChg chg="mod">
          <ac:chgData name="Edward Tiernan" userId="97bef5d6-bada-4d26-8add-a0fa5fcc8e74" providerId="ADAL" clId="{E78BE50A-C356-4E3C-B73B-9DE52EF286E0}" dt="2023-06-12T22:06:55.333" v="882"/>
          <ac:cxnSpMkLst>
            <pc:docMk/>
            <pc:sldMk cId="118181674" sldId="489"/>
            <ac:cxnSpMk id="15" creationId="{F12BE24E-5FF6-CE9E-8FEA-AEA183EA6871}"/>
          </ac:cxnSpMkLst>
        </pc:cxnChg>
      </pc:sldChg>
      <pc:sldChg chg="addSp modSp add mod">
        <pc:chgData name="Edward Tiernan" userId="97bef5d6-bada-4d26-8add-a0fa5fcc8e74" providerId="ADAL" clId="{E78BE50A-C356-4E3C-B73B-9DE52EF286E0}" dt="2023-06-29T00:47:01.953" v="1159" actId="20577"/>
        <pc:sldMkLst>
          <pc:docMk/>
          <pc:sldMk cId="4058333891" sldId="490"/>
        </pc:sldMkLst>
        <pc:spChg chg="mod">
          <ac:chgData name="Edward Tiernan" userId="97bef5d6-bada-4d26-8add-a0fa5fcc8e74" providerId="ADAL" clId="{E78BE50A-C356-4E3C-B73B-9DE52EF286E0}" dt="2023-06-29T00:46:30.562" v="1137" actId="20577"/>
          <ac:spMkLst>
            <pc:docMk/>
            <pc:sldMk cId="4058333891" sldId="490"/>
            <ac:spMk id="2" creationId="{5FFC8B00-75A0-7E4B-B141-D4B45823725F}"/>
          </ac:spMkLst>
        </pc:spChg>
        <pc:spChg chg="mod">
          <ac:chgData name="Edward Tiernan" userId="97bef5d6-bada-4d26-8add-a0fa5fcc8e74" providerId="ADAL" clId="{E78BE50A-C356-4E3C-B73B-9DE52EF286E0}" dt="2023-06-29T00:46:03.006" v="1112" actId="1076"/>
          <ac:spMkLst>
            <pc:docMk/>
            <pc:sldMk cId="4058333891" sldId="490"/>
            <ac:spMk id="3" creationId="{B1365C8E-BFA4-6FE3-CD12-AB5B8601F27B}"/>
          </ac:spMkLst>
        </pc:spChg>
        <pc:spChg chg="mod">
          <ac:chgData name="Edward Tiernan" userId="97bef5d6-bada-4d26-8add-a0fa5fcc8e74" providerId="ADAL" clId="{E78BE50A-C356-4E3C-B73B-9DE52EF286E0}" dt="2023-06-29T00:47:01.953" v="1159" actId="20577"/>
          <ac:spMkLst>
            <pc:docMk/>
            <pc:sldMk cId="4058333891" sldId="490"/>
            <ac:spMk id="23" creationId="{4D0F15AE-93B3-38C9-3E19-AABA60C991B4}"/>
          </ac:spMkLst>
        </pc:spChg>
        <pc:spChg chg="add mod">
          <ac:chgData name="Edward Tiernan" userId="97bef5d6-bada-4d26-8add-a0fa5fcc8e74" providerId="ADAL" clId="{E78BE50A-C356-4E3C-B73B-9DE52EF286E0}" dt="2023-06-29T00:46:10.782" v="1119" actId="20577"/>
          <ac:spMkLst>
            <pc:docMk/>
            <pc:sldMk cId="4058333891" sldId="490"/>
            <ac:spMk id="24" creationId="{1104A782-F685-C34F-9ACD-5621A91CB7E6}"/>
          </ac:spMkLst>
        </pc:spChg>
        <pc:spChg chg="mod">
          <ac:chgData name="Edward Tiernan" userId="97bef5d6-bada-4d26-8add-a0fa5fcc8e74" providerId="ADAL" clId="{E78BE50A-C356-4E3C-B73B-9DE52EF286E0}" dt="2023-06-29T00:46:07.906" v="1114" actId="20577"/>
          <ac:spMkLst>
            <pc:docMk/>
            <pc:sldMk cId="4058333891" sldId="490"/>
            <ac:spMk id="25" creationId="{1B2244D6-913B-7AD1-CC6B-27586E7E7245}"/>
          </ac:spMkLst>
        </pc:spChg>
      </pc:sldChg>
      <pc:sldChg chg="addSp modSp add mod">
        <pc:chgData name="Edward Tiernan" userId="97bef5d6-bada-4d26-8add-a0fa5fcc8e74" providerId="ADAL" clId="{E78BE50A-C356-4E3C-B73B-9DE52EF286E0}" dt="2023-06-29T00:52:10.114" v="1216" actId="20577"/>
        <pc:sldMkLst>
          <pc:docMk/>
          <pc:sldMk cId="4138033674" sldId="491"/>
        </pc:sldMkLst>
        <pc:spChg chg="mod">
          <ac:chgData name="Edward Tiernan" userId="97bef5d6-bada-4d26-8add-a0fa5fcc8e74" providerId="ADAL" clId="{E78BE50A-C356-4E3C-B73B-9DE52EF286E0}" dt="2023-06-29T00:49:49.284" v="1205" actId="20577"/>
          <ac:spMkLst>
            <pc:docMk/>
            <pc:sldMk cId="4138033674" sldId="491"/>
            <ac:spMk id="2" creationId="{5FFC8B00-75A0-7E4B-B141-D4B45823725F}"/>
          </ac:spMkLst>
        </pc:spChg>
        <pc:spChg chg="mod">
          <ac:chgData name="Edward Tiernan" userId="97bef5d6-bada-4d26-8add-a0fa5fcc8e74" providerId="ADAL" clId="{E78BE50A-C356-4E3C-B73B-9DE52EF286E0}" dt="2023-06-29T00:47:28.255" v="1164" actId="20577"/>
          <ac:spMkLst>
            <pc:docMk/>
            <pc:sldMk cId="4138033674" sldId="491"/>
            <ac:spMk id="3" creationId="{B1365C8E-BFA4-6FE3-CD12-AB5B8601F27B}"/>
          </ac:spMkLst>
        </pc:spChg>
        <pc:spChg chg="mod">
          <ac:chgData name="Edward Tiernan" userId="97bef5d6-bada-4d26-8add-a0fa5fcc8e74" providerId="ADAL" clId="{E78BE50A-C356-4E3C-B73B-9DE52EF286E0}" dt="2023-06-29T00:52:10.114" v="1216" actId="20577"/>
          <ac:spMkLst>
            <pc:docMk/>
            <pc:sldMk cId="4138033674" sldId="491"/>
            <ac:spMk id="23" creationId="{4D0F15AE-93B3-38C9-3E19-AABA60C991B4}"/>
          </ac:spMkLst>
        </pc:spChg>
        <pc:spChg chg="mod">
          <ac:chgData name="Edward Tiernan" userId="97bef5d6-bada-4d26-8add-a0fa5fcc8e74" providerId="ADAL" clId="{E78BE50A-C356-4E3C-B73B-9DE52EF286E0}" dt="2023-06-29T00:47:56.552" v="1176" actId="1076"/>
          <ac:spMkLst>
            <pc:docMk/>
            <pc:sldMk cId="4138033674" sldId="491"/>
            <ac:spMk id="24" creationId="{1104A782-F685-C34F-9ACD-5621A91CB7E6}"/>
          </ac:spMkLst>
        </pc:spChg>
        <pc:spChg chg="add mod">
          <ac:chgData name="Edward Tiernan" userId="97bef5d6-bada-4d26-8add-a0fa5fcc8e74" providerId="ADAL" clId="{E78BE50A-C356-4E3C-B73B-9DE52EF286E0}" dt="2023-06-29T00:47:25.953" v="1163"/>
          <ac:spMkLst>
            <pc:docMk/>
            <pc:sldMk cId="4138033674" sldId="491"/>
            <ac:spMk id="26" creationId="{FDF028B6-8808-E85E-9CDB-367F109091CE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28" creationId="{31135877-B801-BC3E-8988-1895F8A5C242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29" creationId="{E1977D5B-5249-F089-8F1A-08092936C523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31" creationId="{7117587C-0909-9696-D61D-37DE16F159C1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32" creationId="{AE1D34D8-6A05-0ED4-71C1-A78485CBB8F7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37" creationId="{007D104F-002B-1C27-9E60-9F388C1AD694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39" creationId="{93D0B717-2973-A0A0-A65B-7971CB91E2C9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40" creationId="{88A8E380-035A-02E3-FB6B-672300210052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41" creationId="{0850F1D1-D7F9-3C1B-099F-08903C7D3736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42" creationId="{EDDDA9F0-3ABE-C874-4F7E-E506FE957758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43" creationId="{A0EB52A4-CD79-9FA6-F490-676CFC4A862A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44" creationId="{ADF31F0B-832E-609B-E844-87BC5DAB3005}"/>
          </ac:spMkLst>
        </pc:spChg>
        <pc:spChg chg="mod">
          <ac:chgData name="Edward Tiernan" userId="97bef5d6-bada-4d26-8add-a0fa5fcc8e74" providerId="ADAL" clId="{E78BE50A-C356-4E3C-B73B-9DE52EF286E0}" dt="2023-06-29T00:47:31.110" v="1166"/>
          <ac:spMkLst>
            <pc:docMk/>
            <pc:sldMk cId="4138033674" sldId="491"/>
            <ac:spMk id="45" creationId="{4541D576-47F4-D6FD-BB2D-EE9099E9DA4A}"/>
          </ac:spMkLst>
        </pc:spChg>
        <pc:spChg chg="add mod">
          <ac:chgData name="Edward Tiernan" userId="97bef5d6-bada-4d26-8add-a0fa5fcc8e74" providerId="ADAL" clId="{E78BE50A-C356-4E3C-B73B-9DE52EF286E0}" dt="2023-06-29T00:47:40.869" v="1170" actId="1076"/>
          <ac:spMkLst>
            <pc:docMk/>
            <pc:sldMk cId="4138033674" sldId="491"/>
            <ac:spMk id="46" creationId="{51C191EE-9B68-1D20-055F-177D60A087A1}"/>
          </ac:spMkLst>
        </pc:spChg>
        <pc:spChg chg="add mod">
          <ac:chgData name="Edward Tiernan" userId="97bef5d6-bada-4d26-8add-a0fa5fcc8e74" providerId="ADAL" clId="{E78BE50A-C356-4E3C-B73B-9DE52EF286E0}" dt="2023-06-29T00:47:44.349" v="1171" actId="1076"/>
          <ac:spMkLst>
            <pc:docMk/>
            <pc:sldMk cId="4138033674" sldId="491"/>
            <ac:spMk id="47" creationId="{F969776B-167D-F36A-4049-016F11158210}"/>
          </ac:spMkLst>
        </pc:spChg>
        <pc:spChg chg="add mod">
          <ac:chgData name="Edward Tiernan" userId="97bef5d6-bada-4d26-8add-a0fa5fcc8e74" providerId="ADAL" clId="{E78BE50A-C356-4E3C-B73B-9DE52EF286E0}" dt="2023-06-29T00:47:46.939" v="1173" actId="1076"/>
          <ac:spMkLst>
            <pc:docMk/>
            <pc:sldMk cId="4138033674" sldId="491"/>
            <ac:spMk id="48" creationId="{D6D7AA1A-1354-8300-047E-C77D5F17EAE3}"/>
          </ac:spMkLst>
        </pc:spChg>
        <pc:spChg chg="add mod">
          <ac:chgData name="Edward Tiernan" userId="97bef5d6-bada-4d26-8add-a0fa5fcc8e74" providerId="ADAL" clId="{E78BE50A-C356-4E3C-B73B-9DE52EF286E0}" dt="2023-06-29T00:47:50.069" v="1175" actId="1076"/>
          <ac:spMkLst>
            <pc:docMk/>
            <pc:sldMk cId="4138033674" sldId="491"/>
            <ac:spMk id="49" creationId="{921D87B9-D847-20BC-9A29-5F7700425887}"/>
          </ac:spMkLst>
        </pc:spChg>
        <pc:spChg chg="add mod">
          <ac:chgData name="Edward Tiernan" userId="97bef5d6-bada-4d26-8add-a0fa5fcc8e74" providerId="ADAL" clId="{E78BE50A-C356-4E3C-B73B-9DE52EF286E0}" dt="2023-06-29T00:49:29.692" v="1203" actId="20577"/>
          <ac:spMkLst>
            <pc:docMk/>
            <pc:sldMk cId="4138033674" sldId="491"/>
            <ac:spMk id="50" creationId="{3D119DDE-8C5F-EF01-A49F-58873DF55103}"/>
          </ac:spMkLst>
        </pc:spChg>
        <pc:spChg chg="add mod">
          <ac:chgData name="Edward Tiernan" userId="97bef5d6-bada-4d26-8add-a0fa5fcc8e74" providerId="ADAL" clId="{E78BE50A-C356-4E3C-B73B-9DE52EF286E0}" dt="2023-06-29T00:49:21.382" v="1196" actId="207"/>
          <ac:spMkLst>
            <pc:docMk/>
            <pc:sldMk cId="4138033674" sldId="491"/>
            <ac:spMk id="51" creationId="{52696967-AC93-1F44-4E7A-B121D7F97170}"/>
          </ac:spMkLst>
        </pc:spChg>
        <pc:spChg chg="add mod">
          <ac:chgData name="Edward Tiernan" userId="97bef5d6-bada-4d26-8add-a0fa5fcc8e74" providerId="ADAL" clId="{E78BE50A-C356-4E3C-B73B-9DE52EF286E0}" dt="2023-06-29T00:49:16.358" v="1195" actId="207"/>
          <ac:spMkLst>
            <pc:docMk/>
            <pc:sldMk cId="4138033674" sldId="491"/>
            <ac:spMk id="52" creationId="{0AB22872-4647-5139-A6B4-E00D66614A61}"/>
          </ac:spMkLst>
        </pc:spChg>
        <pc:grpChg chg="add mod">
          <ac:chgData name="Edward Tiernan" userId="97bef5d6-bada-4d26-8add-a0fa5fcc8e74" providerId="ADAL" clId="{E78BE50A-C356-4E3C-B73B-9DE52EF286E0}" dt="2023-06-29T00:47:31.110" v="1166"/>
          <ac:grpSpMkLst>
            <pc:docMk/>
            <pc:sldMk cId="4138033674" sldId="491"/>
            <ac:grpSpMk id="27" creationId="{10A6BF0E-7DEA-A5A5-FDB3-2EAE528CCC80}"/>
          </ac:grpSpMkLst>
        </pc:grpChg>
        <pc:cxnChg chg="mod">
          <ac:chgData name="Edward Tiernan" userId="97bef5d6-bada-4d26-8add-a0fa5fcc8e74" providerId="ADAL" clId="{E78BE50A-C356-4E3C-B73B-9DE52EF286E0}" dt="2023-06-29T00:47:31.110" v="1166"/>
          <ac:cxnSpMkLst>
            <pc:docMk/>
            <pc:sldMk cId="4138033674" sldId="491"/>
            <ac:cxnSpMk id="30" creationId="{BA59ABF3-E34E-9315-582A-005F7A858432}"/>
          </ac:cxnSpMkLst>
        </pc:cxnChg>
        <pc:cxnChg chg="mod">
          <ac:chgData name="Edward Tiernan" userId="97bef5d6-bada-4d26-8add-a0fa5fcc8e74" providerId="ADAL" clId="{E78BE50A-C356-4E3C-B73B-9DE52EF286E0}" dt="2023-06-29T00:47:31.110" v="1166"/>
          <ac:cxnSpMkLst>
            <pc:docMk/>
            <pc:sldMk cId="4138033674" sldId="491"/>
            <ac:cxnSpMk id="33" creationId="{248821C4-F0A0-01A5-41F5-AD06BC265DCB}"/>
          </ac:cxnSpMkLst>
        </pc:cxnChg>
        <pc:cxnChg chg="mod">
          <ac:chgData name="Edward Tiernan" userId="97bef5d6-bada-4d26-8add-a0fa5fcc8e74" providerId="ADAL" clId="{E78BE50A-C356-4E3C-B73B-9DE52EF286E0}" dt="2023-06-29T00:47:31.110" v="1166"/>
          <ac:cxnSpMkLst>
            <pc:docMk/>
            <pc:sldMk cId="4138033674" sldId="491"/>
            <ac:cxnSpMk id="34" creationId="{E0884FFE-72C2-C3A8-B623-299234A72E4E}"/>
          </ac:cxnSpMkLst>
        </pc:cxnChg>
        <pc:cxnChg chg="mod">
          <ac:chgData name="Edward Tiernan" userId="97bef5d6-bada-4d26-8add-a0fa5fcc8e74" providerId="ADAL" clId="{E78BE50A-C356-4E3C-B73B-9DE52EF286E0}" dt="2023-06-29T00:47:31.110" v="1166"/>
          <ac:cxnSpMkLst>
            <pc:docMk/>
            <pc:sldMk cId="4138033674" sldId="491"/>
            <ac:cxnSpMk id="35" creationId="{FBF89351-246D-E1C0-1AF4-5EDC8FA1DD2E}"/>
          </ac:cxnSpMkLst>
        </pc:cxnChg>
        <pc:cxnChg chg="mod">
          <ac:chgData name="Edward Tiernan" userId="97bef5d6-bada-4d26-8add-a0fa5fcc8e74" providerId="ADAL" clId="{E78BE50A-C356-4E3C-B73B-9DE52EF286E0}" dt="2023-06-29T00:47:31.110" v="1166"/>
          <ac:cxnSpMkLst>
            <pc:docMk/>
            <pc:sldMk cId="4138033674" sldId="491"/>
            <ac:cxnSpMk id="36" creationId="{E3CA1F7C-9459-A3F0-34C9-EE59A9116703}"/>
          </ac:cxnSpMkLst>
        </pc:cxnChg>
        <pc:cxnChg chg="mod">
          <ac:chgData name="Edward Tiernan" userId="97bef5d6-bada-4d26-8add-a0fa5fcc8e74" providerId="ADAL" clId="{E78BE50A-C356-4E3C-B73B-9DE52EF286E0}" dt="2023-06-29T00:47:31.110" v="1166"/>
          <ac:cxnSpMkLst>
            <pc:docMk/>
            <pc:sldMk cId="4138033674" sldId="491"/>
            <ac:cxnSpMk id="38" creationId="{AF3E1319-C324-7637-4891-4860EBF12B30}"/>
          </ac:cxnSpMkLst>
        </pc:cxnChg>
      </pc:sldChg>
      <pc:sldChg chg="addSp modSp add mod ord">
        <pc:chgData name="Edward Tiernan" userId="97bef5d6-bada-4d26-8add-a0fa5fcc8e74" providerId="ADAL" clId="{E78BE50A-C356-4E3C-B73B-9DE52EF286E0}" dt="2023-06-29T01:05:21.415" v="1424" actId="1076"/>
        <pc:sldMkLst>
          <pc:docMk/>
          <pc:sldMk cId="2046059656" sldId="492"/>
        </pc:sldMkLst>
        <pc:spChg chg="mod">
          <ac:chgData name="Edward Tiernan" userId="97bef5d6-bada-4d26-8add-a0fa5fcc8e74" providerId="ADAL" clId="{E78BE50A-C356-4E3C-B73B-9DE52EF286E0}" dt="2023-06-29T00:52:41.173" v="1231" actId="20577"/>
          <ac:spMkLst>
            <pc:docMk/>
            <pc:sldMk cId="2046059656" sldId="492"/>
            <ac:spMk id="2" creationId="{5FFC8B00-75A0-7E4B-B141-D4B45823725F}"/>
          </ac:spMkLst>
        </pc:spChg>
        <pc:spChg chg="mod">
          <ac:chgData name="Edward Tiernan" userId="97bef5d6-bada-4d26-8add-a0fa5fcc8e74" providerId="ADAL" clId="{E78BE50A-C356-4E3C-B73B-9DE52EF286E0}" dt="2023-06-29T00:53:18.421" v="1240" actId="20577"/>
          <ac:spMkLst>
            <pc:docMk/>
            <pc:sldMk cId="2046059656" sldId="492"/>
            <ac:spMk id="3" creationId="{B1365C8E-BFA4-6FE3-CD12-AB5B8601F27B}"/>
          </ac:spMkLst>
        </pc:spChg>
        <pc:spChg chg="mod">
          <ac:chgData name="Edward Tiernan" userId="97bef5d6-bada-4d26-8add-a0fa5fcc8e74" providerId="ADAL" clId="{E78BE50A-C356-4E3C-B73B-9DE52EF286E0}" dt="2023-06-29T00:54:16.922" v="1258" actId="20577"/>
          <ac:spMkLst>
            <pc:docMk/>
            <pc:sldMk cId="2046059656" sldId="492"/>
            <ac:spMk id="23" creationId="{4D0F15AE-93B3-38C9-3E19-AABA60C991B4}"/>
          </ac:spMkLst>
        </pc:spChg>
        <pc:spChg chg="mod">
          <ac:chgData name="Edward Tiernan" userId="97bef5d6-bada-4d26-8add-a0fa5fcc8e74" providerId="ADAL" clId="{E78BE50A-C356-4E3C-B73B-9DE52EF286E0}" dt="2023-06-29T00:53:34.484" v="1245" actId="20577"/>
          <ac:spMkLst>
            <pc:docMk/>
            <pc:sldMk cId="2046059656" sldId="492"/>
            <ac:spMk id="24" creationId="{1104A782-F685-C34F-9ACD-5621A91CB7E6}"/>
          </ac:spMkLst>
        </pc:spChg>
        <pc:spChg chg="mod">
          <ac:chgData name="Edward Tiernan" userId="97bef5d6-bada-4d26-8add-a0fa5fcc8e74" providerId="ADAL" clId="{E78BE50A-C356-4E3C-B73B-9DE52EF286E0}" dt="2023-06-29T00:53:31.065" v="1243" actId="1076"/>
          <ac:spMkLst>
            <pc:docMk/>
            <pc:sldMk cId="2046059656" sldId="492"/>
            <ac:spMk id="25" creationId="{1B2244D6-913B-7AD1-CC6B-27586E7E7245}"/>
          </ac:spMkLst>
        </pc:spChg>
        <pc:spChg chg="add mod">
          <ac:chgData name="Edward Tiernan" userId="97bef5d6-bada-4d26-8add-a0fa5fcc8e74" providerId="ADAL" clId="{E78BE50A-C356-4E3C-B73B-9DE52EF286E0}" dt="2023-06-29T00:53:01.935" v="1235" actId="1076"/>
          <ac:spMkLst>
            <pc:docMk/>
            <pc:sldMk cId="2046059656" sldId="492"/>
            <ac:spMk id="26" creationId="{4F3A3D5C-E27F-FC92-E5F1-1CEE5EF47C58}"/>
          </ac:spMkLst>
        </pc:spChg>
        <pc:spChg chg="add mod">
          <ac:chgData name="Edward Tiernan" userId="97bef5d6-bada-4d26-8add-a0fa5fcc8e74" providerId="ADAL" clId="{E78BE50A-C356-4E3C-B73B-9DE52EF286E0}" dt="2023-06-29T00:53:16.235" v="1239" actId="20577"/>
          <ac:spMkLst>
            <pc:docMk/>
            <pc:sldMk cId="2046059656" sldId="492"/>
            <ac:spMk id="27" creationId="{23FCE707-0FCB-8A6F-82AE-C006C312E207}"/>
          </ac:spMkLst>
        </pc:spChg>
        <pc:spChg chg="add mod">
          <ac:chgData name="Edward Tiernan" userId="97bef5d6-bada-4d26-8add-a0fa5fcc8e74" providerId="ADAL" clId="{E78BE50A-C356-4E3C-B73B-9DE52EF286E0}" dt="2023-06-29T00:53:44.365" v="1250" actId="20577"/>
          <ac:spMkLst>
            <pc:docMk/>
            <pc:sldMk cId="2046059656" sldId="492"/>
            <ac:spMk id="28" creationId="{F9D3BBC7-6687-19B0-6C30-1B1557A1901D}"/>
          </ac:spMkLst>
        </pc:spChg>
        <pc:spChg chg="add mod">
          <ac:chgData name="Edward Tiernan" userId="97bef5d6-bada-4d26-8add-a0fa5fcc8e74" providerId="ADAL" clId="{E78BE50A-C356-4E3C-B73B-9DE52EF286E0}" dt="2023-06-29T01:05:02.213" v="1415" actId="20577"/>
          <ac:spMkLst>
            <pc:docMk/>
            <pc:sldMk cId="2046059656" sldId="492"/>
            <ac:spMk id="29" creationId="{9D391FF1-5D1D-AE12-2572-1D0B86D96EB6}"/>
          </ac:spMkLst>
        </pc:spChg>
        <pc:spChg chg="add mod">
          <ac:chgData name="Edward Tiernan" userId="97bef5d6-bada-4d26-8add-a0fa5fcc8e74" providerId="ADAL" clId="{E78BE50A-C356-4E3C-B73B-9DE52EF286E0}" dt="2023-06-29T01:05:06.628" v="1417" actId="1076"/>
          <ac:spMkLst>
            <pc:docMk/>
            <pc:sldMk cId="2046059656" sldId="492"/>
            <ac:spMk id="30" creationId="{F3A65F24-846C-4D73-297E-29A41831A89C}"/>
          </ac:spMkLst>
        </pc:spChg>
        <pc:spChg chg="add mod">
          <ac:chgData name="Edward Tiernan" userId="97bef5d6-bada-4d26-8add-a0fa5fcc8e74" providerId="ADAL" clId="{E78BE50A-C356-4E3C-B73B-9DE52EF286E0}" dt="2023-06-29T01:05:12.735" v="1420" actId="20577"/>
          <ac:spMkLst>
            <pc:docMk/>
            <pc:sldMk cId="2046059656" sldId="492"/>
            <ac:spMk id="31" creationId="{AB9F7708-6452-E718-DEDF-D0288BFD1DA6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33" creationId="{5FFB32C0-B366-25CD-13CC-B61BB94ECDEA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34" creationId="{22DA30B2-3F18-D05F-2B41-CF0FE769F952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36" creationId="{775E91D3-2AC4-E16C-A839-1638B9910573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37" creationId="{10EBD11B-E0BE-0038-A9DC-4DE0B0085EE2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42" creationId="{FF3B5F4C-7DD8-DEBA-AA25-34B2733EF6D0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44" creationId="{C199C0B2-AE7E-9640-5DD3-41C100846B27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45" creationId="{305C5BE4-9764-2DEF-1795-1C8EC5C3753F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46" creationId="{A022A17C-EB90-2C95-6948-AD5CCB78E016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47" creationId="{7AE9192C-2D22-AF37-3CB3-ABDA74B71C7C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48" creationId="{D82FCFC5-F81E-C22A-0E8E-1E62DE325374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49" creationId="{6DFE33AD-4862-5362-0AFD-87291911DD3D}"/>
          </ac:spMkLst>
        </pc:spChg>
        <pc:spChg chg="mod">
          <ac:chgData name="Edward Tiernan" userId="97bef5d6-bada-4d26-8add-a0fa5fcc8e74" providerId="ADAL" clId="{E78BE50A-C356-4E3C-B73B-9DE52EF286E0}" dt="2023-06-29T01:05:15.485" v="1422"/>
          <ac:spMkLst>
            <pc:docMk/>
            <pc:sldMk cId="2046059656" sldId="492"/>
            <ac:spMk id="50" creationId="{9D8AD137-201B-2226-A1DD-97F577DFBC4E}"/>
          </ac:spMkLst>
        </pc:spChg>
        <pc:spChg chg="add mod">
          <ac:chgData name="Edward Tiernan" userId="97bef5d6-bada-4d26-8add-a0fa5fcc8e74" providerId="ADAL" clId="{E78BE50A-C356-4E3C-B73B-9DE52EF286E0}" dt="2023-06-29T01:05:21.415" v="1424" actId="1076"/>
          <ac:spMkLst>
            <pc:docMk/>
            <pc:sldMk cId="2046059656" sldId="492"/>
            <ac:spMk id="51" creationId="{51BB1096-DFBE-2004-1AAE-5DF05E2D6DB1}"/>
          </ac:spMkLst>
        </pc:spChg>
        <pc:grpChg chg="mod">
          <ac:chgData name="Edward Tiernan" userId="97bef5d6-bada-4d26-8add-a0fa5fcc8e74" providerId="ADAL" clId="{E78BE50A-C356-4E3C-B73B-9DE52EF286E0}" dt="2023-06-29T00:55:08.127" v="1260" actId="1076"/>
          <ac:grpSpMkLst>
            <pc:docMk/>
            <pc:sldMk cId="2046059656" sldId="492"/>
            <ac:grpSpMk id="4" creationId="{62429ADB-9E58-E1E2-B945-65320D2EBCD4}"/>
          </ac:grpSpMkLst>
        </pc:grpChg>
        <pc:grpChg chg="add mod">
          <ac:chgData name="Edward Tiernan" userId="97bef5d6-bada-4d26-8add-a0fa5fcc8e74" providerId="ADAL" clId="{E78BE50A-C356-4E3C-B73B-9DE52EF286E0}" dt="2023-06-29T01:05:15.485" v="1422"/>
          <ac:grpSpMkLst>
            <pc:docMk/>
            <pc:sldMk cId="2046059656" sldId="492"/>
            <ac:grpSpMk id="32" creationId="{B3557862-6175-A966-0742-D2D76990867C}"/>
          </ac:grpSpMkLst>
        </pc:grpChg>
        <pc:cxnChg chg="mod">
          <ac:chgData name="Edward Tiernan" userId="97bef5d6-bada-4d26-8add-a0fa5fcc8e74" providerId="ADAL" clId="{E78BE50A-C356-4E3C-B73B-9DE52EF286E0}" dt="2023-06-29T01:05:15.485" v="1422"/>
          <ac:cxnSpMkLst>
            <pc:docMk/>
            <pc:sldMk cId="2046059656" sldId="492"/>
            <ac:cxnSpMk id="35" creationId="{ED9298E4-B93A-0D15-BB3F-0155BD3C4C48}"/>
          </ac:cxnSpMkLst>
        </pc:cxnChg>
        <pc:cxnChg chg="mod">
          <ac:chgData name="Edward Tiernan" userId="97bef5d6-bada-4d26-8add-a0fa5fcc8e74" providerId="ADAL" clId="{E78BE50A-C356-4E3C-B73B-9DE52EF286E0}" dt="2023-06-29T01:05:15.485" v="1422"/>
          <ac:cxnSpMkLst>
            <pc:docMk/>
            <pc:sldMk cId="2046059656" sldId="492"/>
            <ac:cxnSpMk id="38" creationId="{824CD4F3-52FE-83B9-1250-E87B4657F6F8}"/>
          </ac:cxnSpMkLst>
        </pc:cxnChg>
        <pc:cxnChg chg="mod">
          <ac:chgData name="Edward Tiernan" userId="97bef5d6-bada-4d26-8add-a0fa5fcc8e74" providerId="ADAL" clId="{E78BE50A-C356-4E3C-B73B-9DE52EF286E0}" dt="2023-06-29T01:05:15.485" v="1422"/>
          <ac:cxnSpMkLst>
            <pc:docMk/>
            <pc:sldMk cId="2046059656" sldId="492"/>
            <ac:cxnSpMk id="39" creationId="{010AF819-593C-34A0-151E-3C3C666C6D28}"/>
          </ac:cxnSpMkLst>
        </pc:cxnChg>
        <pc:cxnChg chg="mod">
          <ac:chgData name="Edward Tiernan" userId="97bef5d6-bada-4d26-8add-a0fa5fcc8e74" providerId="ADAL" clId="{E78BE50A-C356-4E3C-B73B-9DE52EF286E0}" dt="2023-06-29T01:05:15.485" v="1422"/>
          <ac:cxnSpMkLst>
            <pc:docMk/>
            <pc:sldMk cId="2046059656" sldId="492"/>
            <ac:cxnSpMk id="40" creationId="{CF87BDDB-2EF2-1582-7D15-CED3824AD6B7}"/>
          </ac:cxnSpMkLst>
        </pc:cxnChg>
        <pc:cxnChg chg="mod">
          <ac:chgData name="Edward Tiernan" userId="97bef5d6-bada-4d26-8add-a0fa5fcc8e74" providerId="ADAL" clId="{E78BE50A-C356-4E3C-B73B-9DE52EF286E0}" dt="2023-06-29T01:05:15.485" v="1422"/>
          <ac:cxnSpMkLst>
            <pc:docMk/>
            <pc:sldMk cId="2046059656" sldId="492"/>
            <ac:cxnSpMk id="41" creationId="{3456072B-D03D-96EC-EDE8-93902BB0807E}"/>
          </ac:cxnSpMkLst>
        </pc:cxnChg>
        <pc:cxnChg chg="mod">
          <ac:chgData name="Edward Tiernan" userId="97bef5d6-bada-4d26-8add-a0fa5fcc8e74" providerId="ADAL" clId="{E78BE50A-C356-4E3C-B73B-9DE52EF286E0}" dt="2023-06-29T01:05:15.485" v="1422"/>
          <ac:cxnSpMkLst>
            <pc:docMk/>
            <pc:sldMk cId="2046059656" sldId="492"/>
            <ac:cxnSpMk id="43" creationId="{BA697F30-BF7F-7347-74D9-88B8CAB53E4A}"/>
          </ac:cxnSpMkLst>
        </pc:cxnChg>
      </pc:sldChg>
      <pc:sldChg chg="addSp delSp modSp add mod">
        <pc:chgData name="Edward Tiernan" userId="97bef5d6-bada-4d26-8add-a0fa5fcc8e74" providerId="ADAL" clId="{E78BE50A-C356-4E3C-B73B-9DE52EF286E0}" dt="2023-06-29T01:04:52.436" v="1412" actId="1076"/>
        <pc:sldMkLst>
          <pc:docMk/>
          <pc:sldMk cId="1115958210" sldId="493"/>
        </pc:sldMkLst>
        <pc:spChg chg="mod">
          <ac:chgData name="Edward Tiernan" userId="97bef5d6-bada-4d26-8add-a0fa5fcc8e74" providerId="ADAL" clId="{E78BE50A-C356-4E3C-B73B-9DE52EF286E0}" dt="2023-06-29T00:57:45.250" v="1286" actId="20577"/>
          <ac:spMkLst>
            <pc:docMk/>
            <pc:sldMk cId="1115958210" sldId="493"/>
            <ac:spMk id="2" creationId="{5FFC8B00-75A0-7E4B-B141-D4B45823725F}"/>
          </ac:spMkLst>
        </pc:spChg>
        <pc:spChg chg="mod">
          <ac:chgData name="Edward Tiernan" userId="97bef5d6-bada-4d26-8add-a0fa5fcc8e74" providerId="ADAL" clId="{E78BE50A-C356-4E3C-B73B-9DE52EF286E0}" dt="2023-06-29T00:58:04.937" v="1291" actId="20577"/>
          <ac:spMkLst>
            <pc:docMk/>
            <pc:sldMk cId="1115958210" sldId="493"/>
            <ac:spMk id="3" creationId="{B1365C8E-BFA4-6FE3-CD12-AB5B8601F27B}"/>
          </ac:spMkLst>
        </pc:spChg>
        <pc:spChg chg="mod">
          <ac:chgData name="Edward Tiernan" userId="97bef5d6-bada-4d26-8add-a0fa5fcc8e74" providerId="ADAL" clId="{E78BE50A-C356-4E3C-B73B-9DE52EF286E0}" dt="2023-06-29T00:59:18.593" v="1316" actId="20577"/>
          <ac:spMkLst>
            <pc:docMk/>
            <pc:sldMk cId="1115958210" sldId="493"/>
            <ac:spMk id="23" creationId="{4D0F15AE-93B3-38C9-3E19-AABA60C991B4}"/>
          </ac:spMkLst>
        </pc:spChg>
        <pc:spChg chg="del">
          <ac:chgData name="Edward Tiernan" userId="97bef5d6-bada-4d26-8add-a0fa5fcc8e74" providerId="ADAL" clId="{E78BE50A-C356-4E3C-B73B-9DE52EF286E0}" dt="2023-06-29T00:59:48.075" v="1321" actId="478"/>
          <ac:spMkLst>
            <pc:docMk/>
            <pc:sldMk cId="1115958210" sldId="493"/>
            <ac:spMk id="24" creationId="{1104A782-F685-C34F-9ACD-5621A91CB7E6}"/>
          </ac:spMkLst>
        </pc:spChg>
        <pc:spChg chg="mod">
          <ac:chgData name="Edward Tiernan" userId="97bef5d6-bada-4d26-8add-a0fa5fcc8e74" providerId="ADAL" clId="{E78BE50A-C356-4E3C-B73B-9DE52EF286E0}" dt="2023-06-29T00:58:09.266" v="1294" actId="20577"/>
          <ac:spMkLst>
            <pc:docMk/>
            <pc:sldMk cId="1115958210" sldId="493"/>
            <ac:spMk id="27" creationId="{23FCE707-0FCB-8A6F-82AE-C006C312E207}"/>
          </ac:spMkLst>
        </pc:spChg>
        <pc:spChg chg="mod">
          <ac:chgData name="Edward Tiernan" userId="97bef5d6-bada-4d26-8add-a0fa5fcc8e74" providerId="ADAL" clId="{E78BE50A-C356-4E3C-B73B-9DE52EF286E0}" dt="2023-06-29T00:59:50.344" v="1322" actId="20577"/>
          <ac:spMkLst>
            <pc:docMk/>
            <pc:sldMk cId="1115958210" sldId="493"/>
            <ac:spMk id="28" creationId="{F9D3BBC7-6687-19B0-6C30-1B1557A1901D}"/>
          </ac:spMkLst>
        </pc:spChg>
        <pc:spChg chg="add mod">
          <ac:chgData name="Edward Tiernan" userId="97bef5d6-bada-4d26-8add-a0fa5fcc8e74" providerId="ADAL" clId="{E78BE50A-C356-4E3C-B73B-9DE52EF286E0}" dt="2023-06-29T00:57:57.353" v="1288" actId="1076"/>
          <ac:spMkLst>
            <pc:docMk/>
            <pc:sldMk cId="1115958210" sldId="493"/>
            <ac:spMk id="29" creationId="{0587E93C-9BCE-ACD9-0AAC-6D534BF55A22}"/>
          </ac:spMkLst>
        </pc:spChg>
        <pc:spChg chg="add mod">
          <ac:chgData name="Edward Tiernan" userId="97bef5d6-bada-4d26-8add-a0fa5fcc8e74" providerId="ADAL" clId="{E78BE50A-C356-4E3C-B73B-9DE52EF286E0}" dt="2023-06-29T00:58:02.146" v="1290" actId="1076"/>
          <ac:spMkLst>
            <pc:docMk/>
            <pc:sldMk cId="1115958210" sldId="493"/>
            <ac:spMk id="30" creationId="{F245CB87-115C-2F47-9F9B-5B5F18347F69}"/>
          </ac:spMkLst>
        </pc:spChg>
        <pc:spChg chg="add mod">
          <ac:chgData name="Edward Tiernan" userId="97bef5d6-bada-4d26-8add-a0fa5fcc8e74" providerId="ADAL" clId="{E78BE50A-C356-4E3C-B73B-9DE52EF286E0}" dt="2023-06-29T00:59:40.640" v="1320" actId="20577"/>
          <ac:spMkLst>
            <pc:docMk/>
            <pc:sldMk cId="1115958210" sldId="493"/>
            <ac:spMk id="31" creationId="{427C8E55-C1BD-8D3B-4C46-0F3063065287}"/>
          </ac:spMkLst>
        </pc:spChg>
        <pc:spChg chg="add mod">
          <ac:chgData name="Edward Tiernan" userId="97bef5d6-bada-4d26-8add-a0fa5fcc8e74" providerId="ADAL" clId="{E78BE50A-C356-4E3C-B73B-9DE52EF286E0}" dt="2023-06-29T01:04:49.022" v="1410" actId="20577"/>
          <ac:spMkLst>
            <pc:docMk/>
            <pc:sldMk cId="1115958210" sldId="493"/>
            <ac:spMk id="32" creationId="{23D2B2A3-DD79-4F0C-E270-5A3A64C807A5}"/>
          </ac:spMkLst>
        </pc:spChg>
        <pc:spChg chg="add mod">
          <ac:chgData name="Edward Tiernan" userId="97bef5d6-bada-4d26-8add-a0fa5fcc8e74" providerId="ADAL" clId="{E78BE50A-C356-4E3C-B73B-9DE52EF286E0}" dt="2023-06-29T01:04:52.436" v="1412" actId="1076"/>
          <ac:spMkLst>
            <pc:docMk/>
            <pc:sldMk cId="1115958210" sldId="493"/>
            <ac:spMk id="33" creationId="{DD015E93-06D3-EFDA-F1B8-D43CE9A9AC55}"/>
          </ac:spMkLst>
        </pc:spChg>
      </pc:sldChg>
      <pc:sldChg chg="addSp delSp modSp add mod">
        <pc:chgData name="Edward Tiernan" userId="97bef5d6-bada-4d26-8add-a0fa5fcc8e74" providerId="ADAL" clId="{E78BE50A-C356-4E3C-B73B-9DE52EF286E0}" dt="2023-06-29T00:57:04.052" v="1266" actId="22"/>
        <pc:sldMkLst>
          <pc:docMk/>
          <pc:sldMk cId="3255021062" sldId="494"/>
        </pc:sldMkLst>
        <pc:spChg chg="del">
          <ac:chgData name="Edward Tiernan" userId="97bef5d6-bada-4d26-8add-a0fa5fcc8e74" providerId="ADAL" clId="{E78BE50A-C356-4E3C-B73B-9DE52EF286E0}" dt="2023-06-29T00:56:19.610" v="1264" actId="478"/>
          <ac:spMkLst>
            <pc:docMk/>
            <pc:sldMk cId="3255021062" sldId="494"/>
            <ac:spMk id="2" creationId="{13CF524C-72BA-2565-FC41-05179E7323B8}"/>
          </ac:spMkLst>
        </pc:spChg>
        <pc:spChg chg="add del mod">
          <ac:chgData name="Edward Tiernan" userId="97bef5d6-bada-4d26-8add-a0fa5fcc8e74" providerId="ADAL" clId="{E78BE50A-C356-4E3C-B73B-9DE52EF286E0}" dt="2023-06-29T00:56:22.219" v="1265" actId="478"/>
          <ac:spMkLst>
            <pc:docMk/>
            <pc:sldMk cId="3255021062" sldId="494"/>
            <ac:spMk id="5" creationId="{B7ED1727-0B1F-725A-AA0B-2849BFD3468D}"/>
          </ac:spMkLst>
        </pc:spChg>
        <pc:picChg chg="del">
          <ac:chgData name="Edward Tiernan" userId="97bef5d6-bada-4d26-8add-a0fa5fcc8e74" providerId="ADAL" clId="{E78BE50A-C356-4E3C-B73B-9DE52EF286E0}" dt="2023-06-29T00:56:17.171" v="1263" actId="478"/>
          <ac:picMkLst>
            <pc:docMk/>
            <pc:sldMk cId="3255021062" sldId="494"/>
            <ac:picMk id="4" creationId="{2E986149-D87F-A845-BBE0-64BB76EF7DCC}"/>
          </ac:picMkLst>
        </pc:picChg>
        <pc:picChg chg="add">
          <ac:chgData name="Edward Tiernan" userId="97bef5d6-bada-4d26-8add-a0fa5fcc8e74" providerId="ADAL" clId="{E78BE50A-C356-4E3C-B73B-9DE52EF286E0}" dt="2023-06-29T00:57:04.052" v="1266" actId="22"/>
          <ac:picMkLst>
            <pc:docMk/>
            <pc:sldMk cId="3255021062" sldId="494"/>
            <ac:picMk id="7" creationId="{01400A11-EDBB-254A-52B5-906324233206}"/>
          </ac:picMkLst>
        </pc:picChg>
      </pc:sldChg>
      <pc:sldChg chg="addSp modSp add mod">
        <pc:chgData name="Edward Tiernan" userId="97bef5d6-bada-4d26-8add-a0fa5fcc8e74" providerId="ADAL" clId="{E78BE50A-C356-4E3C-B73B-9DE52EF286E0}" dt="2023-06-29T01:02:00.344" v="1360" actId="20577"/>
        <pc:sldMkLst>
          <pc:docMk/>
          <pc:sldMk cId="296164386" sldId="495"/>
        </pc:sldMkLst>
        <pc:spChg chg="mod">
          <ac:chgData name="Edward Tiernan" userId="97bef5d6-bada-4d26-8add-a0fa5fcc8e74" providerId="ADAL" clId="{E78BE50A-C356-4E3C-B73B-9DE52EF286E0}" dt="2023-06-29T01:00:54.281" v="1332" actId="20577"/>
          <ac:spMkLst>
            <pc:docMk/>
            <pc:sldMk cId="296164386" sldId="495"/>
            <ac:spMk id="2" creationId="{5FFC8B00-75A0-7E4B-B141-D4B45823725F}"/>
          </ac:spMkLst>
        </pc:spChg>
        <pc:spChg chg="mod">
          <ac:chgData name="Edward Tiernan" userId="97bef5d6-bada-4d26-8add-a0fa5fcc8e74" providerId="ADAL" clId="{E78BE50A-C356-4E3C-B73B-9DE52EF286E0}" dt="2023-06-29T01:01:08.703" v="1336" actId="20577"/>
          <ac:spMkLst>
            <pc:docMk/>
            <pc:sldMk cId="296164386" sldId="495"/>
            <ac:spMk id="3" creationId="{B1365C8E-BFA4-6FE3-CD12-AB5B8601F27B}"/>
          </ac:spMkLst>
        </pc:spChg>
        <pc:spChg chg="mod">
          <ac:chgData name="Edward Tiernan" userId="97bef5d6-bada-4d26-8add-a0fa5fcc8e74" providerId="ADAL" clId="{E78BE50A-C356-4E3C-B73B-9DE52EF286E0}" dt="2023-06-29T01:02:00.344" v="1360" actId="20577"/>
          <ac:spMkLst>
            <pc:docMk/>
            <pc:sldMk cId="296164386" sldId="495"/>
            <ac:spMk id="23" creationId="{4D0F15AE-93B3-38C9-3E19-AABA60C991B4}"/>
          </ac:spMkLst>
        </pc:spChg>
        <pc:spChg chg="add mod">
          <ac:chgData name="Edward Tiernan" userId="97bef5d6-bada-4d26-8add-a0fa5fcc8e74" providerId="ADAL" clId="{E78BE50A-C356-4E3C-B73B-9DE52EF286E0}" dt="2023-06-29T01:01:21.578" v="1342" actId="20577"/>
          <ac:spMkLst>
            <pc:docMk/>
            <pc:sldMk cId="296164386" sldId="495"/>
            <ac:spMk id="24" creationId="{F0837EE3-F92B-1BE4-8F37-ACBD9536FA77}"/>
          </ac:spMkLst>
        </pc:spChg>
        <pc:spChg chg="mod">
          <ac:chgData name="Edward Tiernan" userId="97bef5d6-bada-4d26-8add-a0fa5fcc8e74" providerId="ADAL" clId="{E78BE50A-C356-4E3C-B73B-9DE52EF286E0}" dt="2023-06-29T01:01:34.703" v="1346" actId="20577"/>
          <ac:spMkLst>
            <pc:docMk/>
            <pc:sldMk cId="296164386" sldId="495"/>
            <ac:spMk id="25" creationId="{1B2244D6-913B-7AD1-CC6B-27586E7E7245}"/>
          </ac:spMkLst>
        </pc:spChg>
        <pc:spChg chg="mod">
          <ac:chgData name="Edward Tiernan" userId="97bef5d6-bada-4d26-8add-a0fa5fcc8e74" providerId="ADAL" clId="{E78BE50A-C356-4E3C-B73B-9DE52EF286E0}" dt="2023-06-29T01:01:11.412" v="1338" actId="20577"/>
          <ac:spMkLst>
            <pc:docMk/>
            <pc:sldMk cId="296164386" sldId="495"/>
            <ac:spMk id="27" creationId="{23FCE707-0FCB-8A6F-82AE-C006C312E207}"/>
          </ac:spMkLst>
        </pc:spChg>
        <pc:spChg chg="mod">
          <ac:chgData name="Edward Tiernan" userId="97bef5d6-bada-4d26-8add-a0fa5fcc8e74" providerId="ADAL" clId="{E78BE50A-C356-4E3C-B73B-9DE52EF286E0}" dt="2023-06-29T01:01:48.422" v="1352" actId="20577"/>
          <ac:spMkLst>
            <pc:docMk/>
            <pc:sldMk cId="296164386" sldId="495"/>
            <ac:spMk id="28" creationId="{F9D3BBC7-6687-19B0-6C30-1B1557A1901D}"/>
          </ac:spMkLst>
        </pc:spChg>
        <pc:spChg chg="mod">
          <ac:chgData name="Edward Tiernan" userId="97bef5d6-bada-4d26-8add-a0fa5fcc8e74" providerId="ADAL" clId="{E78BE50A-C356-4E3C-B73B-9DE52EF286E0}" dt="2023-06-29T01:01:04.250" v="1334" actId="20577"/>
          <ac:spMkLst>
            <pc:docMk/>
            <pc:sldMk cId="296164386" sldId="495"/>
            <ac:spMk id="30" creationId="{F245CB87-115C-2F47-9F9B-5B5F18347F69}"/>
          </ac:spMkLst>
        </pc:spChg>
        <pc:spChg chg="mod">
          <ac:chgData name="Edward Tiernan" userId="97bef5d6-bada-4d26-8add-a0fa5fcc8e74" providerId="ADAL" clId="{E78BE50A-C356-4E3C-B73B-9DE52EF286E0}" dt="2023-06-29T01:01:25.125" v="1344" actId="20577"/>
          <ac:spMkLst>
            <pc:docMk/>
            <pc:sldMk cId="296164386" sldId="495"/>
            <ac:spMk id="31" creationId="{427C8E55-C1BD-8D3B-4C46-0F3063065287}"/>
          </ac:spMkLst>
        </pc:spChg>
        <pc:spChg chg="add mod">
          <ac:chgData name="Edward Tiernan" userId="97bef5d6-bada-4d26-8add-a0fa5fcc8e74" providerId="ADAL" clId="{E78BE50A-C356-4E3C-B73B-9DE52EF286E0}" dt="2023-06-29T01:01:43.108" v="1350" actId="20577"/>
          <ac:spMkLst>
            <pc:docMk/>
            <pc:sldMk cId="296164386" sldId="495"/>
            <ac:spMk id="32" creationId="{8DCE9252-5CBB-5B13-C8B4-2C98B902A251}"/>
          </ac:spMkLst>
        </pc:spChg>
      </pc:sldChg>
      <pc:sldChg chg="modSp add mod">
        <pc:chgData name="Edward Tiernan" userId="97bef5d6-bada-4d26-8add-a0fa5fcc8e74" providerId="ADAL" clId="{E78BE50A-C356-4E3C-B73B-9DE52EF286E0}" dt="2023-06-29T01:04:38.282" v="1407" actId="20577"/>
        <pc:sldMkLst>
          <pc:docMk/>
          <pc:sldMk cId="980257964" sldId="496"/>
        </pc:sldMkLst>
        <pc:spChg chg="mod">
          <ac:chgData name="Edward Tiernan" userId="97bef5d6-bada-4d26-8add-a0fa5fcc8e74" providerId="ADAL" clId="{E78BE50A-C356-4E3C-B73B-9DE52EF286E0}" dt="2023-06-29T01:03:34.747" v="1379" actId="20577"/>
          <ac:spMkLst>
            <pc:docMk/>
            <pc:sldMk cId="980257964" sldId="496"/>
            <ac:spMk id="2" creationId="{5FFC8B00-75A0-7E4B-B141-D4B45823725F}"/>
          </ac:spMkLst>
        </pc:spChg>
        <pc:spChg chg="mod">
          <ac:chgData name="Edward Tiernan" userId="97bef5d6-bada-4d26-8add-a0fa5fcc8e74" providerId="ADAL" clId="{E78BE50A-C356-4E3C-B73B-9DE52EF286E0}" dt="2023-06-29T01:03:22.190" v="1371" actId="20577"/>
          <ac:spMkLst>
            <pc:docMk/>
            <pc:sldMk cId="980257964" sldId="496"/>
            <ac:spMk id="3" creationId="{B1365C8E-BFA4-6FE3-CD12-AB5B8601F27B}"/>
          </ac:spMkLst>
        </pc:spChg>
        <pc:spChg chg="mod">
          <ac:chgData name="Edward Tiernan" userId="97bef5d6-bada-4d26-8add-a0fa5fcc8e74" providerId="ADAL" clId="{E78BE50A-C356-4E3C-B73B-9DE52EF286E0}" dt="2023-06-29T01:03:57.954" v="1393" actId="20577"/>
          <ac:spMkLst>
            <pc:docMk/>
            <pc:sldMk cId="980257964" sldId="496"/>
            <ac:spMk id="23" creationId="{4D0F15AE-93B3-38C9-3E19-AABA60C991B4}"/>
          </ac:spMkLst>
        </pc:spChg>
        <pc:spChg chg="mod">
          <ac:chgData name="Edward Tiernan" userId="97bef5d6-bada-4d26-8add-a0fa5fcc8e74" providerId="ADAL" clId="{E78BE50A-C356-4E3C-B73B-9DE52EF286E0}" dt="2023-06-29T01:04:00.874" v="1395" actId="20577"/>
          <ac:spMkLst>
            <pc:docMk/>
            <pc:sldMk cId="980257964" sldId="496"/>
            <ac:spMk id="24" creationId="{F0837EE3-F92B-1BE4-8F37-ACBD9536FA77}"/>
          </ac:spMkLst>
        </pc:spChg>
        <pc:spChg chg="mod">
          <ac:chgData name="Edward Tiernan" userId="97bef5d6-bada-4d26-8add-a0fa5fcc8e74" providerId="ADAL" clId="{E78BE50A-C356-4E3C-B73B-9DE52EF286E0}" dt="2023-06-29T01:04:17.014" v="1398" actId="20577"/>
          <ac:spMkLst>
            <pc:docMk/>
            <pc:sldMk cId="980257964" sldId="496"/>
            <ac:spMk id="25" creationId="{1B2244D6-913B-7AD1-CC6B-27586E7E7245}"/>
          </ac:spMkLst>
        </pc:spChg>
        <pc:spChg chg="mod">
          <ac:chgData name="Edward Tiernan" userId="97bef5d6-bada-4d26-8add-a0fa5fcc8e74" providerId="ADAL" clId="{E78BE50A-C356-4E3C-B73B-9DE52EF286E0}" dt="2023-06-29T01:03:12.727" v="1369" actId="20577"/>
          <ac:spMkLst>
            <pc:docMk/>
            <pc:sldMk cId="980257964" sldId="496"/>
            <ac:spMk id="26" creationId="{4F3A3D5C-E27F-FC92-E5F1-1CEE5EF47C58}"/>
          </ac:spMkLst>
        </pc:spChg>
        <pc:spChg chg="mod">
          <ac:chgData name="Edward Tiernan" userId="97bef5d6-bada-4d26-8add-a0fa5fcc8e74" providerId="ADAL" clId="{E78BE50A-C356-4E3C-B73B-9DE52EF286E0}" dt="2023-06-29T01:04:38.282" v="1407" actId="20577"/>
          <ac:spMkLst>
            <pc:docMk/>
            <pc:sldMk cId="980257964" sldId="496"/>
            <ac:spMk id="28" creationId="{F9D3BBC7-6687-19B0-6C30-1B1557A1901D}"/>
          </ac:spMkLst>
        </pc:spChg>
        <pc:spChg chg="mod">
          <ac:chgData name="Edward Tiernan" userId="97bef5d6-bada-4d26-8add-a0fa5fcc8e74" providerId="ADAL" clId="{E78BE50A-C356-4E3C-B73B-9DE52EF286E0}" dt="2023-06-29T01:03:19.687" v="1370" actId="20577"/>
          <ac:spMkLst>
            <pc:docMk/>
            <pc:sldMk cId="980257964" sldId="496"/>
            <ac:spMk id="30" creationId="{F245CB87-115C-2F47-9F9B-5B5F18347F69}"/>
          </ac:spMkLst>
        </pc:spChg>
        <pc:spChg chg="mod">
          <ac:chgData name="Edward Tiernan" userId="97bef5d6-bada-4d26-8add-a0fa5fcc8e74" providerId="ADAL" clId="{E78BE50A-C356-4E3C-B73B-9DE52EF286E0}" dt="2023-06-29T01:04:34.048" v="1405" actId="20577"/>
          <ac:spMkLst>
            <pc:docMk/>
            <pc:sldMk cId="980257964" sldId="496"/>
            <ac:spMk id="31" creationId="{427C8E55-C1BD-8D3B-4C46-0F3063065287}"/>
          </ac:spMkLst>
        </pc:spChg>
        <pc:spChg chg="mod">
          <ac:chgData name="Edward Tiernan" userId="97bef5d6-bada-4d26-8add-a0fa5fcc8e74" providerId="ADAL" clId="{E78BE50A-C356-4E3C-B73B-9DE52EF286E0}" dt="2023-06-29T01:04:36.172" v="1406" actId="20577"/>
          <ac:spMkLst>
            <pc:docMk/>
            <pc:sldMk cId="980257964" sldId="496"/>
            <ac:spMk id="32" creationId="{8DCE9252-5CBB-5B13-C8B4-2C98B902A251}"/>
          </ac:spMkLst>
        </pc:spChg>
      </pc:sldChg>
      <pc:sldChg chg="modSp add mod">
        <pc:chgData name="Edward Tiernan" userId="97bef5d6-bada-4d26-8add-a0fa5fcc8e74" providerId="ADAL" clId="{E78BE50A-C356-4E3C-B73B-9DE52EF286E0}" dt="2023-06-29T01:07:34.447" v="1463" actId="1076"/>
        <pc:sldMkLst>
          <pc:docMk/>
          <pc:sldMk cId="3178502432" sldId="497"/>
        </pc:sldMkLst>
        <pc:spChg chg="mod">
          <ac:chgData name="Edward Tiernan" userId="97bef5d6-bada-4d26-8add-a0fa5fcc8e74" providerId="ADAL" clId="{E78BE50A-C356-4E3C-B73B-9DE52EF286E0}" dt="2023-06-29T01:06:25.829" v="1443" actId="20577"/>
          <ac:spMkLst>
            <pc:docMk/>
            <pc:sldMk cId="3178502432" sldId="497"/>
            <ac:spMk id="2" creationId="{5FFC8B00-75A0-7E4B-B141-D4B45823725F}"/>
          </ac:spMkLst>
        </pc:spChg>
        <pc:spChg chg="mod">
          <ac:chgData name="Edward Tiernan" userId="97bef5d6-bada-4d26-8add-a0fa5fcc8e74" providerId="ADAL" clId="{E78BE50A-C356-4E3C-B73B-9DE52EF286E0}" dt="2023-06-29T01:07:06.375" v="1456" actId="20577"/>
          <ac:spMkLst>
            <pc:docMk/>
            <pc:sldMk cId="3178502432" sldId="497"/>
            <ac:spMk id="23" creationId="{4D0F15AE-93B3-38C9-3E19-AABA60C991B4}"/>
          </ac:spMkLst>
        </pc:spChg>
        <pc:spChg chg="mod">
          <ac:chgData name="Edward Tiernan" userId="97bef5d6-bada-4d26-8add-a0fa5fcc8e74" providerId="ADAL" clId="{E78BE50A-C356-4E3C-B73B-9DE52EF286E0}" dt="2023-06-29T01:07:17.953" v="1457" actId="20577"/>
          <ac:spMkLst>
            <pc:docMk/>
            <pc:sldMk cId="3178502432" sldId="497"/>
            <ac:spMk id="24" creationId="{F0837EE3-F92B-1BE4-8F37-ACBD9536FA77}"/>
          </ac:spMkLst>
        </pc:spChg>
        <pc:spChg chg="mod">
          <ac:chgData name="Edward Tiernan" userId="97bef5d6-bada-4d26-8add-a0fa5fcc8e74" providerId="ADAL" clId="{E78BE50A-C356-4E3C-B73B-9DE52EF286E0}" dt="2023-06-29T01:07:24.907" v="1460" actId="20577"/>
          <ac:spMkLst>
            <pc:docMk/>
            <pc:sldMk cId="3178502432" sldId="497"/>
            <ac:spMk id="25" creationId="{1B2244D6-913B-7AD1-CC6B-27586E7E7245}"/>
          </ac:spMkLst>
        </pc:spChg>
        <pc:spChg chg="mod">
          <ac:chgData name="Edward Tiernan" userId="97bef5d6-bada-4d26-8add-a0fa5fcc8e74" providerId="ADAL" clId="{E78BE50A-C356-4E3C-B73B-9DE52EF286E0}" dt="2023-06-29T01:06:36.640" v="1445" actId="20577"/>
          <ac:spMkLst>
            <pc:docMk/>
            <pc:sldMk cId="3178502432" sldId="497"/>
            <ac:spMk id="26" creationId="{4F3A3D5C-E27F-FC92-E5F1-1CEE5EF47C58}"/>
          </ac:spMkLst>
        </pc:spChg>
        <pc:spChg chg="mod">
          <ac:chgData name="Edward Tiernan" userId="97bef5d6-bada-4d26-8add-a0fa5fcc8e74" providerId="ADAL" clId="{E78BE50A-C356-4E3C-B73B-9DE52EF286E0}" dt="2023-06-29T01:06:48.940" v="1449" actId="20577"/>
          <ac:spMkLst>
            <pc:docMk/>
            <pc:sldMk cId="3178502432" sldId="497"/>
            <ac:spMk id="27" creationId="{23FCE707-0FCB-8A6F-82AE-C006C312E207}"/>
          </ac:spMkLst>
        </pc:spChg>
        <pc:spChg chg="mod">
          <ac:chgData name="Edward Tiernan" userId="97bef5d6-bada-4d26-8add-a0fa5fcc8e74" providerId="ADAL" clId="{E78BE50A-C356-4E3C-B73B-9DE52EF286E0}" dt="2023-06-29T01:07:29.704" v="1462" actId="20577"/>
          <ac:spMkLst>
            <pc:docMk/>
            <pc:sldMk cId="3178502432" sldId="497"/>
            <ac:spMk id="28" creationId="{F9D3BBC7-6687-19B0-6C30-1B1557A1901D}"/>
          </ac:spMkLst>
        </pc:spChg>
        <pc:spChg chg="mod">
          <ac:chgData name="Edward Tiernan" userId="97bef5d6-bada-4d26-8add-a0fa5fcc8e74" providerId="ADAL" clId="{E78BE50A-C356-4E3C-B73B-9DE52EF286E0}" dt="2023-06-29T01:06:45.469" v="1448" actId="20577"/>
          <ac:spMkLst>
            <pc:docMk/>
            <pc:sldMk cId="3178502432" sldId="497"/>
            <ac:spMk id="29" creationId="{0587E93C-9BCE-ACD9-0AAC-6D534BF55A22}"/>
          </ac:spMkLst>
        </pc:spChg>
        <pc:spChg chg="mod">
          <ac:chgData name="Edward Tiernan" userId="97bef5d6-bada-4d26-8add-a0fa5fcc8e74" providerId="ADAL" clId="{E78BE50A-C356-4E3C-B73B-9DE52EF286E0}" dt="2023-06-29T01:06:41.787" v="1447" actId="20577"/>
          <ac:spMkLst>
            <pc:docMk/>
            <pc:sldMk cId="3178502432" sldId="497"/>
            <ac:spMk id="30" creationId="{F245CB87-115C-2F47-9F9B-5B5F18347F69}"/>
          </ac:spMkLst>
        </pc:spChg>
        <pc:spChg chg="mod">
          <ac:chgData name="Edward Tiernan" userId="97bef5d6-bada-4d26-8add-a0fa5fcc8e74" providerId="ADAL" clId="{E78BE50A-C356-4E3C-B73B-9DE52EF286E0}" dt="2023-06-29T01:07:34.447" v="1463" actId="1076"/>
          <ac:spMkLst>
            <pc:docMk/>
            <pc:sldMk cId="3178502432" sldId="497"/>
            <ac:spMk id="31" creationId="{427C8E55-C1BD-8D3B-4C46-0F3063065287}"/>
          </ac:spMkLst>
        </pc:spChg>
        <pc:spChg chg="mod">
          <ac:chgData name="Edward Tiernan" userId="97bef5d6-bada-4d26-8add-a0fa5fcc8e74" providerId="ADAL" clId="{E78BE50A-C356-4E3C-B73B-9DE52EF286E0}" dt="2023-06-29T01:07:28.235" v="1461" actId="20577"/>
          <ac:spMkLst>
            <pc:docMk/>
            <pc:sldMk cId="3178502432" sldId="497"/>
            <ac:spMk id="32" creationId="{8DCE9252-5CBB-5B13-C8B4-2C98B902A251}"/>
          </ac:spMkLst>
        </pc:spChg>
      </pc:sldChg>
      <pc:sldChg chg="modSp add mod">
        <pc:chgData name="Edward Tiernan" userId="97bef5d6-bada-4d26-8add-a0fa5fcc8e74" providerId="ADAL" clId="{E78BE50A-C356-4E3C-B73B-9DE52EF286E0}" dt="2023-06-29T01:09:23.828" v="1488" actId="20577"/>
        <pc:sldMkLst>
          <pc:docMk/>
          <pc:sldMk cId="3286617171" sldId="498"/>
        </pc:sldMkLst>
        <pc:spChg chg="mod">
          <ac:chgData name="Edward Tiernan" userId="97bef5d6-bada-4d26-8add-a0fa5fcc8e74" providerId="ADAL" clId="{E78BE50A-C356-4E3C-B73B-9DE52EF286E0}" dt="2023-06-29T01:08:27.656" v="1478" actId="20577"/>
          <ac:spMkLst>
            <pc:docMk/>
            <pc:sldMk cId="3286617171" sldId="498"/>
            <ac:spMk id="2" creationId="{5FFC8B00-75A0-7E4B-B141-D4B45823725F}"/>
          </ac:spMkLst>
        </pc:spChg>
        <pc:spChg chg="mod">
          <ac:chgData name="Edward Tiernan" userId="97bef5d6-bada-4d26-8add-a0fa5fcc8e74" providerId="ADAL" clId="{E78BE50A-C356-4E3C-B73B-9DE52EF286E0}" dt="2023-06-29T01:08:46.298" v="1484" actId="20577"/>
          <ac:spMkLst>
            <pc:docMk/>
            <pc:sldMk cId="3286617171" sldId="498"/>
            <ac:spMk id="3" creationId="{B1365C8E-BFA4-6FE3-CD12-AB5B8601F27B}"/>
          </ac:spMkLst>
        </pc:spChg>
        <pc:spChg chg="mod">
          <ac:chgData name="Edward Tiernan" userId="97bef5d6-bada-4d26-8add-a0fa5fcc8e74" providerId="ADAL" clId="{E78BE50A-C356-4E3C-B73B-9DE52EF286E0}" dt="2023-06-29T01:07:47.891" v="1470" actId="20577"/>
          <ac:spMkLst>
            <pc:docMk/>
            <pc:sldMk cId="3286617171" sldId="498"/>
            <ac:spMk id="23" creationId="{4D0F15AE-93B3-38C9-3E19-AABA60C991B4}"/>
          </ac:spMkLst>
        </pc:spChg>
        <pc:spChg chg="mod">
          <ac:chgData name="Edward Tiernan" userId="97bef5d6-bada-4d26-8add-a0fa5fcc8e74" providerId="ADAL" clId="{E78BE50A-C356-4E3C-B73B-9DE52EF286E0}" dt="2023-06-29T01:09:19.813" v="1486" actId="20577"/>
          <ac:spMkLst>
            <pc:docMk/>
            <pc:sldMk cId="3286617171" sldId="498"/>
            <ac:spMk id="24" creationId="{F0837EE3-F92B-1BE4-8F37-ACBD9536FA77}"/>
          </ac:spMkLst>
        </pc:spChg>
        <pc:spChg chg="mod">
          <ac:chgData name="Edward Tiernan" userId="97bef5d6-bada-4d26-8add-a0fa5fcc8e74" providerId="ADAL" clId="{E78BE50A-C356-4E3C-B73B-9DE52EF286E0}" dt="2023-06-29T01:08:44.485" v="1482" actId="20577"/>
          <ac:spMkLst>
            <pc:docMk/>
            <pc:sldMk cId="3286617171" sldId="498"/>
            <ac:spMk id="29" creationId="{0587E93C-9BCE-ACD9-0AAC-6D534BF55A22}"/>
          </ac:spMkLst>
        </pc:spChg>
        <pc:spChg chg="mod">
          <ac:chgData name="Edward Tiernan" userId="97bef5d6-bada-4d26-8add-a0fa5fcc8e74" providerId="ADAL" clId="{E78BE50A-C356-4E3C-B73B-9DE52EF286E0}" dt="2023-06-29T01:08:33.766" v="1480" actId="20577"/>
          <ac:spMkLst>
            <pc:docMk/>
            <pc:sldMk cId="3286617171" sldId="498"/>
            <ac:spMk id="30" creationId="{F245CB87-115C-2F47-9F9B-5B5F18347F69}"/>
          </ac:spMkLst>
        </pc:spChg>
        <pc:spChg chg="mod">
          <ac:chgData name="Edward Tiernan" userId="97bef5d6-bada-4d26-8add-a0fa5fcc8e74" providerId="ADAL" clId="{E78BE50A-C356-4E3C-B73B-9DE52EF286E0}" dt="2023-06-29T01:09:23.828" v="1488" actId="20577"/>
          <ac:spMkLst>
            <pc:docMk/>
            <pc:sldMk cId="3286617171" sldId="498"/>
            <ac:spMk id="31" creationId="{427C8E55-C1BD-8D3B-4C46-0F3063065287}"/>
          </ac:spMkLst>
        </pc:spChg>
      </pc:sldChg>
    </pc:docChg>
  </pc:docChgLst>
  <pc:docChgLst>
    <pc:chgData name="Edward Tiernan" userId="97bef5d6-bada-4d26-8add-a0fa5fcc8e74" providerId="ADAL" clId="{81FEB318-E1DE-4400-9BEC-2060356BD526}"/>
    <pc:docChg chg="undo custSel addSld delSld modSld sldOrd">
      <pc:chgData name="Edward Tiernan" userId="97bef5d6-bada-4d26-8add-a0fa5fcc8e74" providerId="ADAL" clId="{81FEB318-E1DE-4400-9BEC-2060356BD526}" dt="2023-07-11T01:34:38.507" v="778" actId="20577"/>
      <pc:docMkLst>
        <pc:docMk/>
      </pc:docMkLst>
      <pc:sldChg chg="addSp delSp modSp mod ord">
        <pc:chgData name="Edward Tiernan" userId="97bef5d6-bada-4d26-8add-a0fa5fcc8e74" providerId="ADAL" clId="{81FEB318-E1DE-4400-9BEC-2060356BD526}" dt="2023-06-29T15:59:07.303" v="52" actId="1076"/>
        <pc:sldMkLst>
          <pc:docMk/>
          <pc:sldMk cId="4218528723" sldId="481"/>
        </pc:sldMkLst>
        <pc:picChg chg="add mod">
          <ac:chgData name="Edward Tiernan" userId="97bef5d6-bada-4d26-8add-a0fa5fcc8e74" providerId="ADAL" clId="{81FEB318-E1DE-4400-9BEC-2060356BD526}" dt="2023-06-29T15:59:07.303" v="52" actId="1076"/>
          <ac:picMkLst>
            <pc:docMk/>
            <pc:sldMk cId="4218528723" sldId="481"/>
            <ac:picMk id="2" creationId="{1308FC05-60E9-41EB-D0F1-AA271384AD2F}"/>
          </ac:picMkLst>
        </pc:picChg>
        <pc:picChg chg="del">
          <ac:chgData name="Edward Tiernan" userId="97bef5d6-bada-4d26-8add-a0fa5fcc8e74" providerId="ADAL" clId="{81FEB318-E1DE-4400-9BEC-2060356BD526}" dt="2023-06-29T15:59:00.436" v="48" actId="478"/>
          <ac:picMkLst>
            <pc:docMk/>
            <pc:sldMk cId="4218528723" sldId="481"/>
            <ac:picMk id="4" creationId="{EEFE3A59-3FEF-2435-8F7F-51C264278790}"/>
          </ac:picMkLst>
        </pc:picChg>
      </pc:sldChg>
      <pc:sldChg chg="addSp delSp modSp mod ord">
        <pc:chgData name="Edward Tiernan" userId="97bef5d6-bada-4d26-8add-a0fa5fcc8e74" providerId="ADAL" clId="{81FEB318-E1DE-4400-9BEC-2060356BD526}" dt="2023-06-29T16:05:09.620" v="184"/>
        <pc:sldMkLst>
          <pc:docMk/>
          <pc:sldMk cId="2821026752" sldId="483"/>
        </pc:sldMkLst>
        <pc:spChg chg="mod">
          <ac:chgData name="Edward Tiernan" userId="97bef5d6-bada-4d26-8add-a0fa5fcc8e74" providerId="ADAL" clId="{81FEB318-E1DE-4400-9BEC-2060356BD526}" dt="2023-06-29T15:53:03.634" v="45" actId="20577"/>
          <ac:spMkLst>
            <pc:docMk/>
            <pc:sldMk cId="2821026752" sldId="483"/>
            <ac:spMk id="2" creationId="{13CF524C-72BA-2565-FC41-05179E7323B8}"/>
          </ac:spMkLst>
        </pc:spChg>
        <pc:picChg chg="add del mod">
          <ac:chgData name="Edward Tiernan" userId="97bef5d6-bada-4d26-8add-a0fa5fcc8e74" providerId="ADAL" clId="{81FEB318-E1DE-4400-9BEC-2060356BD526}" dt="2023-06-29T15:52:14.339" v="27" actId="478"/>
          <ac:picMkLst>
            <pc:docMk/>
            <pc:sldMk cId="2821026752" sldId="483"/>
            <ac:picMk id="4" creationId="{F851BB13-3140-AD2C-7A11-A035D6491CB2}"/>
          </ac:picMkLst>
        </pc:picChg>
        <pc:picChg chg="del">
          <ac:chgData name="Edward Tiernan" userId="97bef5d6-bada-4d26-8add-a0fa5fcc8e74" providerId="ADAL" clId="{81FEB318-E1DE-4400-9BEC-2060356BD526}" dt="2023-06-29T15:52:09.395" v="24" actId="478"/>
          <ac:picMkLst>
            <pc:docMk/>
            <pc:sldMk cId="2821026752" sldId="483"/>
            <ac:picMk id="5" creationId="{0E781205-44A4-B3F0-2301-5D77BC9AC8BC}"/>
          </ac:picMkLst>
        </pc:picChg>
        <pc:picChg chg="add mod ord">
          <ac:chgData name="Edward Tiernan" userId="97bef5d6-bada-4d26-8add-a0fa5fcc8e74" providerId="ADAL" clId="{81FEB318-E1DE-4400-9BEC-2060356BD526}" dt="2023-06-29T15:52:50.325" v="31" actId="167"/>
          <ac:picMkLst>
            <pc:docMk/>
            <pc:sldMk cId="2821026752" sldId="483"/>
            <ac:picMk id="7" creationId="{95CA9B62-2317-B203-FBE6-60E9B17BE5E2}"/>
          </ac:picMkLst>
        </pc:picChg>
      </pc:sldChg>
      <pc:sldChg chg="delSp modSp del mod ord">
        <pc:chgData name="Edward Tiernan" userId="97bef5d6-bada-4d26-8add-a0fa5fcc8e74" providerId="ADAL" clId="{81FEB318-E1DE-4400-9BEC-2060356BD526}" dt="2023-06-29T16:05:05.029" v="180" actId="47"/>
        <pc:sldMkLst>
          <pc:docMk/>
          <pc:sldMk cId="2656126840" sldId="484"/>
        </pc:sldMkLst>
        <pc:spChg chg="mod">
          <ac:chgData name="Edward Tiernan" userId="97bef5d6-bada-4d26-8add-a0fa5fcc8e74" providerId="ADAL" clId="{81FEB318-E1DE-4400-9BEC-2060356BD526}" dt="2023-06-29T16:01:38.405" v="105" actId="20577"/>
          <ac:spMkLst>
            <pc:docMk/>
            <pc:sldMk cId="2656126840" sldId="484"/>
            <ac:spMk id="2" creationId="{2D94C404-9565-C17D-C934-E85BCE9D5BDB}"/>
          </ac:spMkLst>
        </pc:spChg>
        <pc:spChg chg="del mod">
          <ac:chgData name="Edward Tiernan" userId="97bef5d6-bada-4d26-8add-a0fa5fcc8e74" providerId="ADAL" clId="{81FEB318-E1DE-4400-9BEC-2060356BD526}" dt="2023-06-29T15:59:30.154" v="55" actId="478"/>
          <ac:spMkLst>
            <pc:docMk/>
            <pc:sldMk cId="2656126840" sldId="484"/>
            <ac:spMk id="15" creationId="{32F7B6D0-D179-9D75-E1CD-957036020ABE}"/>
          </ac:spMkLst>
        </pc:spChg>
      </pc:sldChg>
      <pc:sldChg chg="add del">
        <pc:chgData name="Edward Tiernan" userId="97bef5d6-bada-4d26-8add-a0fa5fcc8e74" providerId="ADAL" clId="{81FEB318-E1DE-4400-9BEC-2060356BD526}" dt="2023-06-29T16:15:03.083" v="302" actId="47"/>
        <pc:sldMkLst>
          <pc:docMk/>
          <pc:sldMk cId="651240840" sldId="486"/>
        </pc:sldMkLst>
      </pc:sldChg>
      <pc:sldChg chg="add del">
        <pc:chgData name="Edward Tiernan" userId="97bef5d6-bada-4d26-8add-a0fa5fcc8e74" providerId="ADAL" clId="{81FEB318-E1DE-4400-9BEC-2060356BD526}" dt="2023-06-29T16:15:02.549" v="301" actId="47"/>
        <pc:sldMkLst>
          <pc:docMk/>
          <pc:sldMk cId="2883387501" sldId="487"/>
        </pc:sldMkLst>
      </pc:sldChg>
      <pc:sldChg chg="addSp delSp modSp mod ord">
        <pc:chgData name="Edward Tiernan" userId="97bef5d6-bada-4d26-8add-a0fa5fcc8e74" providerId="ADAL" clId="{81FEB318-E1DE-4400-9BEC-2060356BD526}" dt="2023-07-11T01:34:38.507" v="778" actId="20577"/>
        <pc:sldMkLst>
          <pc:docMk/>
          <pc:sldMk cId="388598422" sldId="488"/>
        </pc:sldMkLst>
        <pc:spChg chg="mod">
          <ac:chgData name="Edward Tiernan" userId="97bef5d6-bada-4d26-8add-a0fa5fcc8e74" providerId="ADAL" clId="{81FEB318-E1DE-4400-9BEC-2060356BD526}" dt="2023-06-29T16:16:18.147" v="442" actId="20577"/>
          <ac:spMkLst>
            <pc:docMk/>
            <pc:sldMk cId="388598422" sldId="488"/>
            <ac:spMk id="2" creationId="{2D94C404-9565-C17D-C934-E85BCE9D5BDB}"/>
          </ac:spMkLst>
        </pc:spChg>
        <pc:spChg chg="mod">
          <ac:chgData name="Edward Tiernan" userId="97bef5d6-bada-4d26-8add-a0fa5fcc8e74" providerId="ADAL" clId="{81FEB318-E1DE-4400-9BEC-2060356BD526}" dt="2023-07-11T01:34:35.939" v="776" actId="20577"/>
          <ac:spMkLst>
            <pc:docMk/>
            <pc:sldMk cId="388598422" sldId="488"/>
            <ac:spMk id="11" creationId="{20274CEA-3BBD-B863-4F0A-D23EE3C9BDDD}"/>
          </ac:spMkLst>
        </pc:spChg>
        <pc:spChg chg="mod">
          <ac:chgData name="Edward Tiernan" userId="97bef5d6-bada-4d26-8add-a0fa5fcc8e74" providerId="ADAL" clId="{81FEB318-E1DE-4400-9BEC-2060356BD526}" dt="2023-07-11T01:32:55.386" v="772" actId="207"/>
          <ac:spMkLst>
            <pc:docMk/>
            <pc:sldMk cId="388598422" sldId="488"/>
            <ac:spMk id="27" creationId="{0A335838-9956-1FBC-281B-E2327FE80202}"/>
          </ac:spMkLst>
        </pc:spChg>
        <pc:spChg chg="mod">
          <ac:chgData name="Edward Tiernan" userId="97bef5d6-bada-4d26-8add-a0fa5fcc8e74" providerId="ADAL" clId="{81FEB318-E1DE-4400-9BEC-2060356BD526}" dt="2023-07-11T01:32:40.793" v="769" actId="207"/>
          <ac:spMkLst>
            <pc:docMk/>
            <pc:sldMk cId="388598422" sldId="488"/>
            <ac:spMk id="30" creationId="{1A65D0A9-5068-C20E-3543-2EED42B72A44}"/>
          </ac:spMkLst>
        </pc:spChg>
        <pc:spChg chg="mod">
          <ac:chgData name="Edward Tiernan" userId="97bef5d6-bada-4d26-8add-a0fa5fcc8e74" providerId="ADAL" clId="{81FEB318-E1DE-4400-9BEC-2060356BD526}" dt="2023-07-11T01:32:23.540" v="765" actId="14100"/>
          <ac:spMkLst>
            <pc:docMk/>
            <pc:sldMk cId="388598422" sldId="488"/>
            <ac:spMk id="31" creationId="{4A48E5C0-D0B8-2E43-4C6C-D19DA2CFA52A}"/>
          </ac:spMkLst>
        </pc:spChg>
        <pc:spChg chg="mod">
          <ac:chgData name="Edward Tiernan" userId="97bef5d6-bada-4d26-8add-a0fa5fcc8e74" providerId="ADAL" clId="{81FEB318-E1DE-4400-9BEC-2060356BD526}" dt="2023-07-11T01:32:26.075" v="766" actId="14100"/>
          <ac:spMkLst>
            <pc:docMk/>
            <pc:sldMk cId="388598422" sldId="488"/>
            <ac:spMk id="32" creationId="{071D3E39-1F3C-ABA6-5B56-0C852DA8FF03}"/>
          </ac:spMkLst>
        </pc:spChg>
        <pc:spChg chg="mod">
          <ac:chgData name="Edward Tiernan" userId="97bef5d6-bada-4d26-8add-a0fa5fcc8e74" providerId="ADAL" clId="{81FEB318-E1DE-4400-9BEC-2060356BD526}" dt="2023-07-11T01:31:31.711" v="756" actId="207"/>
          <ac:spMkLst>
            <pc:docMk/>
            <pc:sldMk cId="388598422" sldId="488"/>
            <ac:spMk id="33" creationId="{D8655340-39FE-DC7C-5778-1AE0CF8870A8}"/>
          </ac:spMkLst>
        </pc:spChg>
        <pc:spChg chg="mod">
          <ac:chgData name="Edward Tiernan" userId="97bef5d6-bada-4d26-8add-a0fa5fcc8e74" providerId="ADAL" clId="{81FEB318-E1DE-4400-9BEC-2060356BD526}" dt="2023-07-11T01:34:38.507" v="778" actId="20577"/>
          <ac:spMkLst>
            <pc:docMk/>
            <pc:sldMk cId="388598422" sldId="488"/>
            <ac:spMk id="36" creationId="{84AB0FDE-7E73-A3D5-48AA-3AE7B380204B}"/>
          </ac:spMkLst>
        </pc:spChg>
        <pc:grpChg chg="mod">
          <ac:chgData name="Edward Tiernan" userId="97bef5d6-bada-4d26-8add-a0fa5fcc8e74" providerId="ADAL" clId="{81FEB318-E1DE-4400-9BEC-2060356BD526}" dt="2023-07-11T01:33:36.177" v="774" actId="164"/>
          <ac:grpSpMkLst>
            <pc:docMk/>
            <pc:sldMk cId="388598422" sldId="488"/>
            <ac:grpSpMk id="14" creationId="{C9661E44-7C79-4077-6939-B2E367BBFDE4}"/>
          </ac:grpSpMkLst>
        </pc:grpChg>
        <pc:grpChg chg="add mod">
          <ac:chgData name="Edward Tiernan" userId="97bef5d6-bada-4d26-8add-a0fa5fcc8e74" providerId="ADAL" clId="{81FEB318-E1DE-4400-9BEC-2060356BD526}" dt="2023-07-11T01:33:36.177" v="774" actId="164"/>
          <ac:grpSpMkLst>
            <pc:docMk/>
            <pc:sldMk cId="388598422" sldId="488"/>
            <ac:grpSpMk id="17" creationId="{871D618C-FC07-05C0-5EB7-AC579CAF3F91}"/>
          </ac:grpSpMkLst>
        </pc:grpChg>
        <pc:picChg chg="add del mod">
          <ac:chgData name="Edward Tiernan" userId="97bef5d6-bada-4d26-8add-a0fa5fcc8e74" providerId="ADAL" clId="{81FEB318-E1DE-4400-9BEC-2060356BD526}" dt="2023-07-11T01:32:59.173" v="773" actId="478"/>
          <ac:picMkLst>
            <pc:docMk/>
            <pc:sldMk cId="388598422" sldId="488"/>
            <ac:picMk id="15" creationId="{D77C5FD4-96CA-64AA-3B7D-F524A247EF8D}"/>
          </ac:picMkLst>
        </pc:picChg>
        <pc:cxnChg chg="mod">
          <ac:chgData name="Edward Tiernan" userId="97bef5d6-bada-4d26-8add-a0fa5fcc8e74" providerId="ADAL" clId="{81FEB318-E1DE-4400-9BEC-2060356BD526}" dt="2023-07-11T01:33:36.177" v="774" actId="164"/>
          <ac:cxnSpMkLst>
            <pc:docMk/>
            <pc:sldMk cId="388598422" sldId="488"/>
            <ac:cxnSpMk id="6" creationId="{435B93A7-2D3F-E38E-E306-FA1FFBADC8F9}"/>
          </ac:cxnSpMkLst>
        </pc:cxnChg>
        <pc:cxnChg chg="mod">
          <ac:chgData name="Edward Tiernan" userId="97bef5d6-bada-4d26-8add-a0fa5fcc8e74" providerId="ADAL" clId="{81FEB318-E1DE-4400-9BEC-2060356BD526}" dt="2023-07-11T01:29:41.431" v="734" actId="14100"/>
          <ac:cxnSpMkLst>
            <pc:docMk/>
            <pc:sldMk cId="388598422" sldId="488"/>
            <ac:cxnSpMk id="13" creationId="{67F7A8C0-115F-A43F-B76B-E00B6D4488E8}"/>
          </ac:cxnSpMkLst>
        </pc:cxnChg>
        <pc:cxnChg chg="mod">
          <ac:chgData name="Edward Tiernan" userId="97bef5d6-bada-4d26-8add-a0fa5fcc8e74" providerId="ADAL" clId="{81FEB318-E1DE-4400-9BEC-2060356BD526}" dt="2023-07-11T01:33:36.177" v="774" actId="164"/>
          <ac:cxnSpMkLst>
            <pc:docMk/>
            <pc:sldMk cId="388598422" sldId="488"/>
            <ac:cxnSpMk id="24" creationId="{6BFEBA01-B577-7FAA-E696-0B7F53BC2DD4}"/>
          </ac:cxnSpMkLst>
        </pc:cxnChg>
        <pc:cxnChg chg="mod">
          <ac:chgData name="Edward Tiernan" userId="97bef5d6-bada-4d26-8add-a0fa5fcc8e74" providerId="ADAL" clId="{81FEB318-E1DE-4400-9BEC-2060356BD526}" dt="2023-07-11T01:33:36.177" v="774" actId="164"/>
          <ac:cxnSpMkLst>
            <pc:docMk/>
            <pc:sldMk cId="388598422" sldId="488"/>
            <ac:cxnSpMk id="29" creationId="{B4A89AF8-9F8F-7D23-1F89-1F0180DE371D}"/>
          </ac:cxnSpMkLst>
        </pc:cxnChg>
      </pc:sldChg>
      <pc:sldChg chg="modSp mod">
        <pc:chgData name="Edward Tiernan" userId="97bef5d6-bada-4d26-8add-a0fa5fcc8e74" providerId="ADAL" clId="{81FEB318-E1DE-4400-9BEC-2060356BD526}" dt="2023-07-11T01:29:14.411" v="731" actId="14100"/>
        <pc:sldMkLst>
          <pc:docMk/>
          <pc:sldMk cId="118181674" sldId="489"/>
        </pc:sldMkLst>
        <pc:cxnChg chg="mod">
          <ac:chgData name="Edward Tiernan" userId="97bef5d6-bada-4d26-8add-a0fa5fcc8e74" providerId="ADAL" clId="{81FEB318-E1DE-4400-9BEC-2060356BD526}" dt="2023-07-11T01:29:14.411" v="731" actId="14100"/>
          <ac:cxnSpMkLst>
            <pc:docMk/>
            <pc:sldMk cId="118181674" sldId="489"/>
            <ac:cxnSpMk id="12" creationId="{D84C28AD-7739-22C3-0B27-B86C1F8653B8}"/>
          </ac:cxnSpMkLst>
        </pc:cxnChg>
      </pc:sldChg>
      <pc:sldChg chg="modSp add mod ord">
        <pc:chgData name="Edward Tiernan" userId="97bef5d6-bada-4d26-8add-a0fa5fcc8e74" providerId="ADAL" clId="{81FEB318-E1DE-4400-9BEC-2060356BD526}" dt="2023-06-29T15:47:39.568" v="21" actId="20577"/>
        <pc:sldMkLst>
          <pc:docMk/>
          <pc:sldMk cId="2422561327" sldId="499"/>
        </pc:sldMkLst>
        <pc:spChg chg="mod">
          <ac:chgData name="Edward Tiernan" userId="97bef5d6-bada-4d26-8add-a0fa5fcc8e74" providerId="ADAL" clId="{81FEB318-E1DE-4400-9BEC-2060356BD526}" dt="2023-06-29T15:47:39.568" v="21" actId="20577"/>
          <ac:spMkLst>
            <pc:docMk/>
            <pc:sldMk cId="2422561327" sldId="499"/>
            <ac:spMk id="36" creationId="{84AB0FDE-7E73-A3D5-48AA-3AE7B380204B}"/>
          </ac:spMkLst>
        </pc:spChg>
      </pc:sldChg>
      <pc:sldChg chg="modSp add mod ord">
        <pc:chgData name="Edward Tiernan" userId="97bef5d6-bada-4d26-8add-a0fa5fcc8e74" providerId="ADAL" clId="{81FEB318-E1DE-4400-9BEC-2060356BD526}" dt="2023-06-29T17:02:20.242" v="603" actId="14100"/>
        <pc:sldMkLst>
          <pc:docMk/>
          <pc:sldMk cId="1830314332" sldId="500"/>
        </pc:sldMkLst>
        <pc:spChg chg="mod">
          <ac:chgData name="Edward Tiernan" userId="97bef5d6-bada-4d26-8add-a0fa5fcc8e74" providerId="ADAL" clId="{81FEB318-E1DE-4400-9BEC-2060356BD526}" dt="2023-06-29T16:03:25.232" v="147" actId="20577"/>
          <ac:spMkLst>
            <pc:docMk/>
            <pc:sldMk cId="1830314332" sldId="500"/>
            <ac:spMk id="2" creationId="{2D94C404-9565-C17D-C934-E85BCE9D5BDB}"/>
          </ac:spMkLst>
        </pc:spChg>
        <pc:spChg chg="mod">
          <ac:chgData name="Edward Tiernan" userId="97bef5d6-bada-4d26-8add-a0fa5fcc8e74" providerId="ADAL" clId="{81FEB318-E1DE-4400-9BEC-2060356BD526}" dt="2023-06-29T17:02:20.242" v="603" actId="14100"/>
          <ac:spMkLst>
            <pc:docMk/>
            <pc:sldMk cId="1830314332" sldId="500"/>
            <ac:spMk id="4" creationId="{0E397952-D069-88D6-6D92-80719CC7D0F5}"/>
          </ac:spMkLst>
        </pc:spChg>
        <pc:spChg chg="mod">
          <ac:chgData name="Edward Tiernan" userId="97bef5d6-bada-4d26-8add-a0fa5fcc8e74" providerId="ADAL" clId="{81FEB318-E1DE-4400-9BEC-2060356BD526}" dt="2023-06-29T16:03:58.739" v="177" actId="20577"/>
          <ac:spMkLst>
            <pc:docMk/>
            <pc:sldMk cId="1830314332" sldId="500"/>
            <ac:spMk id="22" creationId="{DEE2CD5B-95A0-743F-19B1-850E88D95952}"/>
          </ac:spMkLst>
        </pc:spChg>
        <pc:spChg chg="mod">
          <ac:chgData name="Edward Tiernan" userId="97bef5d6-bada-4d26-8add-a0fa5fcc8e74" providerId="ADAL" clId="{81FEB318-E1DE-4400-9BEC-2060356BD526}" dt="2023-06-29T16:03:47.795" v="171" actId="20577"/>
          <ac:spMkLst>
            <pc:docMk/>
            <pc:sldMk cId="1830314332" sldId="500"/>
            <ac:spMk id="27" creationId="{0A335838-9956-1FBC-281B-E2327FE80202}"/>
          </ac:spMkLst>
        </pc:spChg>
        <pc:spChg chg="mod">
          <ac:chgData name="Edward Tiernan" userId="97bef5d6-bada-4d26-8add-a0fa5fcc8e74" providerId="ADAL" clId="{81FEB318-E1DE-4400-9BEC-2060356BD526}" dt="2023-06-29T16:03:40.625" v="163" actId="20577"/>
          <ac:spMkLst>
            <pc:docMk/>
            <pc:sldMk cId="1830314332" sldId="500"/>
            <ac:spMk id="30" creationId="{1A65D0A9-5068-C20E-3543-2EED42B72A44}"/>
          </ac:spMkLst>
        </pc:spChg>
        <pc:spChg chg="mod">
          <ac:chgData name="Edward Tiernan" userId="97bef5d6-bada-4d26-8add-a0fa5fcc8e74" providerId="ADAL" clId="{81FEB318-E1DE-4400-9BEC-2060356BD526}" dt="2023-06-29T16:03:44.375" v="167" actId="20577"/>
          <ac:spMkLst>
            <pc:docMk/>
            <pc:sldMk cId="1830314332" sldId="500"/>
            <ac:spMk id="31" creationId="{4A48E5C0-D0B8-2E43-4C6C-D19DA2CFA52A}"/>
          </ac:spMkLst>
        </pc:spChg>
        <pc:spChg chg="mod">
          <ac:chgData name="Edward Tiernan" userId="97bef5d6-bada-4d26-8add-a0fa5fcc8e74" providerId="ADAL" clId="{81FEB318-E1DE-4400-9BEC-2060356BD526}" dt="2023-06-29T16:03:35.430" v="157" actId="20577"/>
          <ac:spMkLst>
            <pc:docMk/>
            <pc:sldMk cId="1830314332" sldId="500"/>
            <ac:spMk id="32" creationId="{071D3E39-1F3C-ABA6-5B56-0C852DA8FF03}"/>
          </ac:spMkLst>
        </pc:spChg>
        <pc:spChg chg="mod">
          <ac:chgData name="Edward Tiernan" userId="97bef5d6-bada-4d26-8add-a0fa5fcc8e74" providerId="ADAL" clId="{81FEB318-E1DE-4400-9BEC-2060356BD526}" dt="2023-06-29T16:10:33.736" v="287" actId="1037"/>
          <ac:spMkLst>
            <pc:docMk/>
            <pc:sldMk cId="1830314332" sldId="500"/>
            <ac:spMk id="33" creationId="{D8655340-39FE-DC7C-5778-1AE0CF8870A8}"/>
          </ac:spMkLst>
        </pc:spChg>
        <pc:spChg chg="mod">
          <ac:chgData name="Edward Tiernan" userId="97bef5d6-bada-4d26-8add-a0fa5fcc8e74" providerId="ADAL" clId="{81FEB318-E1DE-4400-9BEC-2060356BD526}" dt="2023-06-29T16:03:52.684" v="173" actId="20577"/>
          <ac:spMkLst>
            <pc:docMk/>
            <pc:sldMk cId="1830314332" sldId="500"/>
            <ac:spMk id="36" creationId="{84AB0FDE-7E73-A3D5-48AA-3AE7B380204B}"/>
          </ac:spMkLst>
        </pc:spChg>
        <pc:cxnChg chg="mod">
          <ac:chgData name="Edward Tiernan" userId="97bef5d6-bada-4d26-8add-a0fa5fcc8e74" providerId="ADAL" clId="{81FEB318-E1DE-4400-9BEC-2060356BD526}" dt="2023-06-29T17:02:20.242" v="603" actId="14100"/>
          <ac:cxnSpMkLst>
            <pc:docMk/>
            <pc:sldMk cId="1830314332" sldId="500"/>
            <ac:cxnSpMk id="6" creationId="{435B93A7-2D3F-E38E-E306-FA1FFBADC8F9}"/>
          </ac:cxnSpMkLst>
        </pc:cxnChg>
        <pc:cxnChg chg="mod">
          <ac:chgData name="Edward Tiernan" userId="97bef5d6-bada-4d26-8add-a0fa5fcc8e74" providerId="ADAL" clId="{81FEB318-E1DE-4400-9BEC-2060356BD526}" dt="2023-06-29T17:02:20.242" v="603" actId="14100"/>
          <ac:cxnSpMkLst>
            <pc:docMk/>
            <pc:sldMk cId="1830314332" sldId="500"/>
            <ac:cxnSpMk id="7" creationId="{92FE0B9D-87A4-D372-AAAB-F16C727069FF}"/>
          </ac:cxnSpMkLst>
        </pc:cxnChg>
        <pc:cxnChg chg="mod">
          <ac:chgData name="Edward Tiernan" userId="97bef5d6-bada-4d26-8add-a0fa5fcc8e74" providerId="ADAL" clId="{81FEB318-E1DE-4400-9BEC-2060356BD526}" dt="2023-06-29T17:02:20.242" v="603" actId="14100"/>
          <ac:cxnSpMkLst>
            <pc:docMk/>
            <pc:sldMk cId="1830314332" sldId="500"/>
            <ac:cxnSpMk id="12" creationId="{5217ADF2-5F40-102D-4321-7682CA9BF863}"/>
          </ac:cxnSpMkLst>
        </pc:cxnChg>
        <pc:cxnChg chg="mod">
          <ac:chgData name="Edward Tiernan" userId="97bef5d6-bada-4d26-8add-a0fa5fcc8e74" providerId="ADAL" clId="{81FEB318-E1DE-4400-9BEC-2060356BD526}" dt="2023-06-29T17:02:20.242" v="603" actId="14100"/>
          <ac:cxnSpMkLst>
            <pc:docMk/>
            <pc:sldMk cId="1830314332" sldId="500"/>
            <ac:cxnSpMk id="13" creationId="{67F7A8C0-115F-A43F-B76B-E00B6D4488E8}"/>
          </ac:cxnSpMkLst>
        </pc:cxnChg>
        <pc:cxnChg chg="mod">
          <ac:chgData name="Edward Tiernan" userId="97bef5d6-bada-4d26-8add-a0fa5fcc8e74" providerId="ADAL" clId="{81FEB318-E1DE-4400-9BEC-2060356BD526}" dt="2023-06-29T16:04:15.072" v="178" actId="1582"/>
          <ac:cxnSpMkLst>
            <pc:docMk/>
            <pc:sldMk cId="1830314332" sldId="500"/>
            <ac:cxnSpMk id="24" creationId="{6BFEBA01-B577-7FAA-E696-0B7F53BC2DD4}"/>
          </ac:cxnSpMkLst>
        </pc:cxnChg>
        <pc:cxnChg chg="mod">
          <ac:chgData name="Edward Tiernan" userId="97bef5d6-bada-4d26-8add-a0fa5fcc8e74" providerId="ADAL" clId="{81FEB318-E1DE-4400-9BEC-2060356BD526}" dt="2023-06-29T17:02:20.242" v="603" actId="14100"/>
          <ac:cxnSpMkLst>
            <pc:docMk/>
            <pc:sldMk cId="1830314332" sldId="500"/>
            <ac:cxnSpMk id="29" creationId="{B4A89AF8-9F8F-7D23-1F89-1F0180DE371D}"/>
          </ac:cxnSpMkLst>
        </pc:cxnChg>
      </pc:sldChg>
      <pc:sldChg chg="addSp delSp modSp add mod ord">
        <pc:chgData name="Edward Tiernan" userId="97bef5d6-bada-4d26-8add-a0fa5fcc8e74" providerId="ADAL" clId="{81FEB318-E1DE-4400-9BEC-2060356BD526}" dt="2023-06-29T16:12:38.606" v="293" actId="1076"/>
        <pc:sldMkLst>
          <pc:docMk/>
          <pc:sldMk cId="2292798494" sldId="501"/>
        </pc:sldMkLst>
        <pc:spChg chg="mod">
          <ac:chgData name="Edward Tiernan" userId="97bef5d6-bada-4d26-8add-a0fa5fcc8e74" providerId="ADAL" clId="{81FEB318-E1DE-4400-9BEC-2060356BD526}" dt="2023-06-29T16:05:22.956" v="212" actId="20577"/>
          <ac:spMkLst>
            <pc:docMk/>
            <pc:sldMk cId="2292798494" sldId="501"/>
            <ac:spMk id="2" creationId="{13CF524C-72BA-2565-FC41-05179E7323B8}"/>
          </ac:spMkLst>
        </pc:spChg>
        <pc:picChg chg="add del mod ord">
          <ac:chgData name="Edward Tiernan" userId="97bef5d6-bada-4d26-8add-a0fa5fcc8e74" providerId="ADAL" clId="{81FEB318-E1DE-4400-9BEC-2060356BD526}" dt="2023-06-29T16:12:10.070" v="288" actId="478"/>
          <ac:picMkLst>
            <pc:docMk/>
            <pc:sldMk cId="2292798494" sldId="501"/>
            <ac:picMk id="4" creationId="{2F71ABF4-78DF-7D6A-B524-72EC0103A079}"/>
          </ac:picMkLst>
        </pc:picChg>
        <pc:picChg chg="add mod ord">
          <ac:chgData name="Edward Tiernan" userId="97bef5d6-bada-4d26-8add-a0fa5fcc8e74" providerId="ADAL" clId="{81FEB318-E1DE-4400-9BEC-2060356BD526}" dt="2023-06-29T16:12:38.606" v="293" actId="1076"/>
          <ac:picMkLst>
            <pc:docMk/>
            <pc:sldMk cId="2292798494" sldId="501"/>
            <ac:picMk id="6" creationId="{8DFD058F-DFF4-8AE0-644B-FDAF5B3F4B66}"/>
          </ac:picMkLst>
        </pc:picChg>
        <pc:picChg chg="del">
          <ac:chgData name="Edward Tiernan" userId="97bef5d6-bada-4d26-8add-a0fa5fcc8e74" providerId="ADAL" clId="{81FEB318-E1DE-4400-9BEC-2060356BD526}" dt="2023-06-29T16:05:26.286" v="213" actId="478"/>
          <ac:picMkLst>
            <pc:docMk/>
            <pc:sldMk cId="2292798494" sldId="501"/>
            <ac:picMk id="7" creationId="{95CA9B62-2317-B203-FBE6-60E9B17BE5E2}"/>
          </ac:picMkLst>
        </pc:picChg>
      </pc:sldChg>
      <pc:sldChg chg="modSp add mod ord">
        <pc:chgData name="Edward Tiernan" userId="97bef5d6-bada-4d26-8add-a0fa5fcc8e74" providerId="ADAL" clId="{81FEB318-E1DE-4400-9BEC-2060356BD526}" dt="2023-06-29T16:08:41.719" v="259" actId="1035"/>
        <pc:sldMkLst>
          <pc:docMk/>
          <pc:sldMk cId="67060027" sldId="502"/>
        </pc:sldMkLst>
        <pc:spChg chg="mod">
          <ac:chgData name="Edward Tiernan" userId="97bef5d6-bada-4d26-8add-a0fa5fcc8e74" providerId="ADAL" clId="{81FEB318-E1DE-4400-9BEC-2060356BD526}" dt="2023-06-29T16:08:05.378" v="246" actId="20577"/>
          <ac:spMkLst>
            <pc:docMk/>
            <pc:sldMk cId="67060027" sldId="502"/>
            <ac:spMk id="2" creationId="{2D94C404-9565-C17D-C934-E85BCE9D5BDB}"/>
          </ac:spMkLst>
        </pc:spChg>
        <pc:spChg chg="mod">
          <ac:chgData name="Edward Tiernan" userId="97bef5d6-bada-4d26-8add-a0fa5fcc8e74" providerId="ADAL" clId="{81FEB318-E1DE-4400-9BEC-2060356BD526}" dt="2023-06-29T16:08:23.370" v="253" actId="20577"/>
          <ac:spMkLst>
            <pc:docMk/>
            <pc:sldMk cId="67060027" sldId="502"/>
            <ac:spMk id="27" creationId="{0A335838-9956-1FBC-281B-E2327FE80202}"/>
          </ac:spMkLst>
        </pc:spChg>
        <pc:spChg chg="mod">
          <ac:chgData name="Edward Tiernan" userId="97bef5d6-bada-4d26-8add-a0fa5fcc8e74" providerId="ADAL" clId="{81FEB318-E1DE-4400-9BEC-2060356BD526}" dt="2023-06-29T16:08:18.469" v="251" actId="20577"/>
          <ac:spMkLst>
            <pc:docMk/>
            <pc:sldMk cId="67060027" sldId="502"/>
            <ac:spMk id="30" creationId="{1A65D0A9-5068-C20E-3543-2EED42B72A44}"/>
          </ac:spMkLst>
        </pc:spChg>
        <pc:spChg chg="mod">
          <ac:chgData name="Edward Tiernan" userId="97bef5d6-bada-4d26-8add-a0fa5fcc8e74" providerId="ADAL" clId="{81FEB318-E1DE-4400-9BEC-2060356BD526}" dt="2023-06-29T16:08:27.165" v="255" actId="20577"/>
          <ac:spMkLst>
            <pc:docMk/>
            <pc:sldMk cId="67060027" sldId="502"/>
            <ac:spMk id="31" creationId="{4A48E5C0-D0B8-2E43-4C6C-D19DA2CFA52A}"/>
          </ac:spMkLst>
        </pc:spChg>
        <pc:spChg chg="mod">
          <ac:chgData name="Edward Tiernan" userId="97bef5d6-bada-4d26-8add-a0fa5fcc8e74" providerId="ADAL" clId="{81FEB318-E1DE-4400-9BEC-2060356BD526}" dt="2023-06-29T16:08:10.279" v="247" actId="1076"/>
          <ac:spMkLst>
            <pc:docMk/>
            <pc:sldMk cId="67060027" sldId="502"/>
            <ac:spMk id="33" creationId="{D8655340-39FE-DC7C-5778-1AE0CF8870A8}"/>
          </ac:spMkLst>
        </pc:spChg>
        <pc:spChg chg="mod">
          <ac:chgData name="Edward Tiernan" userId="97bef5d6-bada-4d26-8add-a0fa5fcc8e74" providerId="ADAL" clId="{81FEB318-E1DE-4400-9BEC-2060356BD526}" dt="2023-06-29T16:08:13.105" v="249" actId="20577"/>
          <ac:spMkLst>
            <pc:docMk/>
            <pc:sldMk cId="67060027" sldId="502"/>
            <ac:spMk id="36" creationId="{84AB0FDE-7E73-A3D5-48AA-3AE7B380204B}"/>
          </ac:spMkLst>
        </pc:spChg>
        <pc:cxnChg chg="mod">
          <ac:chgData name="Edward Tiernan" userId="97bef5d6-bada-4d26-8add-a0fa5fcc8e74" providerId="ADAL" clId="{81FEB318-E1DE-4400-9BEC-2060356BD526}" dt="2023-06-29T16:08:41.719" v="259" actId="1035"/>
          <ac:cxnSpMkLst>
            <pc:docMk/>
            <pc:sldMk cId="67060027" sldId="502"/>
            <ac:cxnSpMk id="24" creationId="{6BFEBA01-B577-7FAA-E696-0B7F53BC2DD4}"/>
          </ac:cxnSpMkLst>
        </pc:cxnChg>
      </pc:sldChg>
      <pc:sldChg chg="addSp delSp modSp add mod ord">
        <pc:chgData name="Edward Tiernan" userId="97bef5d6-bada-4d26-8add-a0fa5fcc8e74" providerId="ADAL" clId="{81FEB318-E1DE-4400-9BEC-2060356BD526}" dt="2023-06-29T16:14:52.051" v="298" actId="167"/>
        <pc:sldMkLst>
          <pc:docMk/>
          <pc:sldMk cId="3930909718" sldId="503"/>
        </pc:sldMkLst>
        <pc:spChg chg="mod">
          <ac:chgData name="Edward Tiernan" userId="97bef5d6-bada-4d26-8add-a0fa5fcc8e74" providerId="ADAL" clId="{81FEB318-E1DE-4400-9BEC-2060356BD526}" dt="2023-06-29T16:08:59.799" v="267" actId="20577"/>
          <ac:spMkLst>
            <pc:docMk/>
            <pc:sldMk cId="3930909718" sldId="503"/>
            <ac:spMk id="2" creationId="{13CF524C-72BA-2565-FC41-05179E7323B8}"/>
          </ac:spMkLst>
        </pc:spChg>
        <pc:picChg chg="del">
          <ac:chgData name="Edward Tiernan" userId="97bef5d6-bada-4d26-8add-a0fa5fcc8e74" providerId="ADAL" clId="{81FEB318-E1DE-4400-9BEC-2060356BD526}" dt="2023-06-29T16:12:48.130" v="294" actId="478"/>
          <ac:picMkLst>
            <pc:docMk/>
            <pc:sldMk cId="3930909718" sldId="503"/>
            <ac:picMk id="4" creationId="{2F71ABF4-78DF-7D6A-B524-72EC0103A079}"/>
          </ac:picMkLst>
        </pc:picChg>
        <pc:picChg chg="add mod ord">
          <ac:chgData name="Edward Tiernan" userId="97bef5d6-bada-4d26-8add-a0fa5fcc8e74" providerId="ADAL" clId="{81FEB318-E1DE-4400-9BEC-2060356BD526}" dt="2023-06-29T16:14:52.051" v="298" actId="167"/>
          <ac:picMkLst>
            <pc:docMk/>
            <pc:sldMk cId="3930909718" sldId="503"/>
            <ac:picMk id="5" creationId="{7CE675DA-B366-5606-CAAE-9CD67518CC58}"/>
          </ac:picMkLst>
        </pc:picChg>
      </pc:sldChg>
      <pc:sldChg chg="add del">
        <pc:chgData name="Edward Tiernan" userId="97bef5d6-bada-4d26-8add-a0fa5fcc8e74" providerId="ADAL" clId="{81FEB318-E1DE-4400-9BEC-2060356BD526}" dt="2023-06-29T16:08:52.903" v="261" actId="47"/>
        <pc:sldMkLst>
          <pc:docMk/>
          <pc:sldMk cId="4137847229" sldId="503"/>
        </pc:sldMkLst>
      </pc:sldChg>
      <pc:sldChg chg="addSp delSp modSp add mod">
        <pc:chgData name="Edward Tiernan" userId="97bef5d6-bada-4d26-8add-a0fa5fcc8e74" providerId="ADAL" clId="{81FEB318-E1DE-4400-9BEC-2060356BD526}" dt="2023-07-11T01:29:21.645" v="733" actId="478"/>
        <pc:sldMkLst>
          <pc:docMk/>
          <pc:sldMk cId="538994097" sldId="504"/>
        </pc:sldMkLst>
        <pc:spChg chg="del mod">
          <ac:chgData name="Edward Tiernan" userId="97bef5d6-bada-4d26-8add-a0fa5fcc8e74" providerId="ADAL" clId="{81FEB318-E1DE-4400-9BEC-2060356BD526}" dt="2023-07-11T01:29:20.236" v="732" actId="478"/>
          <ac:spMkLst>
            <pc:docMk/>
            <pc:sldMk cId="538994097" sldId="504"/>
            <ac:spMk id="2" creationId="{2D94C404-9565-C17D-C934-E85BCE9D5BDB}"/>
          </ac:spMkLst>
        </pc:spChg>
        <pc:spChg chg="add del mod">
          <ac:chgData name="Edward Tiernan" userId="97bef5d6-bada-4d26-8add-a0fa5fcc8e74" providerId="ADAL" clId="{81FEB318-E1DE-4400-9BEC-2060356BD526}" dt="2023-07-11T01:29:21.645" v="733" actId="478"/>
          <ac:spMkLst>
            <pc:docMk/>
            <pc:sldMk cId="538994097" sldId="504"/>
            <ac:spMk id="15" creationId="{DD1E7548-BB49-160F-CF73-5185D9119262}"/>
          </ac:spMkLst>
        </pc:spChg>
      </pc:sldChg>
      <pc:sldChg chg="add del ord">
        <pc:chgData name="Edward Tiernan" userId="97bef5d6-bada-4d26-8add-a0fa5fcc8e74" providerId="ADAL" clId="{81FEB318-E1DE-4400-9BEC-2060356BD526}" dt="2023-06-29T16:30:48.397" v="559" actId="47"/>
        <pc:sldMkLst>
          <pc:docMk/>
          <pc:sldMk cId="3033864621" sldId="505"/>
        </pc:sldMkLst>
      </pc:sldChg>
      <pc:sldChg chg="addSp delSp modSp add mod">
        <pc:chgData name="Edward Tiernan" userId="97bef5d6-bada-4d26-8add-a0fa5fcc8e74" providerId="ADAL" clId="{81FEB318-E1DE-4400-9BEC-2060356BD526}" dt="2023-06-29T16:29:42.657" v="508" actId="478"/>
        <pc:sldMkLst>
          <pc:docMk/>
          <pc:sldMk cId="2246217182" sldId="506"/>
        </pc:sldMkLst>
        <pc:spChg chg="mod">
          <ac:chgData name="Edward Tiernan" userId="97bef5d6-bada-4d26-8add-a0fa5fcc8e74" providerId="ADAL" clId="{81FEB318-E1DE-4400-9BEC-2060356BD526}" dt="2023-06-29T16:28:39.890" v="482" actId="20577"/>
          <ac:spMkLst>
            <pc:docMk/>
            <pc:sldMk cId="2246217182" sldId="506"/>
            <ac:spMk id="2" creationId="{2D94C404-9565-C17D-C934-E85BCE9D5BDB}"/>
          </ac:spMkLst>
        </pc:spChg>
        <pc:spChg chg="mod">
          <ac:chgData name="Edward Tiernan" userId="97bef5d6-bada-4d26-8add-a0fa5fcc8e74" providerId="ADAL" clId="{81FEB318-E1DE-4400-9BEC-2060356BD526}" dt="2023-06-29T16:28:42.880" v="484" actId="20577"/>
          <ac:spMkLst>
            <pc:docMk/>
            <pc:sldMk cId="2246217182" sldId="506"/>
            <ac:spMk id="11" creationId="{20274CEA-3BBD-B863-4F0A-D23EE3C9BDDD}"/>
          </ac:spMkLst>
        </pc:spChg>
        <pc:spChg chg="mod">
          <ac:chgData name="Edward Tiernan" userId="97bef5d6-bada-4d26-8add-a0fa5fcc8e74" providerId="ADAL" clId="{81FEB318-E1DE-4400-9BEC-2060356BD526}" dt="2023-06-29T16:28:50.063" v="489" actId="20577"/>
          <ac:spMkLst>
            <pc:docMk/>
            <pc:sldMk cId="2246217182" sldId="506"/>
            <ac:spMk id="22" creationId="{DEE2CD5B-95A0-743F-19B1-850E88D95952}"/>
          </ac:spMkLst>
        </pc:spChg>
        <pc:spChg chg="mod">
          <ac:chgData name="Edward Tiernan" userId="97bef5d6-bada-4d26-8add-a0fa5fcc8e74" providerId="ADAL" clId="{81FEB318-E1DE-4400-9BEC-2060356BD526}" dt="2023-06-29T16:28:46.337" v="486" actId="20577"/>
          <ac:spMkLst>
            <pc:docMk/>
            <pc:sldMk cId="2246217182" sldId="506"/>
            <ac:spMk id="36" creationId="{84AB0FDE-7E73-A3D5-48AA-3AE7B380204B}"/>
          </ac:spMkLst>
        </pc:spChg>
        <pc:grpChg chg="add del mod">
          <ac:chgData name="Edward Tiernan" userId="97bef5d6-bada-4d26-8add-a0fa5fcc8e74" providerId="ADAL" clId="{81FEB318-E1DE-4400-9BEC-2060356BD526}" dt="2023-06-29T16:29:42.657" v="508" actId="478"/>
          <ac:grpSpMkLst>
            <pc:docMk/>
            <pc:sldMk cId="2246217182" sldId="506"/>
            <ac:grpSpMk id="3" creationId="{48144CB8-F5CF-E89C-C970-3A5356BB9B8A}"/>
          </ac:grpSpMkLst>
        </pc:grpChg>
        <pc:grpChg chg="mod">
          <ac:chgData name="Edward Tiernan" userId="97bef5d6-bada-4d26-8add-a0fa5fcc8e74" providerId="ADAL" clId="{81FEB318-E1DE-4400-9BEC-2060356BD526}" dt="2023-06-29T16:28:59.644" v="490" actId="164"/>
          <ac:grpSpMkLst>
            <pc:docMk/>
            <pc:sldMk cId="2246217182" sldId="506"/>
            <ac:grpSpMk id="14" creationId="{C9661E44-7C79-4077-6939-B2E367BBFDE4}"/>
          </ac:grpSpMkLst>
        </pc:grpChg>
        <pc:picChg chg="add del mod">
          <ac:chgData name="Edward Tiernan" userId="97bef5d6-bada-4d26-8add-a0fa5fcc8e74" providerId="ADAL" clId="{81FEB318-E1DE-4400-9BEC-2060356BD526}" dt="2023-06-29T16:29:42.171" v="507"/>
          <ac:picMkLst>
            <pc:docMk/>
            <pc:sldMk cId="2246217182" sldId="506"/>
            <ac:picMk id="15" creationId="{BF4E5B3E-2B8F-A573-D289-42C7FE352198}"/>
          </ac:picMkLst>
        </pc:picChg>
        <pc:cxnChg chg="mod">
          <ac:chgData name="Edward Tiernan" userId="97bef5d6-bada-4d26-8add-a0fa5fcc8e74" providerId="ADAL" clId="{81FEB318-E1DE-4400-9BEC-2060356BD526}" dt="2023-06-29T16:29:42.657" v="508" actId="478"/>
          <ac:cxnSpMkLst>
            <pc:docMk/>
            <pc:sldMk cId="2246217182" sldId="506"/>
            <ac:cxnSpMk id="6" creationId="{435B93A7-2D3F-E38E-E306-FA1FFBADC8F9}"/>
          </ac:cxnSpMkLst>
        </pc:cxnChg>
        <pc:cxnChg chg="mod">
          <ac:chgData name="Edward Tiernan" userId="97bef5d6-bada-4d26-8add-a0fa5fcc8e74" providerId="ADAL" clId="{81FEB318-E1DE-4400-9BEC-2060356BD526}" dt="2023-06-29T16:29:42.657" v="508" actId="478"/>
          <ac:cxnSpMkLst>
            <pc:docMk/>
            <pc:sldMk cId="2246217182" sldId="506"/>
            <ac:cxnSpMk id="7" creationId="{92FE0B9D-87A4-D372-AAAB-F16C727069FF}"/>
          </ac:cxnSpMkLst>
        </pc:cxnChg>
        <pc:cxnChg chg="mod">
          <ac:chgData name="Edward Tiernan" userId="97bef5d6-bada-4d26-8add-a0fa5fcc8e74" providerId="ADAL" clId="{81FEB318-E1DE-4400-9BEC-2060356BD526}" dt="2023-06-29T16:29:42.657" v="508" actId="478"/>
          <ac:cxnSpMkLst>
            <pc:docMk/>
            <pc:sldMk cId="2246217182" sldId="506"/>
            <ac:cxnSpMk id="12" creationId="{5217ADF2-5F40-102D-4321-7682CA9BF863}"/>
          </ac:cxnSpMkLst>
        </pc:cxnChg>
        <pc:cxnChg chg="mod">
          <ac:chgData name="Edward Tiernan" userId="97bef5d6-bada-4d26-8add-a0fa5fcc8e74" providerId="ADAL" clId="{81FEB318-E1DE-4400-9BEC-2060356BD526}" dt="2023-06-29T16:29:42.657" v="508" actId="478"/>
          <ac:cxnSpMkLst>
            <pc:docMk/>
            <pc:sldMk cId="2246217182" sldId="506"/>
            <ac:cxnSpMk id="13" creationId="{67F7A8C0-115F-A43F-B76B-E00B6D4488E8}"/>
          </ac:cxnSpMkLst>
        </pc:cxnChg>
        <pc:cxnChg chg="mod">
          <ac:chgData name="Edward Tiernan" userId="97bef5d6-bada-4d26-8add-a0fa5fcc8e74" providerId="ADAL" clId="{81FEB318-E1DE-4400-9BEC-2060356BD526}" dt="2023-06-29T16:29:42.657" v="508" actId="478"/>
          <ac:cxnSpMkLst>
            <pc:docMk/>
            <pc:sldMk cId="2246217182" sldId="506"/>
            <ac:cxnSpMk id="16" creationId="{5BE71632-E8BD-BF0F-6282-D1C9E0CD9764}"/>
          </ac:cxnSpMkLst>
        </pc:cxnChg>
        <pc:cxnChg chg="mod">
          <ac:chgData name="Edward Tiernan" userId="97bef5d6-bada-4d26-8add-a0fa5fcc8e74" providerId="ADAL" clId="{81FEB318-E1DE-4400-9BEC-2060356BD526}" dt="2023-06-29T16:28:59.644" v="490" actId="164"/>
          <ac:cxnSpMkLst>
            <pc:docMk/>
            <pc:sldMk cId="2246217182" sldId="506"/>
            <ac:cxnSpMk id="24" creationId="{6BFEBA01-B577-7FAA-E696-0B7F53BC2DD4}"/>
          </ac:cxnSpMkLst>
        </pc:cxnChg>
        <pc:cxnChg chg="mod">
          <ac:chgData name="Edward Tiernan" userId="97bef5d6-bada-4d26-8add-a0fa5fcc8e74" providerId="ADAL" clId="{81FEB318-E1DE-4400-9BEC-2060356BD526}" dt="2023-06-29T16:29:42.657" v="508" actId="478"/>
          <ac:cxnSpMkLst>
            <pc:docMk/>
            <pc:sldMk cId="2246217182" sldId="506"/>
            <ac:cxnSpMk id="29" creationId="{B4A89AF8-9F8F-7D23-1F89-1F0180DE371D}"/>
          </ac:cxnSpMkLst>
        </pc:cxnChg>
      </pc:sldChg>
      <pc:sldChg chg="addSp delSp modSp add mod">
        <pc:chgData name="Edward Tiernan" userId="97bef5d6-bada-4d26-8add-a0fa5fcc8e74" providerId="ADAL" clId="{81FEB318-E1DE-4400-9BEC-2060356BD526}" dt="2023-06-29T16:30:36.170" v="558" actId="207"/>
        <pc:sldMkLst>
          <pc:docMk/>
          <pc:sldMk cId="1668662733" sldId="507"/>
        </pc:sldMkLst>
        <pc:spChg chg="add mod">
          <ac:chgData name="Edward Tiernan" userId="97bef5d6-bada-4d26-8add-a0fa5fcc8e74" providerId="ADAL" clId="{81FEB318-E1DE-4400-9BEC-2060356BD526}" dt="2023-06-29T16:30:36.170" v="558" actId="207"/>
          <ac:spMkLst>
            <pc:docMk/>
            <pc:sldMk cId="1668662733" sldId="507"/>
            <ac:spMk id="18" creationId="{644EFEE5-EB88-7FDC-4C0F-8F0E1B3B9145}"/>
          </ac:spMkLst>
        </pc:spChg>
        <pc:grpChg chg="del">
          <ac:chgData name="Edward Tiernan" userId="97bef5d6-bada-4d26-8add-a0fa5fcc8e74" providerId="ADAL" clId="{81FEB318-E1DE-4400-9BEC-2060356BD526}" dt="2023-06-29T16:29:49.210" v="510" actId="478"/>
          <ac:grpSpMkLst>
            <pc:docMk/>
            <pc:sldMk cId="1668662733" sldId="507"/>
            <ac:grpSpMk id="3" creationId="{48144CB8-F5CF-E89C-C970-3A5356BB9B8A}"/>
          </ac:grpSpMkLst>
        </pc:grpChg>
        <pc:picChg chg="add mod ord">
          <ac:chgData name="Edward Tiernan" userId="97bef5d6-bada-4d26-8add-a0fa5fcc8e74" providerId="ADAL" clId="{81FEB318-E1DE-4400-9BEC-2060356BD526}" dt="2023-06-29T16:30:06.334" v="514" actId="167"/>
          <ac:picMkLst>
            <pc:docMk/>
            <pc:sldMk cId="1668662733" sldId="507"/>
            <ac:picMk id="17" creationId="{FDECB3AB-F42D-7CD0-8DE8-EB4A9CE46438}"/>
          </ac:picMkLst>
        </pc:picChg>
        <pc:cxnChg chg="mod">
          <ac:chgData name="Edward Tiernan" userId="97bef5d6-bada-4d26-8add-a0fa5fcc8e74" providerId="ADAL" clId="{81FEB318-E1DE-4400-9BEC-2060356BD526}" dt="2023-06-29T16:29:49.210" v="510" actId="478"/>
          <ac:cxnSpMkLst>
            <pc:docMk/>
            <pc:sldMk cId="1668662733" sldId="507"/>
            <ac:cxnSpMk id="6" creationId="{435B93A7-2D3F-E38E-E306-FA1FFBADC8F9}"/>
          </ac:cxnSpMkLst>
        </pc:cxnChg>
        <pc:cxnChg chg="mod">
          <ac:chgData name="Edward Tiernan" userId="97bef5d6-bada-4d26-8add-a0fa5fcc8e74" providerId="ADAL" clId="{81FEB318-E1DE-4400-9BEC-2060356BD526}" dt="2023-06-29T16:29:49.210" v="510" actId="478"/>
          <ac:cxnSpMkLst>
            <pc:docMk/>
            <pc:sldMk cId="1668662733" sldId="507"/>
            <ac:cxnSpMk id="7" creationId="{92FE0B9D-87A4-D372-AAAB-F16C727069FF}"/>
          </ac:cxnSpMkLst>
        </pc:cxnChg>
        <pc:cxnChg chg="mod">
          <ac:chgData name="Edward Tiernan" userId="97bef5d6-bada-4d26-8add-a0fa5fcc8e74" providerId="ADAL" clId="{81FEB318-E1DE-4400-9BEC-2060356BD526}" dt="2023-06-29T16:29:49.210" v="510" actId="478"/>
          <ac:cxnSpMkLst>
            <pc:docMk/>
            <pc:sldMk cId="1668662733" sldId="507"/>
            <ac:cxnSpMk id="12" creationId="{5217ADF2-5F40-102D-4321-7682CA9BF863}"/>
          </ac:cxnSpMkLst>
        </pc:cxnChg>
        <pc:cxnChg chg="mod">
          <ac:chgData name="Edward Tiernan" userId="97bef5d6-bada-4d26-8add-a0fa5fcc8e74" providerId="ADAL" clId="{81FEB318-E1DE-4400-9BEC-2060356BD526}" dt="2023-06-29T16:29:49.210" v="510" actId="478"/>
          <ac:cxnSpMkLst>
            <pc:docMk/>
            <pc:sldMk cId="1668662733" sldId="507"/>
            <ac:cxnSpMk id="13" creationId="{67F7A8C0-115F-A43F-B76B-E00B6D4488E8}"/>
          </ac:cxnSpMkLst>
        </pc:cxnChg>
        <pc:cxnChg chg="mod">
          <ac:chgData name="Edward Tiernan" userId="97bef5d6-bada-4d26-8add-a0fa5fcc8e74" providerId="ADAL" clId="{81FEB318-E1DE-4400-9BEC-2060356BD526}" dt="2023-06-29T16:29:49.210" v="510" actId="478"/>
          <ac:cxnSpMkLst>
            <pc:docMk/>
            <pc:sldMk cId="1668662733" sldId="507"/>
            <ac:cxnSpMk id="16" creationId="{5BE71632-E8BD-BF0F-6282-D1C9E0CD9764}"/>
          </ac:cxnSpMkLst>
        </pc:cxnChg>
        <pc:cxnChg chg="mod">
          <ac:chgData name="Edward Tiernan" userId="97bef5d6-bada-4d26-8add-a0fa5fcc8e74" providerId="ADAL" clId="{81FEB318-E1DE-4400-9BEC-2060356BD526}" dt="2023-06-29T16:29:49.210" v="510" actId="478"/>
          <ac:cxnSpMkLst>
            <pc:docMk/>
            <pc:sldMk cId="1668662733" sldId="507"/>
            <ac:cxnSpMk id="29" creationId="{B4A89AF8-9F8F-7D23-1F89-1F0180DE371D}"/>
          </ac:cxnSpMkLst>
        </pc:cxnChg>
      </pc:sldChg>
    </pc:docChg>
  </pc:docChgLst>
  <pc:docChgLst>
    <pc:chgData name="Edward Tiernan" userId="97bef5d6-bada-4d26-8add-a0fa5fcc8e74" providerId="ADAL" clId="{7FC678BA-D0BE-4858-B0E7-0FDC4B2B0A29}"/>
    <pc:docChg chg="delSld modSld">
      <pc:chgData name="Edward Tiernan" userId="97bef5d6-bada-4d26-8add-a0fa5fcc8e74" providerId="ADAL" clId="{7FC678BA-D0BE-4858-B0E7-0FDC4B2B0A29}" dt="2023-06-12T21:43:50.562" v="4" actId="14100"/>
      <pc:docMkLst>
        <pc:docMk/>
      </pc:docMkLst>
      <pc:sldChg chg="del">
        <pc:chgData name="Edward Tiernan" userId="97bef5d6-bada-4d26-8add-a0fa5fcc8e74" providerId="ADAL" clId="{7FC678BA-D0BE-4858-B0E7-0FDC4B2B0A29}" dt="2023-06-12T03:34:41.680" v="0" actId="47"/>
        <pc:sldMkLst>
          <pc:docMk/>
          <pc:sldMk cId="3019979400" sldId="485"/>
        </pc:sldMkLst>
      </pc:sldChg>
      <pc:sldChg chg="modSp mod">
        <pc:chgData name="Edward Tiernan" userId="97bef5d6-bada-4d26-8add-a0fa5fcc8e74" providerId="ADAL" clId="{7FC678BA-D0BE-4858-B0E7-0FDC4B2B0A29}" dt="2023-06-12T21:43:50.562" v="4" actId="14100"/>
        <pc:sldMkLst>
          <pc:docMk/>
          <pc:sldMk cId="2883387501" sldId="487"/>
        </pc:sldMkLst>
        <pc:picChg chg="mod">
          <ac:chgData name="Edward Tiernan" userId="97bef5d6-bada-4d26-8add-a0fa5fcc8e74" providerId="ADAL" clId="{7FC678BA-D0BE-4858-B0E7-0FDC4B2B0A29}" dt="2023-06-12T21:43:50.562" v="4" actId="14100"/>
          <ac:picMkLst>
            <pc:docMk/>
            <pc:sldMk cId="2883387501" sldId="487"/>
            <ac:picMk id="6" creationId="{6A0F678C-ECF9-25E5-BB11-37662933BA65}"/>
          </ac:picMkLst>
        </pc:picChg>
      </pc:sldChg>
      <pc:sldChg chg="modSp mod">
        <pc:chgData name="Edward Tiernan" userId="97bef5d6-bada-4d26-8add-a0fa5fcc8e74" providerId="ADAL" clId="{7FC678BA-D0BE-4858-B0E7-0FDC4B2B0A29}" dt="2023-06-12T17:00:00.530" v="3" actId="1076"/>
        <pc:sldMkLst>
          <pc:docMk/>
          <pc:sldMk cId="388598422" sldId="488"/>
        </pc:sldMkLst>
        <pc:spChg chg="mod">
          <ac:chgData name="Edward Tiernan" userId="97bef5d6-bada-4d26-8add-a0fa5fcc8e74" providerId="ADAL" clId="{7FC678BA-D0BE-4858-B0E7-0FDC4B2B0A29}" dt="2023-06-12T17:00:00.530" v="3" actId="1076"/>
          <ac:spMkLst>
            <pc:docMk/>
            <pc:sldMk cId="388598422" sldId="488"/>
            <ac:spMk id="19" creationId="{55AD5460-0762-BCAA-0FAF-C80B5904DFC9}"/>
          </ac:spMkLst>
        </pc:spChg>
        <pc:cxnChg chg="mod">
          <ac:chgData name="Edward Tiernan" userId="97bef5d6-bada-4d26-8add-a0fa5fcc8e74" providerId="ADAL" clId="{7FC678BA-D0BE-4858-B0E7-0FDC4B2B0A29}" dt="2023-06-12T17:00:00.530" v="3" actId="1076"/>
          <ac:cxnSpMkLst>
            <pc:docMk/>
            <pc:sldMk cId="388598422" sldId="488"/>
            <ac:cxnSpMk id="6" creationId="{435B93A7-2D3F-E38E-E306-FA1FFBADC8F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A68359-A489-4936-9905-D38F240D7D9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FF3F6F-42C9-45FD-91FE-BECA8AB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C48E368-EDDD-43C4-AF7D-294E0F4F6FE9}" type="datetime1">
              <a:rPr lang="en-US" smtClean="0"/>
              <a:t>7/10/2023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C171-BF4D-6730-7E3A-002E06469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EF43D-E41F-585E-ACD4-6B403B277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26E0-CF4E-F9CB-8460-F81624C8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1FD2-47BD-4287-0667-9C34E11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24050-4810-946B-4190-20888BE7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CE20-7CA4-BEB7-9333-551FCC5B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A9F8-5854-E6A2-FE2B-9312C722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D6F7-387D-F96C-2B48-BF3A3BEC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5662A-F69B-9B44-2C8A-273985B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6C71-1A0A-BE5A-2C65-C55E6105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284AC-4A9F-A7CA-7C45-F4A904489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1160B-E67E-A243-B458-6A9551724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E78F-3967-15EB-3BE8-05D3E074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C1CEA-9CEE-14B0-146F-CAD9BD47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9AD2-07B2-9AB8-2502-15F2EFC1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C223-6B7C-DEC2-DC60-44707442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BEDA-3A97-F184-CCCA-03322761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CA82-C59A-D50F-FBE2-2F787D16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A40F-C6AC-EC87-5D85-2AA5C9C8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2EE3-54D6-ABC5-389C-77BDC6C6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93CC-29E2-9BED-AE82-C6887B7D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0E1B-93F3-3D29-B0A9-97FA2E14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720C-27EA-78F1-21CF-83C4F7AE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2B8B-AD68-D1E0-1B1D-7F95AFED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FFA7-B2E1-18D5-932A-5B4D59F5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DAA7-D8E0-055B-EAE0-9F94B43A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489B-2E80-BC03-2078-B6E481019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E76F-E589-D61A-76A2-B4094457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CD13D-1A0C-965B-BB2B-0892A1F2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2BBF2-A419-F907-EB90-E7C703BA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1912-EA2F-E65D-DA21-2ADBF47E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2A0E-873C-4F3A-E22E-CF40106E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83AB-2BE1-F781-6CAE-E8FB63DC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46A1-F943-67D2-CE2C-EE8CEE7A5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249B-69AD-F6ED-843C-FEE837E7F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A68F0-1603-A6BA-5024-AFAC8BE33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12A0A-E9B9-C67F-D715-89DF1165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ED013-9E16-2D41-A299-19E108B1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DCD1B-35E6-42AD-9149-41261A6F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19C9-147E-97C5-DFCD-3140C509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C0260-6C62-2FA2-282B-D7D18982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A601E-F0A6-DAFD-D05C-8189A5D0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D5D5C-7216-B792-DE66-C6FA3AD1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77315-0E00-1BE0-5C26-A5EF78C2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6FF1-261C-B620-A29F-40201B0C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95B79-E186-62A7-6509-9826797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F71A-1EC3-8617-7B8A-EDB49D09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2D30-708D-9346-464A-F6B43919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E23F4-8125-3C96-4E78-65E4D83F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1CE8-83B9-A1F6-1872-E92D1F9A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94A2-2B4B-9168-7EA1-6EBDC538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E81A-698C-6A39-230A-76D37F31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44AB-0FD9-4C66-F5D7-8D176AA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0BACD-7896-A2D5-7E03-2E66328B6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93A6-4D31-528E-F264-63337DB32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BFBE-35AB-407A-DBA1-FA2ECA28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E7598-D047-9762-5601-7967F930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17F15-7AFD-929B-D1DB-B458E043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78FE3-3644-AD78-2FEE-47B01254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2961E-90A8-C9BE-AF22-0E3282CE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99D8-7850-D733-0C20-93FCF118B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CFC7-3851-486A-8E7E-C83FE1145D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4473-7D6F-DAE8-67FA-63C894149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64F8-5A0C-2601-CCBE-1546191FF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325A-1371-4E19-A910-6C7F8C6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3A5C-BC4D-8269-680C-6B19C68AD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Earth Mover’s Distance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69E7-F2D2-04AC-A64A-2F5FF6066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 potential solution for generating unique number score for given set of categorically performing BMPs</a:t>
            </a:r>
          </a:p>
        </p:txBody>
      </p:sp>
    </p:spTree>
    <p:extLst>
      <p:ext uri="{BB962C8B-B14F-4D97-AF65-F5344CB8AC3E}">
        <p14:creationId xmlns:p14="http://schemas.microsoft.com/office/powerpoint/2010/main" val="9709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C404-9565-C17D-C934-E85BCE9D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2" y="47871"/>
            <a:ext cx="10515600" cy="1222350"/>
          </a:xfrm>
        </p:spPr>
        <p:txBody>
          <a:bodyPr>
            <a:normAutofit fontScale="90000"/>
          </a:bodyPr>
          <a:lstStyle/>
          <a:p>
            <a:r>
              <a:rPr lang="en-US"/>
              <a:t>Categorical Ranking Carries Implicit Threshold Weight: What should ours be?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1D618C-FC07-05C0-5EB7-AC579CAF3F91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1249180"/>
            <a:chExt cx="10868677" cy="542835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661E44-7C79-4077-6939-B2E367BBFDE4}"/>
                </a:ext>
              </a:extLst>
            </p:cNvPr>
            <p:cNvGrpSpPr/>
            <p:nvPr/>
          </p:nvGrpSpPr>
          <p:grpSpPr>
            <a:xfrm>
              <a:off x="186568" y="1249180"/>
              <a:ext cx="10868677" cy="5428352"/>
              <a:chOff x="186568" y="554635"/>
              <a:chExt cx="10868677" cy="612289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397952-D069-88D6-6D92-80719CC7D0F5}"/>
                  </a:ext>
                </a:extLst>
              </p:cNvPr>
              <p:cNvSpPr/>
              <p:nvPr/>
            </p:nvSpPr>
            <p:spPr>
              <a:xfrm>
                <a:off x="1136754" y="593360"/>
                <a:ext cx="9918491" cy="56712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D6B43-D633-BD97-77A3-F136D2EDD23D}"/>
                  </a:ext>
                </a:extLst>
              </p:cNvPr>
              <p:cNvSpPr txBox="1"/>
              <p:nvPr/>
            </p:nvSpPr>
            <p:spPr>
              <a:xfrm rot="16200000">
                <a:off x="-1887722" y="2628925"/>
                <a:ext cx="4517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Effluent / Threshold Concentration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2FE0B9D-87A4-D372-AAAB-F16C727069FF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044315" y="3429000"/>
                <a:ext cx="92439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4F7C41-B117-3FF5-A78F-D7CB3CEEA66C}"/>
                  </a:ext>
                </a:extLst>
              </p:cNvPr>
              <p:cNvSpPr txBox="1"/>
              <p:nvPr/>
            </p:nvSpPr>
            <p:spPr>
              <a:xfrm>
                <a:off x="5850535" y="6211444"/>
                <a:ext cx="488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1.0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3656A-C35F-50AA-EED9-DE6E50135E53}"/>
                  </a:ext>
                </a:extLst>
              </p:cNvPr>
              <p:cNvSpPr txBox="1"/>
              <p:nvPr/>
            </p:nvSpPr>
            <p:spPr>
              <a:xfrm rot="16200000">
                <a:off x="803124" y="6064978"/>
                <a:ext cx="29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59E6ED-A006-7C9C-446E-B4EAA89A9B75}"/>
                  </a:ext>
                </a:extLst>
              </p:cNvPr>
              <p:cNvCxnSpPr/>
              <p:nvPr/>
            </p:nvCxnSpPr>
            <p:spPr>
              <a:xfrm>
                <a:off x="1039317" y="6249645"/>
                <a:ext cx="92439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217ADF2-5F40-102D-4321-7682CA9BF863}"/>
                  </a:ext>
                </a:extLst>
              </p:cNvPr>
              <p:cNvCxnSpPr>
                <a:cxnSpLocks/>
                <a:stCxn id="4" idx="1"/>
                <a:endCxn id="4" idx="3"/>
              </p:cNvCxnSpPr>
              <p:nvPr/>
            </p:nvCxnSpPr>
            <p:spPr>
              <a:xfrm>
                <a:off x="1136754" y="3429000"/>
                <a:ext cx="9918491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F7A8C0-115F-A43F-B76B-E00B6D4488E8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6096000" y="3422426"/>
                <a:ext cx="0" cy="284221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BE71632-E8BD-BF0F-6282-D1C9E0CD9764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V="1">
                <a:off x="1134256" y="593361"/>
                <a:ext cx="9920989" cy="5656283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AD5460-0762-BCAA-0FAF-C80B5904DFC9}"/>
                  </a:ext>
                </a:extLst>
              </p:cNvPr>
              <p:cNvSpPr txBox="1"/>
              <p:nvPr/>
            </p:nvSpPr>
            <p:spPr>
              <a:xfrm rot="16200000">
                <a:off x="542437" y="3237760"/>
                <a:ext cx="659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1.0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D69B3B-B493-8283-128B-4184774D1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56" y="6239650"/>
                <a:ext cx="0" cy="137101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CF50DE-0291-F8E5-1E7B-C122C0407D57}"/>
                  </a:ext>
                </a:extLst>
              </p:cNvPr>
              <p:cNvSpPr txBox="1"/>
              <p:nvPr/>
            </p:nvSpPr>
            <p:spPr>
              <a:xfrm>
                <a:off x="985290" y="6291921"/>
                <a:ext cx="29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8891D4-CF72-9186-34BE-976E4165D12A}"/>
                  </a:ext>
                </a:extLst>
              </p:cNvPr>
              <p:cNvSpPr txBox="1"/>
              <p:nvPr/>
            </p:nvSpPr>
            <p:spPr>
              <a:xfrm>
                <a:off x="6520094" y="6308200"/>
                <a:ext cx="383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Influent / Threshold Concentration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335838-9956-1FBC-281B-E2327FE80202}"/>
                  </a:ext>
                </a:extLst>
              </p:cNvPr>
              <p:cNvSpPr txBox="1"/>
              <p:nvPr/>
            </p:nvSpPr>
            <p:spPr>
              <a:xfrm>
                <a:off x="9168986" y="3785006"/>
                <a:ext cx="1138793" cy="5207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548235"/>
                    </a:solidFill>
                  </a:rPr>
                  <a:t>Success</a:t>
                </a:r>
                <a:endParaRPr lang="en-US" dirty="0">
                  <a:solidFill>
                    <a:srgbClr val="548235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65D0A9-5068-C20E-3543-2EED42B72A44}"/>
                  </a:ext>
                </a:extLst>
              </p:cNvPr>
              <p:cNvSpPr txBox="1"/>
              <p:nvPr/>
            </p:nvSpPr>
            <p:spPr>
              <a:xfrm>
                <a:off x="8966202" y="2649834"/>
                <a:ext cx="1653080" cy="5207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5560B"/>
                    </a:solidFill>
                  </a:rPr>
                  <a:t>Insufficient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48E5C0-D0B8-2E43-4C6C-D19DA2CFA52A}"/>
                  </a:ext>
                </a:extLst>
              </p:cNvPr>
              <p:cNvSpPr txBox="1"/>
              <p:nvPr/>
            </p:nvSpPr>
            <p:spPr>
              <a:xfrm>
                <a:off x="3860235" y="5564781"/>
                <a:ext cx="995372" cy="5207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2E75B6"/>
                    </a:solidFill>
                  </a:rPr>
                  <a:t>Excess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1D3E39-1F3C-ABA6-5B56-0C852DA8FF03}"/>
                  </a:ext>
                </a:extLst>
              </p:cNvPr>
              <p:cNvSpPr txBox="1"/>
              <p:nvPr/>
            </p:nvSpPr>
            <p:spPr>
              <a:xfrm>
                <a:off x="1259652" y="3617744"/>
                <a:ext cx="1317291" cy="5207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BF9000"/>
                    </a:solidFill>
                  </a:rPr>
                  <a:t>Marginal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655340-39FE-DC7C-5778-1AE0CF8870A8}"/>
                  </a:ext>
                </a:extLst>
              </p:cNvPr>
              <p:cNvSpPr txBox="1"/>
              <p:nvPr/>
            </p:nvSpPr>
            <p:spPr>
              <a:xfrm>
                <a:off x="3072872" y="1398757"/>
                <a:ext cx="1063932" cy="5207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C00000"/>
                    </a:solidFill>
                  </a:rPr>
                  <a:t>Failure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274CEA-3BBD-B863-4F0A-D23EE3C9BDDD}"/>
                  </a:ext>
                </a:extLst>
              </p:cNvPr>
              <p:cNvSpPr txBox="1"/>
              <p:nvPr/>
            </p:nvSpPr>
            <p:spPr>
              <a:xfrm>
                <a:off x="1377216" y="2597717"/>
                <a:ext cx="2122234" cy="7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Effluent = Threshold Weight: 1.0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E2CD5B-95A0-743F-19B1-850E88D95952}"/>
                  </a:ext>
                </a:extLst>
              </p:cNvPr>
              <p:cNvSpPr txBox="1"/>
              <p:nvPr/>
            </p:nvSpPr>
            <p:spPr>
              <a:xfrm>
                <a:off x="6109739" y="5096121"/>
                <a:ext cx="2122234" cy="7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Influent = Threshold Weight: 0.5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AB0FDE-7E73-A3D5-48AA-3AE7B380204B}"/>
                  </a:ext>
                </a:extLst>
              </p:cNvPr>
              <p:cNvSpPr txBox="1"/>
              <p:nvPr/>
            </p:nvSpPr>
            <p:spPr>
              <a:xfrm>
                <a:off x="6317842" y="1868690"/>
                <a:ext cx="2122234" cy="7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Effluent = Influent Weight: 2.0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5B93A7-2D3F-E38E-E306-FA1FFBADC8F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31" y="3801446"/>
              <a:ext cx="9998214" cy="58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FEBA01-B577-7FAA-E696-0B7F53BC2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896" y="1303925"/>
              <a:ext cx="9923490" cy="500580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A89AF8-9F8F-7D23-1F89-1F0180DE371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6096000" y="3791666"/>
              <a:ext cx="0" cy="25198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9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C404-9565-C17D-C934-E85BCE9D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2" y="47871"/>
            <a:ext cx="10515600" cy="1222350"/>
          </a:xfrm>
        </p:spPr>
        <p:txBody>
          <a:bodyPr>
            <a:normAutofit/>
          </a:bodyPr>
          <a:lstStyle/>
          <a:p>
            <a:r>
              <a:rPr lang="en-US"/>
              <a:t>3-2-1 Warning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144CB8-F5CF-E89C-C970-3A5356BB9B8A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1249180"/>
            <a:chExt cx="10868677" cy="542835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661E44-7C79-4077-6939-B2E367BBFDE4}"/>
                </a:ext>
              </a:extLst>
            </p:cNvPr>
            <p:cNvGrpSpPr/>
            <p:nvPr/>
          </p:nvGrpSpPr>
          <p:grpSpPr>
            <a:xfrm>
              <a:off x="186568" y="1249180"/>
              <a:ext cx="10868677" cy="5428352"/>
              <a:chOff x="186568" y="554635"/>
              <a:chExt cx="10868677" cy="612289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397952-D069-88D6-6D92-80719CC7D0F5}"/>
                  </a:ext>
                </a:extLst>
              </p:cNvPr>
              <p:cNvSpPr/>
              <p:nvPr/>
            </p:nvSpPr>
            <p:spPr>
              <a:xfrm>
                <a:off x="1136754" y="593360"/>
                <a:ext cx="9918491" cy="56712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D6B43-D633-BD97-77A3-F136D2EDD23D}"/>
                  </a:ext>
                </a:extLst>
              </p:cNvPr>
              <p:cNvSpPr txBox="1"/>
              <p:nvPr/>
            </p:nvSpPr>
            <p:spPr>
              <a:xfrm rot="16200000">
                <a:off x="-1887722" y="2628925"/>
                <a:ext cx="4517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Effluent / Threshold Concentration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2FE0B9D-87A4-D372-AAAB-F16C727069FF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044315" y="3429000"/>
                <a:ext cx="92439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4F7C41-B117-3FF5-A78F-D7CB3CEEA66C}"/>
                  </a:ext>
                </a:extLst>
              </p:cNvPr>
              <p:cNvSpPr txBox="1"/>
              <p:nvPr/>
            </p:nvSpPr>
            <p:spPr>
              <a:xfrm>
                <a:off x="5850535" y="6211444"/>
                <a:ext cx="488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1.0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3656A-C35F-50AA-EED9-DE6E50135E53}"/>
                  </a:ext>
                </a:extLst>
              </p:cNvPr>
              <p:cNvSpPr txBox="1"/>
              <p:nvPr/>
            </p:nvSpPr>
            <p:spPr>
              <a:xfrm rot="16200000">
                <a:off x="803124" y="6064978"/>
                <a:ext cx="29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59E6ED-A006-7C9C-446E-B4EAA89A9B75}"/>
                  </a:ext>
                </a:extLst>
              </p:cNvPr>
              <p:cNvCxnSpPr/>
              <p:nvPr/>
            </p:nvCxnSpPr>
            <p:spPr>
              <a:xfrm>
                <a:off x="1039317" y="6249645"/>
                <a:ext cx="92439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217ADF2-5F40-102D-4321-7682CA9BF863}"/>
                  </a:ext>
                </a:extLst>
              </p:cNvPr>
              <p:cNvCxnSpPr>
                <a:cxnSpLocks/>
                <a:stCxn id="4" idx="1"/>
                <a:endCxn id="4" idx="3"/>
              </p:cNvCxnSpPr>
              <p:nvPr/>
            </p:nvCxnSpPr>
            <p:spPr>
              <a:xfrm>
                <a:off x="1136754" y="3429000"/>
                <a:ext cx="9918491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F7A8C0-115F-A43F-B76B-E00B6D4488E8}"/>
                  </a:ext>
                </a:extLst>
              </p:cNvPr>
              <p:cNvCxnSpPr>
                <a:cxnSpLocks/>
                <a:stCxn id="4" idx="0"/>
                <a:endCxn id="4" idx="2"/>
              </p:cNvCxnSpPr>
              <p:nvPr/>
            </p:nvCxnSpPr>
            <p:spPr>
              <a:xfrm>
                <a:off x="6096000" y="593361"/>
                <a:ext cx="0" cy="567127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BE71632-E8BD-BF0F-6282-D1C9E0CD9764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V="1">
                <a:off x="1134256" y="593361"/>
                <a:ext cx="9920989" cy="5656283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AD5460-0762-BCAA-0FAF-C80B5904DFC9}"/>
                  </a:ext>
                </a:extLst>
              </p:cNvPr>
              <p:cNvSpPr txBox="1"/>
              <p:nvPr/>
            </p:nvSpPr>
            <p:spPr>
              <a:xfrm rot="16200000">
                <a:off x="542437" y="3237760"/>
                <a:ext cx="659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1.0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D69B3B-B493-8283-128B-4184774D1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56" y="6239650"/>
                <a:ext cx="0" cy="137101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CF50DE-0291-F8E5-1E7B-C122C0407D57}"/>
                  </a:ext>
                </a:extLst>
              </p:cNvPr>
              <p:cNvSpPr txBox="1"/>
              <p:nvPr/>
            </p:nvSpPr>
            <p:spPr>
              <a:xfrm>
                <a:off x="985290" y="6291921"/>
                <a:ext cx="29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8891D4-CF72-9186-34BE-976E4165D12A}"/>
                  </a:ext>
                </a:extLst>
              </p:cNvPr>
              <p:cNvSpPr txBox="1"/>
              <p:nvPr/>
            </p:nvSpPr>
            <p:spPr>
              <a:xfrm>
                <a:off x="6520094" y="6308200"/>
                <a:ext cx="383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Influent / Threshold Concentration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335838-9956-1FBC-281B-E2327FE80202}"/>
                  </a:ext>
                </a:extLst>
              </p:cNvPr>
              <p:cNvSpPr txBox="1"/>
              <p:nvPr/>
            </p:nvSpPr>
            <p:spPr>
              <a:xfrm>
                <a:off x="9168986" y="3785006"/>
                <a:ext cx="1633926" cy="416587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Succeeding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65D0A9-5068-C20E-3543-2EED42B72A44}"/>
                  </a:ext>
                </a:extLst>
              </p:cNvPr>
              <p:cNvSpPr txBox="1"/>
              <p:nvPr/>
            </p:nvSpPr>
            <p:spPr>
              <a:xfrm>
                <a:off x="9039549" y="1909768"/>
                <a:ext cx="1892800" cy="41658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Contributing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48E5C0-D0B8-2E43-4C6C-D19DA2CFA52A}"/>
                  </a:ext>
                </a:extLst>
              </p:cNvPr>
              <p:cNvSpPr txBox="1"/>
              <p:nvPr/>
            </p:nvSpPr>
            <p:spPr>
              <a:xfrm>
                <a:off x="3914023" y="5799715"/>
                <a:ext cx="1892800" cy="41658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Surpassing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1D3E39-1F3C-ABA6-5B56-0C852DA8FF03}"/>
                  </a:ext>
                </a:extLst>
              </p:cNvPr>
              <p:cNvSpPr txBox="1"/>
              <p:nvPr/>
            </p:nvSpPr>
            <p:spPr>
              <a:xfrm>
                <a:off x="1259652" y="3617744"/>
                <a:ext cx="1892800" cy="4165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Subpar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655340-39FE-DC7C-5778-1AE0CF8870A8}"/>
                  </a:ext>
                </a:extLst>
              </p:cNvPr>
              <p:cNvSpPr txBox="1"/>
              <p:nvPr/>
            </p:nvSpPr>
            <p:spPr>
              <a:xfrm>
                <a:off x="5103378" y="754823"/>
                <a:ext cx="1892800" cy="41658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Failing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274CEA-3BBD-B863-4F0A-D23EE3C9BDDD}"/>
                  </a:ext>
                </a:extLst>
              </p:cNvPr>
              <p:cNvSpPr txBox="1"/>
              <p:nvPr/>
            </p:nvSpPr>
            <p:spPr>
              <a:xfrm>
                <a:off x="1377216" y="2597717"/>
                <a:ext cx="2122234" cy="7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Effluent = Threshold Weight: 3.0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E2CD5B-95A0-743F-19B1-850E88D95952}"/>
                  </a:ext>
                </a:extLst>
              </p:cNvPr>
              <p:cNvSpPr txBox="1"/>
              <p:nvPr/>
            </p:nvSpPr>
            <p:spPr>
              <a:xfrm>
                <a:off x="6109739" y="5096121"/>
                <a:ext cx="2122234" cy="7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Influent = Threshold Weight: 1.0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AB0FDE-7E73-A3D5-48AA-3AE7B380204B}"/>
                  </a:ext>
                </a:extLst>
              </p:cNvPr>
              <p:cNvSpPr txBox="1"/>
              <p:nvPr/>
            </p:nvSpPr>
            <p:spPr>
              <a:xfrm>
                <a:off x="6317842" y="1868690"/>
                <a:ext cx="2122234" cy="7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Effluent = Influent Weight: 2.0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5B93A7-2D3F-E38E-E306-FA1FFBADC8F9}"/>
                </a:ext>
              </a:extLst>
            </p:cNvPr>
            <p:cNvCxnSpPr>
              <a:cxnSpLocks/>
              <a:stCxn id="19" idx="2"/>
              <a:endCxn id="4" idx="3"/>
            </p:cNvCxnSpPr>
            <p:nvPr/>
          </p:nvCxnSpPr>
          <p:spPr>
            <a:xfrm>
              <a:off x="1057031" y="3791666"/>
              <a:ext cx="9998214" cy="582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FEBA01-B577-7FAA-E696-0B7F53BC2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896" y="1312313"/>
              <a:ext cx="9923490" cy="50058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A89AF8-9F8F-7D23-1F89-1F0180DE371D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flipV="1">
              <a:off x="6096000" y="1283512"/>
              <a:ext cx="0" cy="50279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21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DECB3AB-F42D-7CD0-8DE8-EB4A9CE4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8" y="468720"/>
            <a:ext cx="8431306" cy="632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4C404-9565-C17D-C934-E85BCE9D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2" y="47871"/>
            <a:ext cx="10515600" cy="1222350"/>
          </a:xfrm>
        </p:spPr>
        <p:txBody>
          <a:bodyPr>
            <a:normAutofit/>
          </a:bodyPr>
          <a:lstStyle/>
          <a:p>
            <a:r>
              <a:rPr lang="en-US"/>
              <a:t>3-2-1 Warning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EFEE5-EB88-7FDC-4C0F-8F0E1B3B9145}"/>
              </a:ext>
            </a:extLst>
          </p:cNvPr>
          <p:cNvSpPr txBox="1"/>
          <p:nvPr/>
        </p:nvSpPr>
        <p:spPr>
          <a:xfrm>
            <a:off x="3437965" y="3071551"/>
            <a:ext cx="174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Contributing = Ambiguous</a:t>
            </a:r>
          </a:p>
        </p:txBody>
      </p:sp>
    </p:spTree>
    <p:extLst>
      <p:ext uri="{BB962C8B-B14F-4D97-AF65-F5344CB8AC3E}">
        <p14:creationId xmlns:p14="http://schemas.microsoft.com/office/powerpoint/2010/main" val="166866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661E44-7C79-4077-6939-B2E367BBFDE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397952-D069-88D6-6D92-80719CC7D0F5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D6B43-D633-BD97-77A3-F136D2EDD23D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FE0B9D-87A4-D372-AAAB-F16C727069F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4F7C41-B117-3FF5-A78F-D7CB3CEEA66C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3656A-C35F-50AA-EED9-DE6E50135E53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59E6ED-A006-7C9C-446E-B4EAA89A9B7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17ADF2-5F40-102D-4321-7682CA9BF863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7A8C0-115F-A43F-B76B-E00B6D4488E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E71632-E8BD-BF0F-6282-D1C9E0CD976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D5460-0762-BCAA-0FAF-C80B5904DFC9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69B3B-B493-8283-128B-4184774D1E92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CF50DE-0291-F8E5-1E7B-C122C0407D5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8891D4-CF72-9186-34BE-976E4165D12A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335838-9956-1FBC-281B-E2327FE8020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65D0A9-5068-C20E-3543-2EED42B72A44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48E5C0-D0B8-2E43-4C6C-D19DA2CFA52A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1D3E39-1F3C-ABA6-5B56-0C852DA8FF03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55340-39FE-DC7C-5778-1AE0CF8870A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274CEA-3BBD-B863-4F0A-D23EE3C9BDDD}"/>
                </a:ext>
              </a:extLst>
            </p:cNvPr>
            <p:cNvSpPr txBox="1"/>
            <p:nvPr/>
          </p:nvSpPr>
          <p:spPr>
            <a:xfrm>
              <a:off x="1377216" y="2597717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= Threshold Weight: 2.0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E2CD5B-95A0-743F-19B1-850E88D95952}"/>
                </a:ext>
              </a:extLst>
            </p:cNvPr>
            <p:cNvSpPr txBox="1"/>
            <p:nvPr/>
          </p:nvSpPr>
          <p:spPr>
            <a:xfrm>
              <a:off x="6109739" y="5096121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= Threshold Weight: 0.5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AB0FDE-7E73-A3D5-48AA-3AE7B380204B}"/>
                </a:ext>
              </a:extLst>
            </p:cNvPr>
            <p:cNvSpPr txBox="1"/>
            <p:nvPr/>
          </p:nvSpPr>
          <p:spPr>
            <a:xfrm>
              <a:off x="6317842" y="1868690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= Influent Weight: 1.0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5B93A7-2D3F-E38E-E306-FA1FFBADC8F9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>
            <a:off x="1057031" y="3791666"/>
            <a:ext cx="9998214" cy="5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EBA01-B577-7FAA-E696-0B7F53BC2DD4}"/>
              </a:ext>
            </a:extLst>
          </p:cNvPr>
          <p:cNvCxnSpPr>
            <a:cxnSpLocks/>
          </p:cNvCxnSpPr>
          <p:nvPr/>
        </p:nvCxnSpPr>
        <p:spPr>
          <a:xfrm flipV="1">
            <a:off x="1109896" y="1312313"/>
            <a:ext cx="9923490" cy="50058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A89AF8-9F8F-7D23-1F89-1F0180DE371D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6096000" y="1283512"/>
            <a:ext cx="0" cy="5027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9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524C-72BA-2565-FC41-05179E73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" y="0"/>
            <a:ext cx="10515600" cy="1325563"/>
          </a:xfrm>
        </p:spPr>
        <p:txBody>
          <a:bodyPr/>
          <a:lstStyle/>
          <a:p>
            <a:r>
              <a:rPr lang="en-US"/>
              <a:t>However, Ken’s solution may be better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8D3A8-AA3A-C756-0C14-6F75B2B1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61" y="1860858"/>
            <a:ext cx="4023880" cy="42421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A23CCAF-7AD1-CB24-4610-DED8F371B385}"/>
              </a:ext>
            </a:extLst>
          </p:cNvPr>
          <p:cNvSpPr txBox="1">
            <a:spLocks/>
          </p:cNvSpPr>
          <p:nvPr/>
        </p:nvSpPr>
        <p:spPr>
          <a:xfrm>
            <a:off x="5431436" y="2310986"/>
            <a:ext cx="632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Subpar = Contributing = 2</a:t>
            </a:r>
          </a:p>
          <a:p>
            <a:endParaRPr lang="en-US"/>
          </a:p>
          <a:p>
            <a:r>
              <a:rPr lang="en-US"/>
              <a:t>Management impact is the same, probably just wait for more data.</a:t>
            </a:r>
          </a:p>
        </p:txBody>
      </p:sp>
    </p:spTree>
    <p:extLst>
      <p:ext uri="{BB962C8B-B14F-4D97-AF65-F5344CB8AC3E}">
        <p14:creationId xmlns:p14="http://schemas.microsoft.com/office/powerpoint/2010/main" val="65124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0F678C-ECF9-25E5-BB11-37662933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6" y="648462"/>
            <a:ext cx="11271484" cy="620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F524C-72BA-2565-FC41-05179E73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" y="0"/>
            <a:ext cx="10515600" cy="1325563"/>
          </a:xfrm>
        </p:spPr>
        <p:txBody>
          <a:bodyPr/>
          <a:lstStyle/>
          <a:p>
            <a:r>
              <a:rPr lang="en-US"/>
              <a:t>However, Ken’s solution may be better</a:t>
            </a:r>
          </a:p>
        </p:txBody>
      </p:sp>
    </p:spTree>
    <p:extLst>
      <p:ext uri="{BB962C8B-B14F-4D97-AF65-F5344CB8AC3E}">
        <p14:creationId xmlns:p14="http://schemas.microsoft.com/office/powerpoint/2010/main" val="288338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86149-D87F-A845-BBE0-64BB76EF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657"/>
            <a:ext cx="10164053" cy="6203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F524C-72BA-2565-FC41-05179E73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" y="0"/>
            <a:ext cx="10515600" cy="1325563"/>
          </a:xfrm>
        </p:spPr>
        <p:txBody>
          <a:bodyPr/>
          <a:lstStyle/>
          <a:p>
            <a:r>
              <a:rPr lang="en-US"/>
              <a:t>EMD based on integer category ranking </a:t>
            </a:r>
          </a:p>
        </p:txBody>
      </p:sp>
    </p:spTree>
    <p:extLst>
      <p:ext uri="{BB962C8B-B14F-4D97-AF65-F5344CB8AC3E}">
        <p14:creationId xmlns:p14="http://schemas.microsoft.com/office/powerpoint/2010/main" val="110137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400A11-EDBB-254A-52B5-90632423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03" y="0"/>
            <a:ext cx="9647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96000" y="3392547"/>
              <a:ext cx="0" cy="287209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3.5</a:t>
            </a:r>
          </a:p>
          <a:p>
            <a:r>
              <a:rPr lang="en-US"/>
              <a:t>Ken Score (1 – 4):		1.0</a:t>
            </a:r>
          </a:p>
          <a:p>
            <a:r>
              <a:rPr lang="en-US"/>
              <a:t>Quint Score (1 – 5):		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2743385" y="198230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6096000" y="184159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0.0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4.0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5.0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8360227" y="488579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8181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2.0</a:t>
            </a:r>
          </a:p>
          <a:p>
            <a:r>
              <a:rPr lang="en-US"/>
              <a:t>Ken Score (1 – 4):		2.0</a:t>
            </a:r>
          </a:p>
          <a:p>
            <a:r>
              <a:rPr lang="en-US"/>
              <a:t>Quint Score (1 – 5):		3.0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7623657" y="31366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6096000" y="184159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1.5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2.5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3.0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4384440" y="382072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04A782-F685-C34F-9ACD-5621A91CB7E6}"/>
              </a:ext>
            </a:extLst>
          </p:cNvPr>
          <p:cNvSpPr txBox="1"/>
          <p:nvPr/>
        </p:nvSpPr>
        <p:spPr>
          <a:xfrm>
            <a:off x="5400480" y="531451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833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152E7-D058-4FFB-B688-9449037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7" y="1715953"/>
            <a:ext cx="4023880" cy="424212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9D333C-D234-4DC8-8FF1-C7BDD996C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22999"/>
              </p:ext>
            </p:extLst>
          </p:nvPr>
        </p:nvGraphicFramePr>
        <p:xfrm>
          <a:off x="4506451" y="2798543"/>
          <a:ext cx="7481182" cy="3159533"/>
        </p:xfrm>
        <a:graphic>
          <a:graphicData uri="http://schemas.openxmlformats.org/drawingml/2006/table">
            <a:tbl>
              <a:tblPr/>
              <a:tblGrid>
                <a:gridCol w="1368523">
                  <a:extLst>
                    <a:ext uri="{9D8B030D-6E8A-4147-A177-3AD203B41FA5}">
                      <a16:colId xmlns:a16="http://schemas.microsoft.com/office/drawing/2014/main" val="2485325000"/>
                    </a:ext>
                  </a:extLst>
                </a:gridCol>
                <a:gridCol w="1605213">
                  <a:extLst>
                    <a:ext uri="{9D8B030D-6E8A-4147-A177-3AD203B41FA5}">
                      <a16:colId xmlns:a16="http://schemas.microsoft.com/office/drawing/2014/main" val="1076733917"/>
                    </a:ext>
                  </a:extLst>
                </a:gridCol>
                <a:gridCol w="1233828">
                  <a:extLst>
                    <a:ext uri="{9D8B030D-6E8A-4147-A177-3AD203B41FA5}">
                      <a16:colId xmlns:a16="http://schemas.microsoft.com/office/drawing/2014/main" val="1747476965"/>
                    </a:ext>
                  </a:extLst>
                </a:gridCol>
                <a:gridCol w="1233828">
                  <a:extLst>
                    <a:ext uri="{9D8B030D-6E8A-4147-A177-3AD203B41FA5}">
                      <a16:colId xmlns:a16="http://schemas.microsoft.com/office/drawing/2014/main" val="1534484333"/>
                    </a:ext>
                  </a:extLst>
                </a:gridCol>
                <a:gridCol w="846865">
                  <a:extLst>
                    <a:ext uri="{9D8B030D-6E8A-4147-A177-3AD203B41FA5}">
                      <a16:colId xmlns:a16="http://schemas.microsoft.com/office/drawing/2014/main" val="3749250618"/>
                    </a:ext>
                  </a:extLst>
                </a:gridCol>
                <a:gridCol w="1192925">
                  <a:extLst>
                    <a:ext uri="{9D8B030D-6E8A-4147-A177-3AD203B41FA5}">
                      <a16:colId xmlns:a16="http://schemas.microsoft.com/office/drawing/2014/main" val="1332971960"/>
                    </a:ext>
                  </a:extLst>
                </a:gridCol>
              </a:tblGrid>
              <a:tr h="3716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Analyte = Total Copper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BMP Type = Bioretention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BMP Type = Bioretention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961502"/>
                  </a:ext>
                </a:extLst>
              </a:tr>
              <a:tr h="548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 Score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 Score x 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40830"/>
                  </a:ext>
                </a:extLst>
              </a:tr>
              <a:tr h="371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Failing</a:t>
                      </a:r>
                      <a:endParaRPr lang="en-US" sz="2000" b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0.0128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58394"/>
                  </a:ext>
                </a:extLst>
              </a:tr>
              <a:tr h="371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0">
                          <a:solidFill>
                            <a:schemeClr val="accent2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Subpar</a:t>
                      </a:r>
                      <a:endParaRPr lang="en-US" sz="2000" b="0">
                        <a:solidFill>
                          <a:schemeClr val="accent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36.54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0.7308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7007396"/>
                  </a:ext>
                </a:extLst>
              </a:tr>
              <a:tr h="371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0" kern="1200">
                          <a:solidFill>
                            <a:srgbClr val="FFFF00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cs typeface="Times New Roman" panose="02020603050405020304" pitchFamily="18" charset="0"/>
                        </a:rPr>
                        <a:t>Contributing</a:t>
                      </a:r>
                      <a:endParaRPr lang="en-US" sz="2000" b="0" kern="1200">
                        <a:solidFill>
                          <a:srgbClr val="FFFF00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FF00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0.0192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3436125"/>
                  </a:ext>
                </a:extLst>
              </a:tr>
              <a:tr h="371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Surpassing</a:t>
                      </a:r>
                      <a:endParaRPr lang="en-US" sz="2000" b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55.77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2.2308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33712"/>
                  </a:ext>
                </a:extLst>
              </a:tr>
              <a:tr h="371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Succeeding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5.77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0.2885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9239887"/>
                  </a:ext>
                </a:extLst>
              </a:tr>
              <a:tr h="371624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per Analyte* 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3.2821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760823"/>
                  </a:ext>
                </a:extLst>
              </a:tr>
            </a:tbl>
          </a:graphicData>
        </a:graphic>
      </p:graphicFrame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EEA8AA8-DFE0-4B87-BBAE-C4CC7CF5FA19}"/>
              </a:ext>
            </a:extLst>
          </p:cNvPr>
          <p:cNvSpPr txBox="1">
            <a:spLocks/>
          </p:cNvSpPr>
          <p:nvPr/>
        </p:nvSpPr>
        <p:spPr>
          <a:xfrm>
            <a:off x="4991277" y="2044762"/>
            <a:ext cx="6199237" cy="460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Does </a:t>
            </a:r>
            <a:r>
              <a:rPr lang="en-US">
                <a:solidFill>
                  <a:schemeClr val="accent2"/>
                </a:solidFill>
              </a:rPr>
              <a:t>Subpar</a:t>
            </a:r>
            <a:r>
              <a:rPr lang="en-US"/>
              <a:t> + </a:t>
            </a:r>
            <a:r>
              <a:rPr lang="en-US">
                <a:solidFill>
                  <a:srgbClr val="0070C0"/>
                </a:solidFill>
              </a:rPr>
              <a:t>Surpassing</a:t>
            </a:r>
            <a:r>
              <a:rPr lang="en-US"/>
              <a:t>= </a:t>
            </a:r>
            <a:r>
              <a:rPr lang="en-US">
                <a:solidFill>
                  <a:srgbClr val="FFFF00"/>
                </a:solidFill>
                <a:highlight>
                  <a:srgbClr val="C0C0C0"/>
                </a:highlight>
              </a:rPr>
              <a:t>Contributing</a:t>
            </a:r>
            <a:r>
              <a:rPr lang="en-US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3993E-37D7-4430-A09E-04517E2CA91A}"/>
              </a:ext>
            </a:extLst>
          </p:cNvPr>
          <p:cNvSpPr txBox="1"/>
          <p:nvPr/>
        </p:nvSpPr>
        <p:spPr>
          <a:xfrm>
            <a:off x="4506451" y="6066312"/>
            <a:ext cx="768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Score per Analyte  = Sum of (% x Quint Score) over all performance categories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9BEF0F-4376-31C2-488D-C7A95F92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 original problem, Quintile scores give the same value for qualitatively different sets</a:t>
            </a:r>
          </a:p>
        </p:txBody>
      </p:sp>
    </p:spTree>
    <p:extLst>
      <p:ext uri="{BB962C8B-B14F-4D97-AF65-F5344CB8AC3E}">
        <p14:creationId xmlns:p14="http://schemas.microsoft.com/office/powerpoint/2010/main" val="1604917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1.7</a:t>
            </a:r>
          </a:p>
          <a:p>
            <a:r>
              <a:rPr lang="en-US"/>
              <a:t>Ken Score (1 – 4):		2.4</a:t>
            </a:r>
          </a:p>
          <a:p>
            <a:r>
              <a:rPr lang="en-US"/>
              <a:t>Quint Score (1 – 5):		3.0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1278221" y="224811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4535647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2.25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2.0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3.5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4384440" y="382072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04A782-F685-C34F-9ACD-5621A91CB7E6}"/>
              </a:ext>
            </a:extLst>
          </p:cNvPr>
          <p:cNvSpPr txBox="1"/>
          <p:nvPr/>
        </p:nvSpPr>
        <p:spPr>
          <a:xfrm>
            <a:off x="10392457" y="3143017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C191EE-9B68-1D20-055F-177D60A087A1}"/>
              </a:ext>
            </a:extLst>
          </p:cNvPr>
          <p:cNvSpPr txBox="1"/>
          <p:nvPr/>
        </p:nvSpPr>
        <p:spPr>
          <a:xfrm>
            <a:off x="7488111" y="317409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69776B-167D-F36A-4049-016F11158210}"/>
              </a:ext>
            </a:extLst>
          </p:cNvPr>
          <p:cNvSpPr txBox="1"/>
          <p:nvPr/>
        </p:nvSpPr>
        <p:spPr>
          <a:xfrm>
            <a:off x="6623590" y="55179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D7AA1A-1354-8300-047E-C77D5F17EAE3}"/>
              </a:ext>
            </a:extLst>
          </p:cNvPr>
          <p:cNvSpPr txBox="1"/>
          <p:nvPr/>
        </p:nvSpPr>
        <p:spPr>
          <a:xfrm>
            <a:off x="2649209" y="567953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D87B9-D847-20BC-9A29-5F7700425887}"/>
              </a:ext>
            </a:extLst>
          </p:cNvPr>
          <p:cNvSpPr txBox="1"/>
          <p:nvPr/>
        </p:nvSpPr>
        <p:spPr>
          <a:xfrm>
            <a:off x="1319076" y="477666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119DDE-8C5F-EF01-A49F-58873DF55103}"/>
              </a:ext>
            </a:extLst>
          </p:cNvPr>
          <p:cNvSpPr txBox="1"/>
          <p:nvPr/>
        </p:nvSpPr>
        <p:spPr>
          <a:xfrm>
            <a:off x="8560419" y="192849"/>
            <a:ext cx="346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EMD Score (3.5 – 0):	1.75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Ken Score (1 – 4):		2.5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Quint Score (1 – 5):		3.0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696967-AC93-1F44-4E7A-B121D7F97170}"/>
              </a:ext>
            </a:extLst>
          </p:cNvPr>
          <p:cNvSpPr txBox="1"/>
          <p:nvPr/>
        </p:nvSpPr>
        <p:spPr>
          <a:xfrm>
            <a:off x="5559955" y="3143017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B22872-4647-5139-A6B4-E00D66614A61}"/>
              </a:ext>
            </a:extLst>
          </p:cNvPr>
          <p:cNvSpPr txBox="1"/>
          <p:nvPr/>
        </p:nvSpPr>
        <p:spPr>
          <a:xfrm>
            <a:off x="10541188" y="5774204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803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0.55</a:t>
            </a:r>
          </a:p>
          <a:p>
            <a:r>
              <a:rPr lang="en-US"/>
              <a:t>Ken Score (1 – 4):		3.3</a:t>
            </a:r>
          </a:p>
          <a:p>
            <a:r>
              <a:rPr lang="en-US"/>
              <a:t>Quint Score (1 – 5):		4.2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2582260" y="559212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6096000" y="184159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0.55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2.5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3.0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9964043" y="314579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04A782-F685-C34F-9ACD-5621A91CB7E6}"/>
              </a:ext>
            </a:extLst>
          </p:cNvPr>
          <p:cNvSpPr txBox="1"/>
          <p:nvPr/>
        </p:nvSpPr>
        <p:spPr>
          <a:xfrm>
            <a:off x="5400480" y="531451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A3D5C-E27F-FC92-E5F1-1CEE5EF47C58}"/>
              </a:ext>
            </a:extLst>
          </p:cNvPr>
          <p:cNvSpPr txBox="1"/>
          <p:nvPr/>
        </p:nvSpPr>
        <p:spPr>
          <a:xfrm>
            <a:off x="1278221" y="295950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CE707-0FCB-8A6F-82AE-C006C312E207}"/>
              </a:ext>
            </a:extLst>
          </p:cNvPr>
          <p:cNvSpPr txBox="1"/>
          <p:nvPr/>
        </p:nvSpPr>
        <p:spPr>
          <a:xfrm>
            <a:off x="6701410" y="557222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3BBC7-6687-19B0-6C30-1B1557A1901D}"/>
              </a:ext>
            </a:extLst>
          </p:cNvPr>
          <p:cNvSpPr txBox="1"/>
          <p:nvPr/>
        </p:nvSpPr>
        <p:spPr>
          <a:xfrm>
            <a:off x="9980384" y="545305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391FF1-5D1D-AE12-2572-1D0B86D96EB6}"/>
              </a:ext>
            </a:extLst>
          </p:cNvPr>
          <p:cNvSpPr txBox="1"/>
          <p:nvPr/>
        </p:nvSpPr>
        <p:spPr>
          <a:xfrm>
            <a:off x="4000579" y="386441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65F24-846C-4D73-297E-29A41831A89C}"/>
              </a:ext>
            </a:extLst>
          </p:cNvPr>
          <p:cNvSpPr txBox="1"/>
          <p:nvPr/>
        </p:nvSpPr>
        <p:spPr>
          <a:xfrm>
            <a:off x="4563182" y="3078144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9F7708-6452-E718-DEDF-D0288BFD1DA6}"/>
              </a:ext>
            </a:extLst>
          </p:cNvPr>
          <p:cNvSpPr txBox="1"/>
          <p:nvPr/>
        </p:nvSpPr>
        <p:spPr>
          <a:xfrm>
            <a:off x="1278221" y="527790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1096-DFBE-2004-1AAE-5DF05E2D6DB1}"/>
              </a:ext>
            </a:extLst>
          </p:cNvPr>
          <p:cNvSpPr txBox="1"/>
          <p:nvPr/>
        </p:nvSpPr>
        <p:spPr>
          <a:xfrm>
            <a:off x="7638861" y="31300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4605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1.05</a:t>
            </a:r>
          </a:p>
          <a:p>
            <a:r>
              <a:rPr lang="en-US"/>
              <a:t>Ken Score (1 – 4):		2.8</a:t>
            </a:r>
          </a:p>
          <a:p>
            <a:r>
              <a:rPr lang="en-US"/>
              <a:t>Quint Score (1 – 5):		3.6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2582260" y="559212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6096000" y="184159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0.95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3.2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3.9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9964043" y="314579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A3D5C-E27F-FC92-E5F1-1CEE5EF47C58}"/>
              </a:ext>
            </a:extLst>
          </p:cNvPr>
          <p:cNvSpPr txBox="1"/>
          <p:nvPr/>
        </p:nvSpPr>
        <p:spPr>
          <a:xfrm>
            <a:off x="1278221" y="295950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CE707-0FCB-8A6F-82AE-C006C312E207}"/>
              </a:ext>
            </a:extLst>
          </p:cNvPr>
          <p:cNvSpPr txBox="1"/>
          <p:nvPr/>
        </p:nvSpPr>
        <p:spPr>
          <a:xfrm>
            <a:off x="6701410" y="557222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3BBC7-6687-19B0-6C30-1B1557A1901D}"/>
              </a:ext>
            </a:extLst>
          </p:cNvPr>
          <p:cNvSpPr txBox="1"/>
          <p:nvPr/>
        </p:nvSpPr>
        <p:spPr>
          <a:xfrm>
            <a:off x="9980384" y="545305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7E93C-9BCE-ACD9-0AAC-6D534BF55A22}"/>
              </a:ext>
            </a:extLst>
          </p:cNvPr>
          <p:cNvSpPr txBox="1"/>
          <p:nvPr/>
        </p:nvSpPr>
        <p:spPr>
          <a:xfrm>
            <a:off x="7441333" y="31300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45CB87-115C-2F47-9F9B-5B5F18347F69}"/>
              </a:ext>
            </a:extLst>
          </p:cNvPr>
          <p:cNvSpPr txBox="1"/>
          <p:nvPr/>
        </p:nvSpPr>
        <p:spPr>
          <a:xfrm>
            <a:off x="1236928" y="53145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7C8E55-C1BD-8D3B-4C46-0F3063065287}"/>
              </a:ext>
            </a:extLst>
          </p:cNvPr>
          <p:cNvSpPr txBox="1"/>
          <p:nvPr/>
        </p:nvSpPr>
        <p:spPr>
          <a:xfrm>
            <a:off x="4167492" y="385710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D2B2A3-DD79-4F0C-E270-5A3A64C807A5}"/>
              </a:ext>
            </a:extLst>
          </p:cNvPr>
          <p:cNvSpPr txBox="1"/>
          <p:nvPr/>
        </p:nvSpPr>
        <p:spPr>
          <a:xfrm>
            <a:off x="4627395" y="30861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015E93-06D3-EFDA-F1B8-D43CE9A9AC55}"/>
              </a:ext>
            </a:extLst>
          </p:cNvPr>
          <p:cNvSpPr txBox="1"/>
          <p:nvPr/>
        </p:nvSpPr>
        <p:spPr>
          <a:xfrm>
            <a:off x="5021302" y="523879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1595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1.5</a:t>
            </a:r>
          </a:p>
          <a:p>
            <a:r>
              <a:rPr lang="en-US"/>
              <a:t>Ken Score (1 – 4):		2.5</a:t>
            </a:r>
          </a:p>
          <a:p>
            <a:r>
              <a:rPr lang="en-US"/>
              <a:t>Quint Score (1 – 5):		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2582260" y="559212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6096000" y="184159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1.5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2.6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3.3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9964043" y="314579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A3D5C-E27F-FC92-E5F1-1CEE5EF47C58}"/>
              </a:ext>
            </a:extLst>
          </p:cNvPr>
          <p:cNvSpPr txBox="1"/>
          <p:nvPr/>
        </p:nvSpPr>
        <p:spPr>
          <a:xfrm>
            <a:off x="1278221" y="295950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CE707-0FCB-8A6F-82AE-C006C312E207}"/>
              </a:ext>
            </a:extLst>
          </p:cNvPr>
          <p:cNvSpPr txBox="1"/>
          <p:nvPr/>
        </p:nvSpPr>
        <p:spPr>
          <a:xfrm>
            <a:off x="6701410" y="557222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3BBC7-6687-19B0-6C30-1B1557A1901D}"/>
              </a:ext>
            </a:extLst>
          </p:cNvPr>
          <p:cNvSpPr txBox="1"/>
          <p:nvPr/>
        </p:nvSpPr>
        <p:spPr>
          <a:xfrm>
            <a:off x="9980384" y="545305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7E93C-9BCE-ACD9-0AAC-6D534BF55A22}"/>
              </a:ext>
            </a:extLst>
          </p:cNvPr>
          <p:cNvSpPr txBox="1"/>
          <p:nvPr/>
        </p:nvSpPr>
        <p:spPr>
          <a:xfrm>
            <a:off x="7441333" y="31300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45CB87-115C-2F47-9F9B-5B5F18347F69}"/>
              </a:ext>
            </a:extLst>
          </p:cNvPr>
          <p:cNvSpPr txBox="1"/>
          <p:nvPr/>
        </p:nvSpPr>
        <p:spPr>
          <a:xfrm>
            <a:off x="1236928" y="53145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7C8E55-C1BD-8D3B-4C46-0F3063065287}"/>
              </a:ext>
            </a:extLst>
          </p:cNvPr>
          <p:cNvSpPr txBox="1"/>
          <p:nvPr/>
        </p:nvSpPr>
        <p:spPr>
          <a:xfrm>
            <a:off x="4167492" y="385710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37EE3-F92B-1BE4-8F37-ACBD9536FA77}"/>
              </a:ext>
            </a:extLst>
          </p:cNvPr>
          <p:cNvSpPr txBox="1"/>
          <p:nvPr/>
        </p:nvSpPr>
        <p:spPr>
          <a:xfrm>
            <a:off x="4860423" y="31366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E9252-5CBB-5B13-C8B4-2C98B902A251}"/>
              </a:ext>
            </a:extLst>
          </p:cNvPr>
          <p:cNvSpPr txBox="1"/>
          <p:nvPr/>
        </p:nvSpPr>
        <p:spPr>
          <a:xfrm>
            <a:off x="5386999" y="523657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16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2.0</a:t>
            </a:r>
          </a:p>
          <a:p>
            <a:r>
              <a:rPr lang="en-US"/>
              <a:t>Ken Score (1 – 4):		2.2</a:t>
            </a:r>
          </a:p>
          <a:p>
            <a:r>
              <a:rPr lang="en-US"/>
              <a:t>Quint Score (1 – 5):		2.6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2582260" y="559212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6096000" y="184159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2.0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2.0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2.6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9964043" y="314579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A3D5C-E27F-FC92-E5F1-1CEE5EF47C58}"/>
              </a:ext>
            </a:extLst>
          </p:cNvPr>
          <p:cNvSpPr txBox="1"/>
          <p:nvPr/>
        </p:nvSpPr>
        <p:spPr>
          <a:xfrm>
            <a:off x="1278221" y="295950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CE707-0FCB-8A6F-82AE-C006C312E207}"/>
              </a:ext>
            </a:extLst>
          </p:cNvPr>
          <p:cNvSpPr txBox="1"/>
          <p:nvPr/>
        </p:nvSpPr>
        <p:spPr>
          <a:xfrm>
            <a:off x="6701410" y="557222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3BBC7-6687-19B0-6C30-1B1557A1901D}"/>
              </a:ext>
            </a:extLst>
          </p:cNvPr>
          <p:cNvSpPr txBox="1"/>
          <p:nvPr/>
        </p:nvSpPr>
        <p:spPr>
          <a:xfrm>
            <a:off x="9980384" y="545305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7E93C-9BCE-ACD9-0AAC-6D534BF55A22}"/>
              </a:ext>
            </a:extLst>
          </p:cNvPr>
          <p:cNvSpPr txBox="1"/>
          <p:nvPr/>
        </p:nvSpPr>
        <p:spPr>
          <a:xfrm>
            <a:off x="7441333" y="31300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45CB87-115C-2F47-9F9B-5B5F18347F69}"/>
              </a:ext>
            </a:extLst>
          </p:cNvPr>
          <p:cNvSpPr txBox="1"/>
          <p:nvPr/>
        </p:nvSpPr>
        <p:spPr>
          <a:xfrm>
            <a:off x="1236928" y="53145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7C8E55-C1BD-8D3B-4C46-0F3063065287}"/>
              </a:ext>
            </a:extLst>
          </p:cNvPr>
          <p:cNvSpPr txBox="1"/>
          <p:nvPr/>
        </p:nvSpPr>
        <p:spPr>
          <a:xfrm>
            <a:off x="4167492" y="3857106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37EE3-F92B-1BE4-8F37-ACBD9536FA77}"/>
              </a:ext>
            </a:extLst>
          </p:cNvPr>
          <p:cNvSpPr txBox="1"/>
          <p:nvPr/>
        </p:nvSpPr>
        <p:spPr>
          <a:xfrm>
            <a:off x="4860423" y="31366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E9252-5CBB-5B13-C8B4-2C98B902A251}"/>
              </a:ext>
            </a:extLst>
          </p:cNvPr>
          <p:cNvSpPr txBox="1"/>
          <p:nvPr/>
        </p:nvSpPr>
        <p:spPr>
          <a:xfrm>
            <a:off x="5386999" y="523657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025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2.5</a:t>
            </a:r>
          </a:p>
          <a:p>
            <a:r>
              <a:rPr lang="en-US"/>
              <a:t>Ken Score (1 – 4):		1.7</a:t>
            </a:r>
          </a:p>
          <a:p>
            <a:r>
              <a:rPr lang="en-US"/>
              <a:t>Quint Score (1 – 5):		2.1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2582260" y="559212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6096000" y="184159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2.5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1.9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2.1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9980384" y="31366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A3D5C-E27F-FC92-E5F1-1CEE5EF47C58}"/>
              </a:ext>
            </a:extLst>
          </p:cNvPr>
          <p:cNvSpPr txBox="1"/>
          <p:nvPr/>
        </p:nvSpPr>
        <p:spPr>
          <a:xfrm>
            <a:off x="1278221" y="295950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CE707-0FCB-8A6F-82AE-C006C312E207}"/>
              </a:ext>
            </a:extLst>
          </p:cNvPr>
          <p:cNvSpPr txBox="1"/>
          <p:nvPr/>
        </p:nvSpPr>
        <p:spPr>
          <a:xfrm>
            <a:off x="6701410" y="557222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3BBC7-6687-19B0-6C30-1B1557A1901D}"/>
              </a:ext>
            </a:extLst>
          </p:cNvPr>
          <p:cNvSpPr txBox="1"/>
          <p:nvPr/>
        </p:nvSpPr>
        <p:spPr>
          <a:xfrm>
            <a:off x="9980384" y="545305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7E93C-9BCE-ACD9-0AAC-6D534BF55A22}"/>
              </a:ext>
            </a:extLst>
          </p:cNvPr>
          <p:cNvSpPr txBox="1"/>
          <p:nvPr/>
        </p:nvSpPr>
        <p:spPr>
          <a:xfrm>
            <a:off x="7441333" y="31300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45CB87-115C-2F47-9F9B-5B5F18347F69}"/>
              </a:ext>
            </a:extLst>
          </p:cNvPr>
          <p:cNvSpPr txBox="1"/>
          <p:nvPr/>
        </p:nvSpPr>
        <p:spPr>
          <a:xfrm>
            <a:off x="1236928" y="53145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7C8E55-C1BD-8D3B-4C46-0F3063065287}"/>
              </a:ext>
            </a:extLst>
          </p:cNvPr>
          <p:cNvSpPr txBox="1"/>
          <p:nvPr/>
        </p:nvSpPr>
        <p:spPr>
          <a:xfrm>
            <a:off x="3970880" y="40239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37EE3-F92B-1BE4-8F37-ACBD9536FA77}"/>
              </a:ext>
            </a:extLst>
          </p:cNvPr>
          <p:cNvSpPr txBox="1"/>
          <p:nvPr/>
        </p:nvSpPr>
        <p:spPr>
          <a:xfrm>
            <a:off x="4860423" y="31366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E9252-5CBB-5B13-C8B4-2C98B902A251}"/>
              </a:ext>
            </a:extLst>
          </p:cNvPr>
          <p:cNvSpPr txBox="1"/>
          <p:nvPr/>
        </p:nvSpPr>
        <p:spPr>
          <a:xfrm>
            <a:off x="5386999" y="523657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850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29ADB-9E58-E1E2-B945-65320D2EBCD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A0267-2048-6A4A-B313-31936FCD0559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E0587-2D3E-A8CE-3D58-486AF1A35FFB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D051A1-4C14-2681-1411-31A5F1D79BC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EB8B-6FFA-482D-4B96-D6165C9797AB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B9D77-13C9-EF1F-FFED-38981299CD2A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F60B45-B0C4-D75A-13D4-1B2CC10B571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6B3C2B-CBE9-5474-9659-1561EFF2263C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C28AD-7739-22C3-0B27-B86C1F8653B8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BF70E2-F7CF-C6E4-0761-1F68AD5DAF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3EB012-6406-B973-2273-963C1E7CE66B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BE24E-5FF6-CE9E-8FEA-AEA183EA6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6EC8A-4E62-35CE-52DC-C82F32DC6E9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4553-5E25-4B2D-C0B0-34C7EB014CD5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4BDFB-72DE-1564-E684-4C2E3ED6C82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EE5-EEA4-EB2B-591B-DD09A5A35B59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E44C0-5149-E60B-7028-148598871DDE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9A5FF-12B3-1A2F-13BE-87A86D16FAE2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403CD-88E5-6E47-CF62-2E040F50DF2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FC8B00-75A0-7E4B-B141-D4B45823725F}"/>
              </a:ext>
            </a:extLst>
          </p:cNvPr>
          <p:cNvSpPr txBox="1"/>
          <p:nvPr/>
        </p:nvSpPr>
        <p:spPr>
          <a:xfrm>
            <a:off x="1106348" y="194901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EMD Score (3.5 – 0):	3.0</a:t>
            </a:r>
          </a:p>
          <a:p>
            <a:r>
              <a:rPr lang="en-US"/>
              <a:t>Ken Score (1 – 4):		1.5</a:t>
            </a:r>
          </a:p>
          <a:p>
            <a:r>
              <a:rPr lang="en-US"/>
              <a:t>Quint Score (1 – 5):		1.5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65C8E-BFA4-6FE3-CD12-AB5B8601F27B}"/>
              </a:ext>
            </a:extLst>
          </p:cNvPr>
          <p:cNvSpPr txBox="1"/>
          <p:nvPr/>
        </p:nvSpPr>
        <p:spPr>
          <a:xfrm>
            <a:off x="2582260" y="5592123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F15AE-93B3-38C9-3E19-AABA60C991B4}"/>
              </a:ext>
            </a:extLst>
          </p:cNvPr>
          <p:cNvSpPr txBox="1"/>
          <p:nvPr/>
        </p:nvSpPr>
        <p:spPr>
          <a:xfrm>
            <a:off x="6096000" y="184159"/>
            <a:ext cx="498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EMD Score (3.5 – 0):	3.0</a:t>
            </a:r>
          </a:p>
          <a:p>
            <a:r>
              <a:rPr lang="en-US">
                <a:solidFill>
                  <a:srgbClr val="0070C0"/>
                </a:solidFill>
              </a:rPr>
              <a:t>Ken Score (1 – 4):		1.9</a:t>
            </a:r>
          </a:p>
          <a:p>
            <a:r>
              <a:rPr lang="en-US">
                <a:solidFill>
                  <a:srgbClr val="0070C0"/>
                </a:solidFill>
              </a:rPr>
              <a:t>Quint Score (1 – 5):		2.1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244D6-913B-7AD1-CC6B-27586E7E7245}"/>
              </a:ext>
            </a:extLst>
          </p:cNvPr>
          <p:cNvSpPr txBox="1"/>
          <p:nvPr/>
        </p:nvSpPr>
        <p:spPr>
          <a:xfrm>
            <a:off x="9980384" y="31366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A3D5C-E27F-FC92-E5F1-1CEE5EF47C58}"/>
              </a:ext>
            </a:extLst>
          </p:cNvPr>
          <p:cNvSpPr txBox="1"/>
          <p:nvPr/>
        </p:nvSpPr>
        <p:spPr>
          <a:xfrm>
            <a:off x="1278221" y="295950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CE707-0FCB-8A6F-82AE-C006C312E207}"/>
              </a:ext>
            </a:extLst>
          </p:cNvPr>
          <p:cNvSpPr txBox="1"/>
          <p:nvPr/>
        </p:nvSpPr>
        <p:spPr>
          <a:xfrm>
            <a:off x="6701410" y="5572229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3BBC7-6687-19B0-6C30-1B1557A1901D}"/>
              </a:ext>
            </a:extLst>
          </p:cNvPr>
          <p:cNvSpPr txBox="1"/>
          <p:nvPr/>
        </p:nvSpPr>
        <p:spPr>
          <a:xfrm>
            <a:off x="9980384" y="545305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7E93C-9BCE-ACD9-0AAC-6D534BF55A22}"/>
              </a:ext>
            </a:extLst>
          </p:cNvPr>
          <p:cNvSpPr txBox="1"/>
          <p:nvPr/>
        </p:nvSpPr>
        <p:spPr>
          <a:xfrm>
            <a:off x="7441333" y="31300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45CB87-115C-2F47-9F9B-5B5F18347F69}"/>
              </a:ext>
            </a:extLst>
          </p:cNvPr>
          <p:cNvSpPr txBox="1"/>
          <p:nvPr/>
        </p:nvSpPr>
        <p:spPr>
          <a:xfrm>
            <a:off x="1236928" y="53145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7C8E55-C1BD-8D3B-4C46-0F3063065287}"/>
              </a:ext>
            </a:extLst>
          </p:cNvPr>
          <p:cNvSpPr txBox="1"/>
          <p:nvPr/>
        </p:nvSpPr>
        <p:spPr>
          <a:xfrm>
            <a:off x="3970880" y="4023978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37EE3-F92B-1BE4-8F37-ACBD9536FA77}"/>
              </a:ext>
            </a:extLst>
          </p:cNvPr>
          <p:cNvSpPr txBox="1"/>
          <p:nvPr/>
        </p:nvSpPr>
        <p:spPr>
          <a:xfrm>
            <a:off x="4860423" y="3136612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E9252-5CBB-5B13-C8B4-2C98B902A251}"/>
              </a:ext>
            </a:extLst>
          </p:cNvPr>
          <p:cNvSpPr txBox="1"/>
          <p:nvPr/>
        </p:nvSpPr>
        <p:spPr>
          <a:xfrm>
            <a:off x="5386999" y="5236575"/>
            <a:ext cx="9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8661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8FC05-60E9-41EB-D0F1-AA271384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3" y="378675"/>
            <a:ext cx="9334773" cy="61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661E44-7C79-4077-6939-B2E367BBFDE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397952-D069-88D6-6D92-80719CC7D0F5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D6B43-D633-BD97-77A3-F136D2EDD23D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FE0B9D-87A4-D372-AAAB-F16C727069F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4F7C41-B117-3FF5-A78F-D7CB3CEEA66C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3656A-C35F-50AA-EED9-DE6E50135E53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59E6ED-A006-7C9C-446E-B4EAA89A9B7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17ADF2-5F40-102D-4321-7682CA9BF863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7A8C0-115F-A43F-B76B-E00B6D4488E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E71632-E8BD-BF0F-6282-D1C9E0CD976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D5460-0762-BCAA-0FAF-C80B5904DFC9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69B3B-B493-8283-128B-4184774D1E92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CF50DE-0291-F8E5-1E7B-C122C0407D5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8891D4-CF72-9186-34BE-976E4165D12A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335838-9956-1FBC-281B-E2327FE8020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65D0A9-5068-C20E-3543-2EED42B72A44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48E5C0-D0B8-2E43-4C6C-D19DA2CFA52A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1D3E39-1F3C-ABA6-5B56-0C852DA8FF03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55340-39FE-DC7C-5778-1AE0CF8870A8}"/>
                </a:ext>
              </a:extLst>
            </p:cNvPr>
            <p:cNvSpPr txBox="1"/>
            <p:nvPr/>
          </p:nvSpPr>
          <p:spPr>
            <a:xfrm>
              <a:off x="510337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274CEA-3BBD-B863-4F0A-D23EE3C9BDDD}"/>
                </a:ext>
              </a:extLst>
            </p:cNvPr>
            <p:cNvSpPr txBox="1"/>
            <p:nvPr/>
          </p:nvSpPr>
          <p:spPr>
            <a:xfrm>
              <a:off x="1377216" y="2597717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= Threshold Weight: 2.0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E2CD5B-95A0-743F-19B1-850E88D95952}"/>
                </a:ext>
              </a:extLst>
            </p:cNvPr>
            <p:cNvSpPr txBox="1"/>
            <p:nvPr/>
          </p:nvSpPr>
          <p:spPr>
            <a:xfrm>
              <a:off x="6109739" y="5096121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= Threshold Weight: 0.5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AB0FDE-7E73-A3D5-48AA-3AE7B380204B}"/>
                </a:ext>
              </a:extLst>
            </p:cNvPr>
            <p:cNvSpPr txBox="1"/>
            <p:nvPr/>
          </p:nvSpPr>
          <p:spPr>
            <a:xfrm>
              <a:off x="6317842" y="1868690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= Influent Weight: 1.0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94C404-9565-C17D-C934-E85BCE9D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2" y="47870"/>
            <a:ext cx="10515600" cy="1325563"/>
          </a:xfrm>
        </p:spPr>
        <p:txBody>
          <a:bodyPr/>
          <a:lstStyle/>
          <a:p>
            <a:r>
              <a:rPr lang="en-US"/>
              <a:t>Threshold Weights Rationale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5B93A7-2D3F-E38E-E306-FA1FFBADC8F9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>
            <a:off x="1057031" y="3791666"/>
            <a:ext cx="9998214" cy="5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EBA01-B577-7FAA-E696-0B7F53BC2DD4}"/>
              </a:ext>
            </a:extLst>
          </p:cNvPr>
          <p:cNvCxnSpPr>
            <a:cxnSpLocks/>
          </p:cNvCxnSpPr>
          <p:nvPr/>
        </p:nvCxnSpPr>
        <p:spPr>
          <a:xfrm flipV="1">
            <a:off x="1109896" y="1312313"/>
            <a:ext cx="9923490" cy="50058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A89AF8-9F8F-7D23-1F89-1F0180DE371D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6096000" y="1283512"/>
            <a:ext cx="0" cy="5027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6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CA9B62-2317-B203-FBE6-60E9B17B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7" y="393717"/>
            <a:ext cx="8998639" cy="6464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F524C-72BA-2565-FC41-05179E73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" y="0"/>
            <a:ext cx="10515600" cy="1325563"/>
          </a:xfrm>
        </p:spPr>
        <p:txBody>
          <a:bodyPr/>
          <a:lstStyle/>
          <a:p>
            <a:r>
              <a:rPr lang="en-US"/>
              <a:t>EMD compared to weighted thresholds</a:t>
            </a:r>
          </a:p>
        </p:txBody>
      </p:sp>
    </p:spTree>
    <p:extLst>
      <p:ext uri="{BB962C8B-B14F-4D97-AF65-F5344CB8AC3E}">
        <p14:creationId xmlns:p14="http://schemas.microsoft.com/office/powerpoint/2010/main" val="282102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661E44-7C79-4077-6939-B2E367BBFDE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397952-D069-88D6-6D92-80719CC7D0F5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D6B43-D633-BD97-77A3-F136D2EDD23D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FE0B9D-87A4-D372-AAAB-F16C727069F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4F7C41-B117-3FF5-A78F-D7CB3CEEA66C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3656A-C35F-50AA-EED9-DE6E50135E53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59E6ED-A006-7C9C-446E-B4EAA89A9B7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17ADF2-5F40-102D-4321-7682CA9BF863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7A8C0-115F-A43F-B76B-E00B6D4488E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E71632-E8BD-BF0F-6282-D1C9E0CD976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D5460-0762-BCAA-0FAF-C80B5904DFC9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69B3B-B493-8283-128B-4184774D1E92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CF50DE-0291-F8E5-1E7B-C122C0407D5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8891D4-CF72-9186-34BE-976E4165D12A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335838-9956-1FBC-281B-E2327FE8020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 = 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65D0A9-5068-C20E-3543-2EED42B72A44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 =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48E5C0-D0B8-2E43-4C6C-D19DA2CFA52A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 =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1D3E39-1F3C-ABA6-5B56-0C852DA8FF03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 =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55340-39FE-DC7C-5778-1AE0CF8870A8}"/>
                </a:ext>
              </a:extLst>
            </p:cNvPr>
            <p:cNvSpPr txBox="1"/>
            <p:nvPr/>
          </p:nvSpPr>
          <p:spPr>
            <a:xfrm>
              <a:off x="5013738" y="75482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 = 1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274CEA-3BBD-B863-4F0A-D23EE3C9BDDD}"/>
                </a:ext>
              </a:extLst>
            </p:cNvPr>
            <p:cNvSpPr txBox="1"/>
            <p:nvPr/>
          </p:nvSpPr>
          <p:spPr>
            <a:xfrm>
              <a:off x="1377216" y="2597717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= Threshold Weight: 2.0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E2CD5B-95A0-743F-19B1-850E88D95952}"/>
                </a:ext>
              </a:extLst>
            </p:cNvPr>
            <p:cNvSpPr txBox="1"/>
            <p:nvPr/>
          </p:nvSpPr>
          <p:spPr>
            <a:xfrm>
              <a:off x="6109739" y="5096121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= Threshold Weight: 1.0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AB0FDE-7E73-A3D5-48AA-3AE7B380204B}"/>
                </a:ext>
              </a:extLst>
            </p:cNvPr>
            <p:cNvSpPr txBox="1"/>
            <p:nvPr/>
          </p:nvSpPr>
          <p:spPr>
            <a:xfrm>
              <a:off x="6317842" y="1868690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= Influent Weight: 2.0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94C404-9565-C17D-C934-E85BCE9D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2" y="47870"/>
            <a:ext cx="10515600" cy="1325563"/>
          </a:xfrm>
        </p:spPr>
        <p:txBody>
          <a:bodyPr/>
          <a:lstStyle/>
          <a:p>
            <a:r>
              <a:rPr lang="en-US"/>
              <a:t>Insight – Quint Score = Weighted Thresholds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5B93A7-2D3F-E38E-E306-FA1FFBADC8F9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>
            <a:off x="1057031" y="3791666"/>
            <a:ext cx="9998214" cy="5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EBA01-B577-7FAA-E696-0B7F53BC2DD4}"/>
              </a:ext>
            </a:extLst>
          </p:cNvPr>
          <p:cNvCxnSpPr>
            <a:cxnSpLocks/>
          </p:cNvCxnSpPr>
          <p:nvPr/>
        </p:nvCxnSpPr>
        <p:spPr>
          <a:xfrm flipV="1">
            <a:off x="1109896" y="1312313"/>
            <a:ext cx="9923490" cy="5005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A89AF8-9F8F-7D23-1F89-1F0180DE371D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6096000" y="3791666"/>
            <a:ext cx="0" cy="2519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1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FD058F-DFF4-8AE0-644B-FDAF5B3F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4" y="433667"/>
            <a:ext cx="8565777" cy="6424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F524C-72BA-2565-FC41-05179E73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" y="0"/>
            <a:ext cx="10515600" cy="1325563"/>
          </a:xfrm>
        </p:spPr>
        <p:txBody>
          <a:bodyPr/>
          <a:lstStyle/>
          <a:p>
            <a:r>
              <a:rPr lang="en-US"/>
              <a:t>EMD = Quint Score</a:t>
            </a:r>
          </a:p>
        </p:txBody>
      </p:sp>
    </p:spTree>
    <p:extLst>
      <p:ext uri="{BB962C8B-B14F-4D97-AF65-F5344CB8AC3E}">
        <p14:creationId xmlns:p14="http://schemas.microsoft.com/office/powerpoint/2010/main" val="229279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661E44-7C79-4077-6939-B2E367BBFDE4}"/>
              </a:ext>
            </a:extLst>
          </p:cNvPr>
          <p:cNvGrpSpPr/>
          <p:nvPr/>
        </p:nvGrpSpPr>
        <p:grpSpPr>
          <a:xfrm>
            <a:off x="186568" y="1249180"/>
            <a:ext cx="10868677" cy="5428352"/>
            <a:chOff x="186568" y="554635"/>
            <a:chExt cx="10868677" cy="61228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397952-D069-88D6-6D92-80719CC7D0F5}"/>
                </a:ext>
              </a:extLst>
            </p:cNvPr>
            <p:cNvSpPr/>
            <p:nvPr/>
          </p:nvSpPr>
          <p:spPr>
            <a:xfrm>
              <a:off x="1136754" y="593360"/>
              <a:ext cx="9918491" cy="5671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D6B43-D633-BD97-77A3-F136D2EDD23D}"/>
                </a:ext>
              </a:extLst>
            </p:cNvPr>
            <p:cNvSpPr txBox="1"/>
            <p:nvPr/>
          </p:nvSpPr>
          <p:spPr>
            <a:xfrm rot="16200000">
              <a:off x="-1887722" y="2628925"/>
              <a:ext cx="451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/ Threshold Concentration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FE0B9D-87A4-D372-AAAB-F16C727069F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044315" y="3429000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4F7C41-B117-3FF5-A78F-D7CB3CEEA66C}"/>
                </a:ext>
              </a:extLst>
            </p:cNvPr>
            <p:cNvSpPr txBox="1"/>
            <p:nvPr/>
          </p:nvSpPr>
          <p:spPr>
            <a:xfrm>
              <a:off x="5850535" y="6211444"/>
              <a:ext cx="48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3656A-C35F-50AA-EED9-DE6E50135E53}"/>
                </a:ext>
              </a:extLst>
            </p:cNvPr>
            <p:cNvSpPr txBox="1"/>
            <p:nvPr/>
          </p:nvSpPr>
          <p:spPr>
            <a:xfrm rot="16200000">
              <a:off x="803124" y="6064978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59E6ED-A006-7C9C-446E-B4EAA89A9B75}"/>
                </a:ext>
              </a:extLst>
            </p:cNvPr>
            <p:cNvCxnSpPr/>
            <p:nvPr/>
          </p:nvCxnSpPr>
          <p:spPr>
            <a:xfrm>
              <a:off x="1039317" y="6249645"/>
              <a:ext cx="9243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17ADF2-5F40-102D-4321-7682CA9BF863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1136754" y="3429000"/>
              <a:ext cx="991849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7A8C0-115F-A43F-B76B-E00B6D4488E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096000" y="593361"/>
              <a:ext cx="0" cy="567127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E71632-E8BD-BF0F-6282-D1C9E0CD976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1134256" y="593361"/>
              <a:ext cx="9920989" cy="565628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D5460-0762-BCAA-0FAF-C80B5904DFC9}"/>
                </a:ext>
              </a:extLst>
            </p:cNvPr>
            <p:cNvSpPr txBox="1"/>
            <p:nvPr/>
          </p:nvSpPr>
          <p:spPr>
            <a:xfrm rot="16200000">
              <a:off x="542437" y="3237760"/>
              <a:ext cx="659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1.0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69B3B-B493-8283-128B-4184774D1E92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56" y="6239650"/>
              <a:ext cx="0" cy="13710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CF50DE-0291-F8E5-1E7B-C122C0407D57}"/>
                </a:ext>
              </a:extLst>
            </p:cNvPr>
            <p:cNvSpPr txBox="1"/>
            <p:nvPr/>
          </p:nvSpPr>
          <p:spPr>
            <a:xfrm>
              <a:off x="985290" y="6291921"/>
              <a:ext cx="29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8891D4-CF72-9186-34BE-976E4165D12A}"/>
                </a:ext>
              </a:extLst>
            </p:cNvPr>
            <p:cNvSpPr txBox="1"/>
            <p:nvPr/>
          </p:nvSpPr>
          <p:spPr>
            <a:xfrm>
              <a:off x="6520094" y="6308200"/>
              <a:ext cx="3839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/ Threshold Concentration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335838-9956-1FBC-281B-E2327FE80202}"/>
                </a:ext>
              </a:extLst>
            </p:cNvPr>
            <p:cNvSpPr txBox="1"/>
            <p:nvPr/>
          </p:nvSpPr>
          <p:spPr>
            <a:xfrm>
              <a:off x="9168986" y="3785006"/>
              <a:ext cx="1633926" cy="41658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Succeeding = 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65D0A9-5068-C20E-3543-2EED42B72A44}"/>
                </a:ext>
              </a:extLst>
            </p:cNvPr>
            <p:cNvSpPr txBox="1"/>
            <p:nvPr/>
          </p:nvSpPr>
          <p:spPr>
            <a:xfrm>
              <a:off x="9039549" y="1909768"/>
              <a:ext cx="1892800" cy="416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Contributing =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48E5C0-D0B8-2E43-4C6C-D19DA2CFA52A}"/>
                </a:ext>
              </a:extLst>
            </p:cNvPr>
            <p:cNvSpPr txBox="1"/>
            <p:nvPr/>
          </p:nvSpPr>
          <p:spPr>
            <a:xfrm>
              <a:off x="3914023" y="5799715"/>
              <a:ext cx="1892800" cy="41658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Surpassing =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1D3E39-1F3C-ABA6-5B56-0C852DA8FF03}"/>
                </a:ext>
              </a:extLst>
            </p:cNvPr>
            <p:cNvSpPr txBox="1"/>
            <p:nvPr/>
          </p:nvSpPr>
          <p:spPr>
            <a:xfrm>
              <a:off x="1259652" y="3617744"/>
              <a:ext cx="1892800" cy="4165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Subpar =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55340-39FE-DC7C-5778-1AE0CF8870A8}"/>
                </a:ext>
              </a:extLst>
            </p:cNvPr>
            <p:cNvSpPr txBox="1"/>
            <p:nvPr/>
          </p:nvSpPr>
          <p:spPr>
            <a:xfrm>
              <a:off x="4959942" y="755233"/>
              <a:ext cx="1892800" cy="416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Failing = 1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274CEA-3BBD-B863-4F0A-D23EE3C9BDDD}"/>
                </a:ext>
              </a:extLst>
            </p:cNvPr>
            <p:cNvSpPr txBox="1"/>
            <p:nvPr/>
          </p:nvSpPr>
          <p:spPr>
            <a:xfrm>
              <a:off x="1377216" y="2597717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= Threshold Weight: 2.0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E2CD5B-95A0-743F-19B1-850E88D95952}"/>
                </a:ext>
              </a:extLst>
            </p:cNvPr>
            <p:cNvSpPr txBox="1"/>
            <p:nvPr/>
          </p:nvSpPr>
          <p:spPr>
            <a:xfrm>
              <a:off x="6109739" y="5096121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Influent = Threshold Weight: 1.0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AB0FDE-7E73-A3D5-48AA-3AE7B380204B}"/>
                </a:ext>
              </a:extLst>
            </p:cNvPr>
            <p:cNvSpPr txBox="1"/>
            <p:nvPr/>
          </p:nvSpPr>
          <p:spPr>
            <a:xfrm>
              <a:off x="6317842" y="1868690"/>
              <a:ext cx="2122234" cy="72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Effluent = Influent Weight: 1.0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94C404-9565-C17D-C934-E85BCE9D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2" y="47870"/>
            <a:ext cx="10515600" cy="1325563"/>
          </a:xfrm>
        </p:spPr>
        <p:txBody>
          <a:bodyPr/>
          <a:lstStyle/>
          <a:p>
            <a:r>
              <a:rPr lang="en-US"/>
              <a:t>Insight – Ken Score = Quint Score - 1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5B93A7-2D3F-E38E-E306-FA1FFBADC8F9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>
            <a:off x="1057031" y="3791666"/>
            <a:ext cx="9998214" cy="5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EBA01-B577-7FAA-E696-0B7F53BC2DD4}"/>
              </a:ext>
            </a:extLst>
          </p:cNvPr>
          <p:cNvCxnSpPr>
            <a:cxnSpLocks/>
          </p:cNvCxnSpPr>
          <p:nvPr/>
        </p:nvCxnSpPr>
        <p:spPr>
          <a:xfrm flipV="1">
            <a:off x="1109896" y="1298867"/>
            <a:ext cx="9923490" cy="50058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A89AF8-9F8F-7D23-1F89-1F0180DE371D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6096000" y="1283512"/>
            <a:ext cx="0" cy="5027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675DA-B366-5606-CAAE-9CD67518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82" y="440392"/>
            <a:ext cx="8449235" cy="633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F524C-72BA-2565-FC41-05179E73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" y="0"/>
            <a:ext cx="10515600" cy="1325563"/>
          </a:xfrm>
        </p:spPr>
        <p:txBody>
          <a:bodyPr/>
          <a:lstStyle/>
          <a:p>
            <a:r>
              <a:rPr lang="en-US"/>
              <a:t>EMD = Ken Score</a:t>
            </a:r>
          </a:p>
        </p:txBody>
      </p:sp>
    </p:spTree>
    <p:extLst>
      <p:ext uri="{BB962C8B-B14F-4D97-AF65-F5344CB8AC3E}">
        <p14:creationId xmlns:p14="http://schemas.microsoft.com/office/powerpoint/2010/main" val="393090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324a06-9923-4017-aacf-b7275f71a724" xsi:nil="true"/>
    <lcf76f155ced4ddcb4097134ff3c332f xmlns="4850582b-7731-4c40-8c55-dde852aa0ec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1BAFAFA5C994385C29346B356BB10" ma:contentTypeVersion="14" ma:contentTypeDescription="Create a new document." ma:contentTypeScope="" ma:versionID="a5378114d7f074dfb6eecb02180719a7">
  <xsd:schema xmlns:xsd="http://www.w3.org/2001/XMLSchema" xmlns:xs="http://www.w3.org/2001/XMLSchema" xmlns:p="http://schemas.microsoft.com/office/2006/metadata/properties" xmlns:ns2="4850582b-7731-4c40-8c55-dde852aa0ecb" xmlns:ns3="4a324a06-9923-4017-aacf-b7275f71a724" targetNamespace="http://schemas.microsoft.com/office/2006/metadata/properties" ma:root="true" ma:fieldsID="4e0fe750617462d0d069c80414c22bea" ns2:_="" ns3:_="">
    <xsd:import namespace="4850582b-7731-4c40-8c55-dde852aa0ecb"/>
    <xsd:import namespace="4a324a06-9923-4017-aacf-b7275f71a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0582b-7731-4c40-8c55-dde852aa0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07c9898-a061-40be-acbc-74b50301d7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24a06-9923-4017-aacf-b7275f71a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9942d312-f50e-41e2-913e-9da1e24bab3c}" ma:internalName="TaxCatchAll" ma:showField="CatchAllData" ma:web="4a324a06-9923-4017-aacf-b7275f71a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4E4015-9F7C-4DDB-B418-22FF2741E0F9}">
  <ds:schemaRefs>
    <ds:schemaRef ds:uri="4850582b-7731-4c40-8c55-dde852aa0ecb"/>
    <ds:schemaRef ds:uri="4a324a06-9923-4017-aacf-b7275f71a7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9591E7-69B8-486A-9C2D-6A7DC76AF98E}">
  <ds:schemaRefs>
    <ds:schemaRef ds:uri="4850582b-7731-4c40-8c55-dde852aa0ecb"/>
    <ds:schemaRef ds:uri="4a324a06-9923-4017-aacf-b7275f71a7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49C5D0-90EB-4360-8CBF-4210ADED28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Office PowerPoint</Application>
  <PresentationFormat>Widescreen</PresentationFormat>
  <Paragraphs>376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Earth Mover’s Distance exploration</vt:lpstr>
      <vt:lpstr>The original problem, Quintile scores give the same value for qualitatively different sets</vt:lpstr>
      <vt:lpstr>PowerPoint Presentation</vt:lpstr>
      <vt:lpstr>Threshold Weights Rationale</vt:lpstr>
      <vt:lpstr>EMD compared to weighted thresholds</vt:lpstr>
      <vt:lpstr>Insight – Quint Score = Weighted Thresholds</vt:lpstr>
      <vt:lpstr>EMD = Quint Score</vt:lpstr>
      <vt:lpstr>Insight – Ken Score = Quint Score - 1</vt:lpstr>
      <vt:lpstr>EMD = Ken Score</vt:lpstr>
      <vt:lpstr>Categorical Ranking Carries Implicit Threshold Weight: What should ours be?</vt:lpstr>
      <vt:lpstr>3-2-1 Warning</vt:lpstr>
      <vt:lpstr>3-2-1 Warning</vt:lpstr>
      <vt:lpstr>PowerPoint Presentation</vt:lpstr>
      <vt:lpstr>However, Ken’s solution may be better</vt:lpstr>
      <vt:lpstr>However, Ken’s solution may be better</vt:lpstr>
      <vt:lpstr>EMD based on integer category ranking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Mover’s Distance exploration</dc:title>
  <dc:creator>Edward Tiernan</dc:creator>
  <cp:lastModifiedBy>Edward Tiernan</cp:lastModifiedBy>
  <cp:revision>1</cp:revision>
  <cp:lastPrinted>2023-06-29T00:39:39Z</cp:lastPrinted>
  <dcterms:created xsi:type="dcterms:W3CDTF">2023-06-10T02:32:46Z</dcterms:created>
  <dcterms:modified xsi:type="dcterms:W3CDTF">2023-07-11T01:34:40Z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0x01010044F1BAFAFA5C994385C29346B356BB10</vt:lpwstr>
  </property>
  <property fmtid="{D5CDD505-2E9C-101B-9397-08002B2CF9AE}" pid="3" name="MediaServiceImageTags">
    <vt:lpwstr/>
  </property>
</Properties>
</file>