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"/>
            <a:ext cx="731520" cy="7315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2286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b="1" sz="2800">
                <a:solidFill>
                  <a:srgbClr val="003366"/>
                </a:solidFill>
              </a:defRPr>
            </a:pPr>
            <a:r>
              <a:t>REPORTE DE VISITA PEDAGÓGICA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384048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t>Institución: Huacarcocha</a:t>
            </a:r>
            <a:br/>
            <a:r>
              <a:t>Especialista: Mg. Joffrey Salazar Ortega</a:t>
            </a:r>
            <a:br/>
            <a:r>
              <a:t>Fecha: 2025-10-21 | Tipo: Comisión de servicio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200">
                <a:solidFill>
                  <a:srgbClr val="003366"/>
                </a:solidFill>
              </a:defRPr>
            </a:pPr>
            <a:r>
              <a:t>OBSERVACIONES Y RECOMENDACIONES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responsable: Mg. Joffrey Salazar Ortega</a:t>
            </a:r>
            <a:br/>
            <a:br/>
            <a:r>
              <a:t>ninguna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