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A83-8C17-42BA-BB50-3B7E82A26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55A3F-6187-4D9C-9E0A-38EBAF27C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D0AB-2D0C-4330-831D-875CE76D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922E-DE63-491D-8A44-A89F1984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E46F-F5EA-4545-B44F-74A618DC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BDF6-35A0-4805-93B3-8F5FB5D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2795-9F72-4D8C-A7F7-200C7DDD3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8337-71B9-417A-85F6-C6189CC0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0C3A-2146-4590-815C-EF84EBBA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CC57-3891-4A76-BAFA-3C2EF279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6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B5C72-215F-4969-8CD9-627E00422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5E88E-F9DE-435D-A702-F561E4CF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6E5DC-77E9-496D-A0A1-C9C2A80C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3C2D-8DB3-45A0-8B67-5890D8B3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1F3C-8F39-4106-9A33-6FEFAB07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0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78DF-307C-4B33-9FBB-583E5F6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CFE8-D54C-4233-A128-267DB66D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A4B9-B21F-4C8C-AEE1-C00FAA78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9785-4739-405C-A301-57816FAC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4BBE-51EA-4620-91BB-93E3426D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D0BD-34A2-4C18-BFD8-F12291D0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E2E38-4264-41B7-99F0-E0156501D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FC87-3A37-459C-AA8E-CF24FBC6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B420F-9EB9-4A21-A821-51C1B048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5070A-CBB5-4909-AB8E-D33F09EF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B472-314C-4323-8125-2FEBB525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D491-DF90-4B97-96E6-FDFA9B731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AEDBA-7398-4BE5-8AE1-CD51D171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3F382-8060-4EFD-922E-A2C7F31F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DF4B2-3A72-4101-852C-6CFCB8FB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7A24-E5C6-40EC-AA36-17B89E58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4131-C2E3-4963-BB88-900A6808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200EA-7986-46E1-A04F-B6D4811F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FAA0-0978-464E-98BD-A972B7D6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0F97-1A65-497F-88D8-FAF1CE055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89178-BC05-408C-BD59-AA79213AB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0D1FC-1CB2-47A6-985C-2FCB9F74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8EAE1-DFD7-43B0-A2CC-5BAA98E1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6B99-9122-4D23-B1EA-9F9754A6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0A69-8627-4A17-B4E7-CC63790B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5D8D4-9E8F-4683-8A5D-7DE5AD93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54B91-8D4C-49F6-90DB-E1927D5F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797CD-98FE-45DA-8449-9EE03EEB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DEBEB-70C4-4EEB-885F-4BF63F91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C63F4-C3BA-4053-9602-F8CE5124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ED9A3-6C6E-42B1-9FDC-63DD03B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D2F5-614B-4DCC-961E-10D381F1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E923-F712-4D94-A621-3E6AF6A7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E9386-2E36-4973-813D-156E4914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B991C-1DD2-4E3F-9FD6-CF1D6605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222D8-AD2D-48A9-8A76-F5271B5C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641B-983E-4F6F-8927-BA93FE70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1659-1023-4ABB-8BDF-D2DCD049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270AE-1E63-4211-A3C0-CFCEA267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2FD02-35D1-4A3A-8D6D-AC1D67DFE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FBCE-101A-49B7-ABE1-B3849AF0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668B-DC6F-4CB1-A686-5F2FB36D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1380D-2A9D-4E90-A729-1DB7F50A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BD07C-C5D4-4D02-8D6C-21870E70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49B1-914D-47A0-A59B-1AA82969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F4DE-5A85-4D8C-BE06-92E73449B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9FE5-20D8-4877-9873-769322C802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6527B-50CE-4C28-A403-FA6EBB4E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7418-C28D-473E-A138-7C3825510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31CB-A9CA-4962-B54C-BFBAE5E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6C4E890E-400D-4489-B1E2-6DCFF41C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7121" cy="1325563"/>
          </a:xfrm>
        </p:spPr>
        <p:txBody>
          <a:bodyPr/>
          <a:lstStyle/>
          <a:p>
            <a:r>
              <a:rPr lang="en-US" b="1" dirty="0"/>
              <a:t>Current Process: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7A8D135-8A53-439D-8307-AFB71268F6C1}"/>
              </a:ext>
            </a:extLst>
          </p:cNvPr>
          <p:cNvGrpSpPr/>
          <p:nvPr/>
        </p:nvGrpSpPr>
        <p:grpSpPr>
          <a:xfrm>
            <a:off x="4446165" y="2235364"/>
            <a:ext cx="6907635" cy="4257511"/>
            <a:chOff x="4446165" y="2235364"/>
            <a:chExt cx="6907635" cy="425751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60CA76C-83D9-405C-BB0A-E15A0B59E9B7}"/>
                </a:ext>
              </a:extLst>
            </p:cNvPr>
            <p:cNvGrpSpPr/>
            <p:nvPr/>
          </p:nvGrpSpPr>
          <p:grpSpPr>
            <a:xfrm>
              <a:off x="8223904" y="2449590"/>
              <a:ext cx="1016950" cy="4043285"/>
              <a:chOff x="8223904" y="2449590"/>
              <a:chExt cx="1016950" cy="4043285"/>
            </a:xfrm>
          </p:grpSpPr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DFF7B436-70CC-4178-B667-3711C61F8B54}"/>
                  </a:ext>
                </a:extLst>
              </p:cNvPr>
              <p:cNvSpPr/>
              <p:nvPr/>
            </p:nvSpPr>
            <p:spPr>
              <a:xfrm>
                <a:off x="8223904" y="2449590"/>
                <a:ext cx="1016950" cy="3396954"/>
              </a:xfrm>
              <a:prstGeom prst="flowChartAlternateProcess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A96B35-7726-4958-AF84-C1AA251FBBD4}"/>
                  </a:ext>
                </a:extLst>
              </p:cNvPr>
              <p:cNvSpPr txBox="1"/>
              <p:nvPr/>
            </p:nvSpPr>
            <p:spPr>
              <a:xfrm>
                <a:off x="8223904" y="5846544"/>
                <a:ext cx="1016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Handler</a:t>
                </a:r>
              </a:p>
              <a:p>
                <a:pPr algn="ctr"/>
                <a:r>
                  <a:rPr lang="en-US" b="1" dirty="0"/>
                  <a:t>(Person)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AA6350B-A238-4A1C-9545-80F154CB560D}"/>
                </a:ext>
              </a:extLst>
            </p:cNvPr>
            <p:cNvGrpSpPr/>
            <p:nvPr/>
          </p:nvGrpSpPr>
          <p:grpSpPr>
            <a:xfrm>
              <a:off x="9888198" y="2449591"/>
              <a:ext cx="1465602" cy="3766285"/>
              <a:chOff x="9888198" y="2449591"/>
              <a:chExt cx="1465602" cy="376628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23F407-0573-4970-A53A-4CE2B6E4DF52}"/>
                  </a:ext>
                </a:extLst>
              </p:cNvPr>
              <p:cNvSpPr txBox="1"/>
              <p:nvPr/>
            </p:nvSpPr>
            <p:spPr>
              <a:xfrm>
                <a:off x="9888198" y="5846544"/>
                <a:ext cx="1465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Marketplace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3CC438-D803-4736-BEC6-B880818FB0F9}"/>
                  </a:ext>
                </a:extLst>
              </p:cNvPr>
              <p:cNvSpPr/>
              <p:nvPr/>
            </p:nvSpPr>
            <p:spPr>
              <a:xfrm>
                <a:off x="10112524" y="2449591"/>
                <a:ext cx="1016950" cy="33969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DD8A7A0-9117-49D9-9360-74CF0183188D}"/>
                </a:ext>
              </a:extLst>
            </p:cNvPr>
            <p:cNvCxnSpPr>
              <a:stCxn id="25" idx="3"/>
              <a:endCxn id="31" idx="1"/>
            </p:cNvCxnSpPr>
            <p:nvPr/>
          </p:nvCxnSpPr>
          <p:spPr>
            <a:xfrm>
              <a:off x="9240854" y="4148067"/>
              <a:ext cx="871670" cy="1"/>
            </a:xfrm>
            <a:prstGeom prst="straightConnector1">
              <a:avLst/>
            </a:prstGeom>
            <a:ln w="762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433001-6ADE-4C62-AED3-7E27336B42EE}"/>
                </a:ext>
              </a:extLst>
            </p:cNvPr>
            <p:cNvGrpSpPr/>
            <p:nvPr/>
          </p:nvGrpSpPr>
          <p:grpSpPr>
            <a:xfrm>
              <a:off x="4446165" y="2235364"/>
              <a:ext cx="3777739" cy="3120589"/>
              <a:chOff x="4446165" y="2235364"/>
              <a:chExt cx="3777739" cy="3120589"/>
            </a:xfrm>
          </p:grpSpPr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DF32D899-B147-4E14-B41A-799FCF1FA550}"/>
                  </a:ext>
                </a:extLst>
              </p:cNvPr>
              <p:cNvSpPr/>
              <p:nvPr/>
            </p:nvSpPr>
            <p:spPr>
              <a:xfrm>
                <a:off x="4771404" y="3546937"/>
                <a:ext cx="837487" cy="108104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B1C5FE97-D288-48A5-A4A3-B03DD70C6DD6}"/>
                  </a:ext>
                </a:extLst>
              </p:cNvPr>
              <p:cNvSpPr/>
              <p:nvPr/>
            </p:nvSpPr>
            <p:spPr>
              <a:xfrm>
                <a:off x="6625841" y="4264786"/>
                <a:ext cx="726392" cy="726392"/>
              </a:xfrm>
              <a:prstGeom prst="flowChartDelay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EDE9C92C-6624-4F79-A44A-C8FD90D3DA32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5608891" y="4277603"/>
                <a:ext cx="1016950" cy="350379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FC26651-6930-432B-92BB-A606E0805FD8}"/>
                  </a:ext>
                </a:extLst>
              </p:cNvPr>
              <p:cNvCxnSpPr>
                <a:stCxn id="8" idx="3"/>
              </p:cNvCxnSpPr>
              <p:nvPr/>
            </p:nvCxnSpPr>
            <p:spPr>
              <a:xfrm>
                <a:off x="7352233" y="4627982"/>
                <a:ext cx="87167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C4C200-4EC4-42A0-8C29-052E6FADF9BE}"/>
                  </a:ext>
                </a:extLst>
              </p:cNvPr>
              <p:cNvSpPr txBox="1"/>
              <p:nvPr/>
            </p:nvSpPr>
            <p:spPr>
              <a:xfrm>
                <a:off x="6625840" y="4986621"/>
                <a:ext cx="72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Delay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4757B93-D663-4AB9-A021-0D5F6F9237F3}"/>
                  </a:ext>
                </a:extLst>
              </p:cNvPr>
              <p:cNvCxnSpPr/>
              <p:nvPr/>
            </p:nvCxnSpPr>
            <p:spPr>
              <a:xfrm flipH="1">
                <a:off x="5608891" y="3969959"/>
                <a:ext cx="26150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F5E1D-6FBF-474F-BCA9-CAA69FBA94C1}"/>
                  </a:ext>
                </a:extLst>
              </p:cNvPr>
              <p:cNvSpPr txBox="1"/>
              <p:nvPr/>
            </p:nvSpPr>
            <p:spPr>
              <a:xfrm>
                <a:off x="4769266" y="4622636"/>
                <a:ext cx="83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E-mail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721213-EE15-497A-8BE2-9DE14D414478}"/>
                  </a:ext>
                </a:extLst>
              </p:cNvPr>
              <p:cNvSpPr txBox="1"/>
              <p:nvPr/>
            </p:nvSpPr>
            <p:spPr>
              <a:xfrm>
                <a:off x="5721434" y="4622636"/>
                <a:ext cx="787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Request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86117D1-20B9-474D-ADD8-B71B70BDDA8E}"/>
                  </a:ext>
                </a:extLst>
              </p:cNvPr>
              <p:cNvSpPr txBox="1"/>
              <p:nvPr/>
            </p:nvSpPr>
            <p:spPr>
              <a:xfrm>
                <a:off x="6468710" y="3710756"/>
                <a:ext cx="8953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Response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E4BE84-DC7D-431B-ADB7-7B1376DB4F72}"/>
                  </a:ext>
                </a:extLst>
              </p:cNvPr>
              <p:cNvGrpSpPr/>
              <p:nvPr/>
            </p:nvGrpSpPr>
            <p:grpSpPr>
              <a:xfrm>
                <a:off x="4446165" y="2235364"/>
                <a:ext cx="1037784" cy="1311573"/>
                <a:chOff x="4446165" y="2235364"/>
                <a:chExt cx="1037784" cy="1311573"/>
              </a:xfrm>
            </p:grpSpPr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6FF09CAD-B7B5-4626-938E-3E12CB6ACAAC}"/>
                    </a:ext>
                  </a:extLst>
                </p:cNvPr>
                <p:cNvCxnSpPr>
                  <a:cxnSpLocks/>
                  <a:endCxn id="5" idx="1"/>
                </p:cNvCxnSpPr>
                <p:nvPr/>
              </p:nvCxnSpPr>
              <p:spPr>
                <a:xfrm>
                  <a:off x="4446165" y="2235364"/>
                  <a:ext cx="743983" cy="1311573"/>
                </a:xfrm>
                <a:prstGeom prst="straightConnector1">
                  <a:avLst/>
                </a:prstGeom>
                <a:ln w="762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77E22C9-D2FD-403F-AA97-FF25CE7DECA4}"/>
                    </a:ext>
                  </a:extLst>
                </p:cNvPr>
                <p:cNvSpPr txBox="1"/>
                <p:nvPr/>
              </p:nvSpPr>
              <p:spPr>
                <a:xfrm>
                  <a:off x="4769266" y="2337153"/>
                  <a:ext cx="714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Event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496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F97CA5-E0F7-4D34-989F-F6B157B0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7121" cy="1325563"/>
          </a:xfrm>
        </p:spPr>
        <p:txBody>
          <a:bodyPr/>
          <a:lstStyle/>
          <a:p>
            <a:r>
              <a:rPr lang="en-US" b="1" dirty="0"/>
              <a:t>Ideal Process: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A40330-C755-487B-953F-AF3424EFAF6C}"/>
              </a:ext>
            </a:extLst>
          </p:cNvPr>
          <p:cNvGrpSpPr/>
          <p:nvPr/>
        </p:nvGrpSpPr>
        <p:grpSpPr>
          <a:xfrm>
            <a:off x="5645321" y="298135"/>
            <a:ext cx="5708479" cy="6556207"/>
            <a:chOff x="5645321" y="298135"/>
            <a:chExt cx="5708479" cy="655620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9F98947-E818-4EDA-BB38-C157E5F21C8C}"/>
                </a:ext>
              </a:extLst>
            </p:cNvPr>
            <p:cNvGrpSpPr/>
            <p:nvPr/>
          </p:nvGrpSpPr>
          <p:grpSpPr>
            <a:xfrm>
              <a:off x="8138667" y="2449590"/>
              <a:ext cx="1187423" cy="4320284"/>
              <a:chOff x="8138667" y="2449590"/>
              <a:chExt cx="1187423" cy="4320284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721E07AE-E1CD-46E9-B99E-C18805C7FB1D}"/>
                  </a:ext>
                </a:extLst>
              </p:cNvPr>
              <p:cNvSpPr/>
              <p:nvPr/>
            </p:nvSpPr>
            <p:spPr>
              <a:xfrm>
                <a:off x="8223904" y="2449590"/>
                <a:ext cx="1016950" cy="3396954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472CC9-1B19-45BF-809A-4CD0C6779C02}"/>
                  </a:ext>
                </a:extLst>
              </p:cNvPr>
              <p:cNvSpPr txBox="1"/>
              <p:nvPr/>
            </p:nvSpPr>
            <p:spPr>
              <a:xfrm>
                <a:off x="8138667" y="5846544"/>
                <a:ext cx="11874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Scalable Handler</a:t>
                </a:r>
              </a:p>
              <a:p>
                <a:pPr algn="ctr"/>
                <a:r>
                  <a:rPr lang="en-US" b="1" dirty="0"/>
                  <a:t>(Machine)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2974A10-E075-4DB8-B5B0-5B914B103656}"/>
                </a:ext>
              </a:extLst>
            </p:cNvPr>
            <p:cNvGrpSpPr/>
            <p:nvPr/>
          </p:nvGrpSpPr>
          <p:grpSpPr>
            <a:xfrm>
              <a:off x="9888198" y="2449591"/>
              <a:ext cx="1465602" cy="3766285"/>
              <a:chOff x="9888198" y="2449591"/>
              <a:chExt cx="1465602" cy="376628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E540E2-CD1E-4375-A4DF-A217494910D9}"/>
                  </a:ext>
                </a:extLst>
              </p:cNvPr>
              <p:cNvSpPr txBox="1"/>
              <p:nvPr/>
            </p:nvSpPr>
            <p:spPr>
              <a:xfrm>
                <a:off x="9888198" y="5846544"/>
                <a:ext cx="1465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Marketplace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9E478E8-B441-4833-BFEB-9A762A61548E}"/>
                  </a:ext>
                </a:extLst>
              </p:cNvPr>
              <p:cNvSpPr/>
              <p:nvPr/>
            </p:nvSpPr>
            <p:spPr>
              <a:xfrm>
                <a:off x="10112524" y="2449591"/>
                <a:ext cx="1016950" cy="33969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0A391B6-0B5D-4587-899A-62CC27395D0C}"/>
                </a:ext>
              </a:extLst>
            </p:cNvPr>
            <p:cNvCxnSpPr>
              <a:cxnSpLocks/>
              <a:stCxn id="49" idx="3"/>
              <a:endCxn id="52" idx="1"/>
            </p:cNvCxnSpPr>
            <p:nvPr/>
          </p:nvCxnSpPr>
          <p:spPr>
            <a:xfrm>
              <a:off x="9240854" y="4148067"/>
              <a:ext cx="871670" cy="1"/>
            </a:xfrm>
            <a:prstGeom prst="straightConnector1">
              <a:avLst/>
            </a:prstGeom>
            <a:ln w="762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98614A1-C721-4608-9C85-2C4FDBB21EC1}"/>
                </a:ext>
              </a:extLst>
            </p:cNvPr>
            <p:cNvGrpSpPr/>
            <p:nvPr/>
          </p:nvGrpSpPr>
          <p:grpSpPr>
            <a:xfrm>
              <a:off x="6849731" y="2539767"/>
              <a:ext cx="1374173" cy="2883414"/>
              <a:chOff x="6849731" y="2539767"/>
              <a:chExt cx="1374173" cy="288341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F040D6-4B46-4406-96D0-D6098F9C179C}"/>
                  </a:ext>
                </a:extLst>
              </p:cNvPr>
              <p:cNvSpPr txBox="1"/>
              <p:nvPr/>
            </p:nvSpPr>
            <p:spPr>
              <a:xfrm>
                <a:off x="7106956" y="2539767"/>
                <a:ext cx="859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Requests</a:t>
                </a:r>
              </a:p>
            </p:txBody>
          </p: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1290363B-3AA6-4041-94F4-41DB70581BC5}"/>
                  </a:ext>
                </a:extLst>
              </p:cNvPr>
              <p:cNvCxnSpPr>
                <a:stCxn id="60" idx="3"/>
                <a:endCxn id="49" idx="1"/>
              </p:cNvCxnSpPr>
              <p:nvPr/>
            </p:nvCxnSpPr>
            <p:spPr>
              <a:xfrm>
                <a:off x="6849731" y="2852262"/>
                <a:ext cx="1374173" cy="1295805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3E58EAC-EEEF-4A71-9193-82EF23186727}"/>
                  </a:ext>
                </a:extLst>
              </p:cNvPr>
              <p:cNvCxnSpPr>
                <a:cxnSpLocks/>
                <a:stCxn id="61" idx="3"/>
                <a:endCxn id="49" idx="1"/>
              </p:cNvCxnSpPr>
              <p:nvPr/>
            </p:nvCxnSpPr>
            <p:spPr>
              <a:xfrm flipV="1">
                <a:off x="6849731" y="4148067"/>
                <a:ext cx="1374173" cy="127511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9121193-155C-4FF2-A843-EA0664C37492}"/>
                  </a:ext>
                </a:extLst>
              </p:cNvPr>
              <p:cNvCxnSpPr>
                <a:stCxn id="49" idx="1"/>
                <a:endCxn id="59" idx="3"/>
              </p:cNvCxnSpPr>
              <p:nvPr/>
            </p:nvCxnSpPr>
            <p:spPr>
              <a:xfrm flipH="1">
                <a:off x="6849731" y="4148067"/>
                <a:ext cx="1374173" cy="83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D57E3CE-3618-43CF-B945-C05F38F1ED2F}"/>
                </a:ext>
              </a:extLst>
            </p:cNvPr>
            <p:cNvGrpSpPr/>
            <p:nvPr/>
          </p:nvGrpSpPr>
          <p:grpSpPr>
            <a:xfrm>
              <a:off x="5645322" y="2306977"/>
              <a:ext cx="1374173" cy="4547365"/>
              <a:chOff x="5645322" y="2306977"/>
              <a:chExt cx="1374173" cy="4547365"/>
            </a:xfrm>
          </p:grpSpPr>
          <p:sp>
            <p:nvSpPr>
              <p:cNvPr id="59" name="Flowchart: Display 58">
                <a:extLst>
                  <a:ext uri="{FF2B5EF4-FFF2-40B4-BE49-F238E27FC236}">
                    <a16:creationId xmlns:a16="http://schemas.microsoft.com/office/drawing/2014/main" id="{8E6D21EE-79B2-468E-9A54-FDBDEA2D0E0E}"/>
                  </a:ext>
                </a:extLst>
              </p:cNvPr>
              <p:cNvSpPr/>
              <p:nvPr/>
            </p:nvSpPr>
            <p:spPr>
              <a:xfrm>
                <a:off x="5815087" y="3611163"/>
                <a:ext cx="1034644" cy="1090569"/>
              </a:xfrm>
              <a:prstGeom prst="flowChartDisp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Display 59">
                <a:extLst>
                  <a:ext uri="{FF2B5EF4-FFF2-40B4-BE49-F238E27FC236}">
                    <a16:creationId xmlns:a16="http://schemas.microsoft.com/office/drawing/2014/main" id="{4AEB020A-D73B-41F8-8B46-4E79040B8368}"/>
                  </a:ext>
                </a:extLst>
              </p:cNvPr>
              <p:cNvSpPr/>
              <p:nvPr/>
            </p:nvSpPr>
            <p:spPr>
              <a:xfrm>
                <a:off x="5815087" y="2306977"/>
                <a:ext cx="1034644" cy="1090569"/>
              </a:xfrm>
              <a:prstGeom prst="flowChartDisp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A27E414-CED2-4786-8844-F01AEC012FC9}"/>
                  </a:ext>
                </a:extLst>
              </p:cNvPr>
              <p:cNvSpPr txBox="1"/>
              <p:nvPr/>
            </p:nvSpPr>
            <p:spPr>
              <a:xfrm>
                <a:off x="5815088" y="4915349"/>
                <a:ext cx="103464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.</a:t>
                </a:r>
              </a:p>
              <a:p>
                <a:pPr algn="ctr"/>
                <a:r>
                  <a:rPr lang="en-US" sz="20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.</a:t>
                </a:r>
              </a:p>
              <a:p>
                <a:pPr algn="ctr"/>
                <a:r>
                  <a:rPr lang="en-US" sz="20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.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DD25D11-04CE-400F-8941-FADB147A7283}"/>
                  </a:ext>
                </a:extLst>
              </p:cNvPr>
              <p:cNvSpPr txBox="1"/>
              <p:nvPr/>
            </p:nvSpPr>
            <p:spPr>
              <a:xfrm>
                <a:off x="5645322" y="5931012"/>
                <a:ext cx="13741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Scalable Web Interface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B7AC66C-6D82-4974-99A6-0FE095B56656}"/>
                </a:ext>
              </a:extLst>
            </p:cNvPr>
            <p:cNvGrpSpPr/>
            <p:nvPr/>
          </p:nvGrpSpPr>
          <p:grpSpPr>
            <a:xfrm>
              <a:off x="10201186" y="642124"/>
              <a:ext cx="839625" cy="1445031"/>
              <a:chOff x="10205332" y="654419"/>
              <a:chExt cx="839625" cy="1445031"/>
            </a:xfrm>
          </p:grpSpPr>
          <p:sp>
            <p:nvSpPr>
              <p:cNvPr id="42" name="Flowchart: Magnetic Disk 41">
                <a:extLst>
                  <a:ext uri="{FF2B5EF4-FFF2-40B4-BE49-F238E27FC236}">
                    <a16:creationId xmlns:a16="http://schemas.microsoft.com/office/drawing/2014/main" id="{7A8953D5-B03B-46A4-B314-A0FFC0CC72BA}"/>
                  </a:ext>
                </a:extLst>
              </p:cNvPr>
              <p:cNvSpPr/>
              <p:nvPr/>
            </p:nvSpPr>
            <p:spPr>
              <a:xfrm>
                <a:off x="10207470" y="654419"/>
                <a:ext cx="837487" cy="108104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3FA398B-B9E9-4051-9E04-033BF9CE0EA9}"/>
                  </a:ext>
                </a:extLst>
              </p:cNvPr>
              <p:cNvSpPr txBox="1"/>
              <p:nvPr/>
            </p:nvSpPr>
            <p:spPr>
              <a:xfrm>
                <a:off x="10205332" y="1730118"/>
                <a:ext cx="83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E-mail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A940D6E-1C70-4FA0-83E8-6C7563A40B3B}"/>
                </a:ext>
              </a:extLst>
            </p:cNvPr>
            <p:cNvGrpSpPr/>
            <p:nvPr/>
          </p:nvGrpSpPr>
          <p:grpSpPr>
            <a:xfrm>
              <a:off x="6849731" y="867520"/>
              <a:ext cx="3352524" cy="1582070"/>
              <a:chOff x="6849731" y="867520"/>
              <a:chExt cx="3352524" cy="158207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E17786-4012-4FEA-B6D0-2C15B54703CF}"/>
                  </a:ext>
                </a:extLst>
              </p:cNvPr>
              <p:cNvSpPr txBox="1"/>
              <p:nvPr/>
            </p:nvSpPr>
            <p:spPr>
              <a:xfrm>
                <a:off x="8284691" y="867520"/>
                <a:ext cx="8953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Response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298122F5-C94D-471E-947A-D4259BD06B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833311" y="1073296"/>
                <a:ext cx="1266943" cy="1470945"/>
              </a:xfrm>
              <a:prstGeom prst="bentConnector2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80CD1F04-81DD-4D15-841D-0A4DE83DD8D5}"/>
                  </a:ext>
                </a:extLst>
              </p:cNvPr>
              <p:cNvCxnSpPr>
                <a:cxnSpLocks/>
                <a:stCxn id="49" idx="0"/>
                <a:endCxn id="76" idx="3"/>
              </p:cNvCxnSpPr>
              <p:nvPr/>
            </p:nvCxnSpPr>
            <p:spPr>
              <a:xfrm rot="16200000" flipV="1">
                <a:off x="7153909" y="871120"/>
                <a:ext cx="1274292" cy="1882648"/>
              </a:xfrm>
              <a:prstGeom prst="bentConnector2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5D55AF5-B6D5-4F93-BB01-697942312A7F}"/>
                </a:ext>
              </a:extLst>
            </p:cNvPr>
            <p:cNvGrpSpPr/>
            <p:nvPr/>
          </p:nvGrpSpPr>
          <p:grpSpPr>
            <a:xfrm>
              <a:off x="5645321" y="298135"/>
              <a:ext cx="1374173" cy="1422447"/>
              <a:chOff x="5645321" y="298135"/>
              <a:chExt cx="1374173" cy="1422447"/>
            </a:xfrm>
          </p:grpSpPr>
          <p:sp>
            <p:nvSpPr>
              <p:cNvPr id="76" name="Flowchart: Display 75">
                <a:extLst>
                  <a:ext uri="{FF2B5EF4-FFF2-40B4-BE49-F238E27FC236}">
                    <a16:creationId xmlns:a16="http://schemas.microsoft.com/office/drawing/2014/main" id="{0D74CF9E-9328-4EFB-9E7E-81979FCA2E0F}"/>
                  </a:ext>
                </a:extLst>
              </p:cNvPr>
              <p:cNvSpPr/>
              <p:nvPr/>
            </p:nvSpPr>
            <p:spPr>
              <a:xfrm>
                <a:off x="5815087" y="630013"/>
                <a:ext cx="1034644" cy="1090569"/>
              </a:xfrm>
              <a:prstGeom prst="flowChartDisplay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9C4B05-6AC6-4E8B-9622-5D42953962A9}"/>
                  </a:ext>
                </a:extLst>
              </p:cNvPr>
              <p:cNvSpPr txBox="1"/>
              <p:nvPr/>
            </p:nvSpPr>
            <p:spPr>
              <a:xfrm>
                <a:off x="5645321" y="298135"/>
                <a:ext cx="1374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Monitoring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06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6C4E890E-400D-4489-B1E2-6DCFF41C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7121" cy="1325563"/>
          </a:xfrm>
        </p:spPr>
        <p:txBody>
          <a:bodyPr/>
          <a:lstStyle/>
          <a:p>
            <a:r>
              <a:rPr lang="en-US" b="1" dirty="0"/>
              <a:t>Milestone: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7392D9C-EECB-4172-8823-740BD400BC04}"/>
              </a:ext>
            </a:extLst>
          </p:cNvPr>
          <p:cNvGrpSpPr/>
          <p:nvPr/>
        </p:nvGrpSpPr>
        <p:grpSpPr>
          <a:xfrm>
            <a:off x="1550822" y="298135"/>
            <a:ext cx="9802978" cy="6471739"/>
            <a:chOff x="1550822" y="298135"/>
            <a:chExt cx="9802978" cy="647173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FB121F6-38F2-4774-9BFA-F22A89190C4B}"/>
                </a:ext>
              </a:extLst>
            </p:cNvPr>
            <p:cNvGrpSpPr/>
            <p:nvPr/>
          </p:nvGrpSpPr>
          <p:grpSpPr>
            <a:xfrm>
              <a:off x="8138667" y="2449590"/>
              <a:ext cx="1187423" cy="4320284"/>
              <a:chOff x="8138667" y="2449590"/>
              <a:chExt cx="1187423" cy="4320284"/>
            </a:xfrm>
          </p:grpSpPr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0A4DDC8E-5270-48F9-81A0-97A7E3305ABE}"/>
                  </a:ext>
                </a:extLst>
              </p:cNvPr>
              <p:cNvSpPr/>
              <p:nvPr/>
            </p:nvSpPr>
            <p:spPr>
              <a:xfrm>
                <a:off x="8223904" y="2449590"/>
                <a:ext cx="1016950" cy="3396954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073539-C59C-4A1D-B393-0333186F5764}"/>
                  </a:ext>
                </a:extLst>
              </p:cNvPr>
              <p:cNvSpPr txBox="1"/>
              <p:nvPr/>
            </p:nvSpPr>
            <p:spPr>
              <a:xfrm>
                <a:off x="8138667" y="5846544"/>
                <a:ext cx="11874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Scalable Handler</a:t>
                </a:r>
              </a:p>
              <a:p>
                <a:pPr algn="ctr"/>
                <a:r>
                  <a:rPr lang="en-US" b="1" dirty="0"/>
                  <a:t>(Machine)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F5C5B65-8D04-4F0B-867C-C9F5CC460C62}"/>
                </a:ext>
              </a:extLst>
            </p:cNvPr>
            <p:cNvGrpSpPr/>
            <p:nvPr/>
          </p:nvGrpSpPr>
          <p:grpSpPr>
            <a:xfrm>
              <a:off x="6007865" y="2450630"/>
              <a:ext cx="1665595" cy="4042245"/>
              <a:chOff x="6007865" y="2450630"/>
              <a:chExt cx="1665595" cy="4042245"/>
            </a:xfrm>
          </p:grpSpPr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DFF7B436-70CC-4178-B667-3711C61F8B54}"/>
                  </a:ext>
                </a:extLst>
              </p:cNvPr>
              <p:cNvSpPr/>
              <p:nvPr/>
            </p:nvSpPr>
            <p:spPr>
              <a:xfrm>
                <a:off x="6332188" y="2450630"/>
                <a:ext cx="1016950" cy="3396954"/>
              </a:xfrm>
              <a:prstGeom prst="flowChartAlternateProcess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A96B35-7726-4958-AF84-C1AA251FBBD4}"/>
                  </a:ext>
                </a:extLst>
              </p:cNvPr>
              <p:cNvSpPr txBox="1"/>
              <p:nvPr/>
            </p:nvSpPr>
            <p:spPr>
              <a:xfrm>
                <a:off x="6007865" y="5846544"/>
                <a:ext cx="16655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Correspondent</a:t>
                </a:r>
              </a:p>
              <a:p>
                <a:pPr algn="ctr"/>
                <a:r>
                  <a:rPr lang="en-US" b="1" dirty="0"/>
                  <a:t>(Person)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77D1374-A73C-455E-A93F-ACE4A5DC7C68}"/>
                </a:ext>
              </a:extLst>
            </p:cNvPr>
            <p:cNvGrpSpPr/>
            <p:nvPr/>
          </p:nvGrpSpPr>
          <p:grpSpPr>
            <a:xfrm>
              <a:off x="9888198" y="2449591"/>
              <a:ext cx="1465602" cy="3766285"/>
              <a:chOff x="9888198" y="2449591"/>
              <a:chExt cx="1465602" cy="376628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64340F4-5C87-475E-99BE-C8E7270780CA}"/>
                  </a:ext>
                </a:extLst>
              </p:cNvPr>
              <p:cNvSpPr txBox="1"/>
              <p:nvPr/>
            </p:nvSpPr>
            <p:spPr>
              <a:xfrm>
                <a:off x="9888198" y="5846544"/>
                <a:ext cx="1465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Marketplace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BD1D47-5C63-4D44-9A3C-6E4B28D9219A}"/>
                  </a:ext>
                </a:extLst>
              </p:cNvPr>
              <p:cNvSpPr/>
              <p:nvPr/>
            </p:nvSpPr>
            <p:spPr>
              <a:xfrm>
                <a:off x="10112524" y="2449591"/>
                <a:ext cx="1016950" cy="33969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8B7FAF-AC05-4BA5-AFA1-467BA7F952BE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9240854" y="4148067"/>
              <a:ext cx="871670" cy="1"/>
            </a:xfrm>
            <a:prstGeom prst="straightConnector1">
              <a:avLst/>
            </a:prstGeom>
            <a:ln w="762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5ABA92A-9AD5-4CC7-B65C-783BEB2103EA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7349138" y="4148067"/>
              <a:ext cx="874766" cy="1040"/>
            </a:xfrm>
            <a:prstGeom prst="straightConnector1">
              <a:avLst/>
            </a:prstGeom>
            <a:ln w="762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3FFDC1A-0402-4CEA-9216-0DD345527D0D}"/>
                </a:ext>
              </a:extLst>
            </p:cNvPr>
            <p:cNvGrpSpPr/>
            <p:nvPr/>
          </p:nvGrpSpPr>
          <p:grpSpPr>
            <a:xfrm>
              <a:off x="10201186" y="642124"/>
              <a:ext cx="839625" cy="1445031"/>
              <a:chOff x="10205332" y="654419"/>
              <a:chExt cx="839625" cy="1445031"/>
            </a:xfrm>
          </p:grpSpPr>
          <p:sp>
            <p:nvSpPr>
              <p:cNvPr id="51" name="Flowchart: Magnetic Disk 50">
                <a:extLst>
                  <a:ext uri="{FF2B5EF4-FFF2-40B4-BE49-F238E27FC236}">
                    <a16:creationId xmlns:a16="http://schemas.microsoft.com/office/drawing/2014/main" id="{1FEB7D50-A2DC-46A9-B2DA-3E35823EBC26}"/>
                  </a:ext>
                </a:extLst>
              </p:cNvPr>
              <p:cNvSpPr/>
              <p:nvPr/>
            </p:nvSpPr>
            <p:spPr>
              <a:xfrm>
                <a:off x="10207470" y="654419"/>
                <a:ext cx="837487" cy="108104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E174B51-4CEF-4D4D-A4D5-B7A2FA1CA6DE}"/>
                  </a:ext>
                </a:extLst>
              </p:cNvPr>
              <p:cNvSpPr txBox="1"/>
              <p:nvPr/>
            </p:nvSpPr>
            <p:spPr>
              <a:xfrm>
                <a:off x="10205332" y="1730118"/>
                <a:ext cx="83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E-mail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AC4E21-0EAF-451F-A129-F526907DAC9B}"/>
                </a:ext>
              </a:extLst>
            </p:cNvPr>
            <p:cNvGrpSpPr/>
            <p:nvPr/>
          </p:nvGrpSpPr>
          <p:grpSpPr>
            <a:xfrm>
              <a:off x="6849731" y="874869"/>
              <a:ext cx="3352524" cy="1574721"/>
              <a:chOff x="6849731" y="874869"/>
              <a:chExt cx="3352524" cy="157472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695B45-0B4C-46F0-856B-22F8E3B8D840}"/>
                  </a:ext>
                </a:extLst>
              </p:cNvPr>
              <p:cNvSpPr txBox="1"/>
              <p:nvPr/>
            </p:nvSpPr>
            <p:spPr>
              <a:xfrm>
                <a:off x="7673460" y="874869"/>
                <a:ext cx="22996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Response for Correspondent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8DFA9F5E-E408-42A2-AA43-CB4E46D71A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833311" y="1073296"/>
                <a:ext cx="1266943" cy="1470945"/>
              </a:xfrm>
              <a:prstGeom prst="bentConnector2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44AA56F7-4F9D-4972-A878-6E77AF38661E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rot="16200000" flipV="1">
                <a:off x="7153909" y="871120"/>
                <a:ext cx="1274292" cy="1882648"/>
              </a:xfrm>
              <a:prstGeom prst="bentConnector2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FDBAF38-3596-4D79-8365-5DB084C8A4B1}"/>
                </a:ext>
              </a:extLst>
            </p:cNvPr>
            <p:cNvGrpSpPr/>
            <p:nvPr/>
          </p:nvGrpSpPr>
          <p:grpSpPr>
            <a:xfrm>
              <a:off x="5645321" y="298135"/>
              <a:ext cx="1374173" cy="1422447"/>
              <a:chOff x="5645321" y="298135"/>
              <a:chExt cx="1374173" cy="1422447"/>
            </a:xfrm>
          </p:grpSpPr>
          <p:sp>
            <p:nvSpPr>
              <p:cNvPr id="60" name="Flowchart: Display 59">
                <a:extLst>
                  <a:ext uri="{FF2B5EF4-FFF2-40B4-BE49-F238E27FC236}">
                    <a16:creationId xmlns:a16="http://schemas.microsoft.com/office/drawing/2014/main" id="{AB82D955-9A1A-4A5C-9AA9-F6EC69B39244}"/>
                  </a:ext>
                </a:extLst>
              </p:cNvPr>
              <p:cNvSpPr/>
              <p:nvPr/>
            </p:nvSpPr>
            <p:spPr>
              <a:xfrm>
                <a:off x="5815087" y="630013"/>
                <a:ext cx="1034644" cy="1090569"/>
              </a:xfrm>
              <a:prstGeom prst="flowChartDisplay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3ED4F6F-5675-4A83-9B69-2B25BCDE6660}"/>
                  </a:ext>
                </a:extLst>
              </p:cNvPr>
              <p:cNvSpPr txBox="1"/>
              <p:nvPr/>
            </p:nvSpPr>
            <p:spPr>
              <a:xfrm>
                <a:off x="5645321" y="298135"/>
                <a:ext cx="1374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Monitoring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BFF2709-8224-40D1-9B42-394B2DAC5598}"/>
                </a:ext>
              </a:extLst>
            </p:cNvPr>
            <p:cNvGrpSpPr/>
            <p:nvPr/>
          </p:nvGrpSpPr>
          <p:grpSpPr>
            <a:xfrm>
              <a:off x="1550822" y="2028432"/>
              <a:ext cx="4778271" cy="3210802"/>
              <a:chOff x="1550822" y="2028432"/>
              <a:chExt cx="4778271" cy="3210802"/>
            </a:xfrm>
          </p:grpSpPr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DF32D899-B147-4E14-B41A-799FCF1FA550}"/>
                  </a:ext>
                </a:extLst>
              </p:cNvPr>
              <p:cNvSpPr/>
              <p:nvPr/>
            </p:nvSpPr>
            <p:spPr>
              <a:xfrm>
                <a:off x="2876593" y="3430218"/>
                <a:ext cx="837487" cy="108104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B1C5FE97-D288-48A5-A4A3-B03DD70C6DD6}"/>
                  </a:ext>
                </a:extLst>
              </p:cNvPr>
              <p:cNvSpPr/>
              <p:nvPr/>
            </p:nvSpPr>
            <p:spPr>
              <a:xfrm>
                <a:off x="4731030" y="4148067"/>
                <a:ext cx="726392" cy="726392"/>
              </a:xfrm>
              <a:prstGeom prst="flowChartDelay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EDE9C92C-6624-4F79-A44A-C8FD90D3DA32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3714080" y="4160884"/>
                <a:ext cx="1016950" cy="350379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FC26651-6930-432B-92BB-A606E0805FD8}"/>
                  </a:ext>
                </a:extLst>
              </p:cNvPr>
              <p:cNvCxnSpPr>
                <a:stCxn id="8" idx="3"/>
              </p:cNvCxnSpPr>
              <p:nvPr/>
            </p:nvCxnSpPr>
            <p:spPr>
              <a:xfrm>
                <a:off x="5457422" y="4511263"/>
                <a:ext cx="87167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C4C200-4EC4-42A0-8C29-052E6FADF9BE}"/>
                  </a:ext>
                </a:extLst>
              </p:cNvPr>
              <p:cNvSpPr txBox="1"/>
              <p:nvPr/>
            </p:nvSpPr>
            <p:spPr>
              <a:xfrm>
                <a:off x="4731029" y="4869902"/>
                <a:ext cx="72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Delay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4757B93-D663-4AB9-A021-0D5F6F9237F3}"/>
                  </a:ext>
                </a:extLst>
              </p:cNvPr>
              <p:cNvCxnSpPr/>
              <p:nvPr/>
            </p:nvCxnSpPr>
            <p:spPr>
              <a:xfrm flipH="1">
                <a:off x="3714080" y="3853240"/>
                <a:ext cx="26150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F5E1D-6FBF-474F-BCA9-CAA69FBA94C1}"/>
                  </a:ext>
                </a:extLst>
              </p:cNvPr>
              <p:cNvSpPr txBox="1"/>
              <p:nvPr/>
            </p:nvSpPr>
            <p:spPr>
              <a:xfrm>
                <a:off x="2874455" y="4505917"/>
                <a:ext cx="83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E-mail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721213-EE15-497A-8BE2-9DE14D414478}"/>
                  </a:ext>
                </a:extLst>
              </p:cNvPr>
              <p:cNvSpPr txBox="1"/>
              <p:nvPr/>
            </p:nvSpPr>
            <p:spPr>
              <a:xfrm>
                <a:off x="3826623" y="4505917"/>
                <a:ext cx="787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Request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86117D1-20B9-474D-ADD8-B71B70BDDA8E}"/>
                  </a:ext>
                </a:extLst>
              </p:cNvPr>
              <p:cNvSpPr txBox="1"/>
              <p:nvPr/>
            </p:nvSpPr>
            <p:spPr>
              <a:xfrm>
                <a:off x="4244614" y="3558281"/>
                <a:ext cx="19507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Response for Requestor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5B61F0B-A247-4DA6-A962-6609E746245A}"/>
                  </a:ext>
                </a:extLst>
              </p:cNvPr>
              <p:cNvGrpSpPr/>
              <p:nvPr/>
            </p:nvGrpSpPr>
            <p:grpSpPr>
              <a:xfrm>
                <a:off x="2502463" y="2028432"/>
                <a:ext cx="1037784" cy="1343063"/>
                <a:chOff x="2502463" y="2028432"/>
                <a:chExt cx="1037784" cy="1343063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0B7AC25D-F371-4DE7-857C-791C16928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463" y="2028432"/>
                  <a:ext cx="792874" cy="1343063"/>
                </a:xfrm>
                <a:prstGeom prst="straightConnector1">
                  <a:avLst/>
                </a:prstGeom>
                <a:ln w="762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89C13F3-E759-4F2C-97CA-47B47A75B77A}"/>
                    </a:ext>
                  </a:extLst>
                </p:cNvPr>
                <p:cNvSpPr txBox="1"/>
                <p:nvPr/>
              </p:nvSpPr>
              <p:spPr>
                <a:xfrm>
                  <a:off x="2825564" y="2130221"/>
                  <a:ext cx="714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Event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088D2FC-9FE7-4944-A031-39BE64AF1C85}"/>
                  </a:ext>
                </a:extLst>
              </p:cNvPr>
              <p:cNvGrpSpPr/>
              <p:nvPr/>
            </p:nvGrpSpPr>
            <p:grpSpPr>
              <a:xfrm>
                <a:off x="1550822" y="2625004"/>
                <a:ext cx="1216714" cy="1345737"/>
                <a:chOff x="1659879" y="2625004"/>
                <a:chExt cx="1216714" cy="1345737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D7857ABF-92E8-4D5E-A72E-324F2BE790CC}"/>
                    </a:ext>
                  </a:extLst>
                </p:cNvPr>
                <p:cNvCxnSpPr>
                  <a:cxnSpLocks/>
                  <a:endCxn id="5" idx="2"/>
                </p:cNvCxnSpPr>
                <p:nvPr/>
              </p:nvCxnSpPr>
              <p:spPr>
                <a:xfrm>
                  <a:off x="2046440" y="2625004"/>
                  <a:ext cx="830153" cy="1345737"/>
                </a:xfrm>
                <a:prstGeom prst="straightConnector1">
                  <a:avLst/>
                </a:prstGeom>
                <a:ln w="762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8DC22E-0C84-4A5F-BD9B-5EDECFD99ACF}"/>
                    </a:ext>
                  </a:extLst>
                </p:cNvPr>
                <p:cNvSpPr txBox="1"/>
                <p:nvPr/>
              </p:nvSpPr>
              <p:spPr>
                <a:xfrm>
                  <a:off x="1659879" y="3188949"/>
                  <a:ext cx="7731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Result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582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isplay 4">
            <a:extLst>
              <a:ext uri="{FF2B5EF4-FFF2-40B4-BE49-F238E27FC236}">
                <a16:creationId xmlns:a16="http://schemas.microsoft.com/office/drawing/2014/main" id="{FDBEB5FB-B31A-40E0-A752-8488D7683A84}"/>
              </a:ext>
            </a:extLst>
          </p:cNvPr>
          <p:cNvSpPr/>
          <p:nvPr/>
        </p:nvSpPr>
        <p:spPr>
          <a:xfrm>
            <a:off x="2770862" y="2788467"/>
            <a:ext cx="1034644" cy="1090569"/>
          </a:xfrm>
          <a:prstGeom prst="flowChartDispla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22E8259E-6BC3-436A-B704-24C8E2CCD543}"/>
              </a:ext>
            </a:extLst>
          </p:cNvPr>
          <p:cNvSpPr/>
          <p:nvPr/>
        </p:nvSpPr>
        <p:spPr>
          <a:xfrm>
            <a:off x="9641570" y="2345247"/>
            <a:ext cx="1034643" cy="1090571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AA5B1-E797-44ED-AAE5-EF897C93305C}"/>
              </a:ext>
            </a:extLst>
          </p:cNvPr>
          <p:cNvSpPr txBox="1"/>
          <p:nvPr/>
        </p:nvSpPr>
        <p:spPr>
          <a:xfrm>
            <a:off x="5196886" y="5195411"/>
            <a:ext cx="8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Flask</a:t>
            </a:r>
          </a:p>
          <a:p>
            <a:r>
              <a:rPr lang="en-US" b="1" dirty="0"/>
              <a:t>Server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7E6432B-4BAE-4CF8-858A-B1D6C9E67435}"/>
              </a:ext>
            </a:extLst>
          </p:cNvPr>
          <p:cNvSpPr/>
          <p:nvPr/>
        </p:nvSpPr>
        <p:spPr>
          <a:xfrm>
            <a:off x="5196888" y="4104842"/>
            <a:ext cx="830510" cy="1090570"/>
          </a:xfrm>
          <a:prstGeom prst="flowChartOnline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BE084-C626-437B-8686-A7DA57528E4D}"/>
              </a:ext>
            </a:extLst>
          </p:cNvPr>
          <p:cNvSpPr txBox="1"/>
          <p:nvPr/>
        </p:nvSpPr>
        <p:spPr>
          <a:xfrm>
            <a:off x="9641568" y="655174"/>
            <a:ext cx="103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77701-823F-45D4-A47B-5C26C2021C2B}"/>
              </a:ext>
            </a:extLst>
          </p:cNvPr>
          <p:cNvSpPr txBox="1"/>
          <p:nvPr/>
        </p:nvSpPr>
        <p:spPr>
          <a:xfrm>
            <a:off x="7418780" y="3433720"/>
            <a:ext cx="8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Redis</a:t>
            </a:r>
          </a:p>
          <a:p>
            <a:r>
              <a:rPr lang="en-US" b="1" dirty="0"/>
              <a:t>Server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D05839A-A570-4487-BAD6-B98D46BD288A}"/>
              </a:ext>
            </a:extLst>
          </p:cNvPr>
          <p:cNvSpPr/>
          <p:nvPr/>
        </p:nvSpPr>
        <p:spPr>
          <a:xfrm>
            <a:off x="9641570" y="1022406"/>
            <a:ext cx="1034643" cy="1090571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FD8DDD84-089C-470E-A53D-7B2AF0320F6E}"/>
              </a:ext>
            </a:extLst>
          </p:cNvPr>
          <p:cNvSpPr/>
          <p:nvPr/>
        </p:nvSpPr>
        <p:spPr>
          <a:xfrm>
            <a:off x="9641570" y="3674377"/>
            <a:ext cx="1034643" cy="1090571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E5993-DD6A-4B83-96EA-6AB874E54EA6}"/>
              </a:ext>
            </a:extLst>
          </p:cNvPr>
          <p:cNvSpPr txBox="1"/>
          <p:nvPr/>
        </p:nvSpPr>
        <p:spPr>
          <a:xfrm>
            <a:off x="9641568" y="4919847"/>
            <a:ext cx="103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4" name="Flowchart: Display 33">
            <a:extLst>
              <a:ext uri="{FF2B5EF4-FFF2-40B4-BE49-F238E27FC236}">
                <a16:creationId xmlns:a16="http://schemas.microsoft.com/office/drawing/2014/main" id="{E094F52B-5673-4263-8522-BEA1D10CB8A5}"/>
              </a:ext>
            </a:extLst>
          </p:cNvPr>
          <p:cNvSpPr/>
          <p:nvPr/>
        </p:nvSpPr>
        <p:spPr>
          <a:xfrm>
            <a:off x="2770860" y="4104842"/>
            <a:ext cx="1034644" cy="1090569"/>
          </a:xfrm>
          <a:prstGeom prst="flowChartDispla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isplay 34">
            <a:extLst>
              <a:ext uri="{FF2B5EF4-FFF2-40B4-BE49-F238E27FC236}">
                <a16:creationId xmlns:a16="http://schemas.microsoft.com/office/drawing/2014/main" id="{DEBEB326-719A-4DF3-A8DE-72B7357CD789}"/>
              </a:ext>
            </a:extLst>
          </p:cNvPr>
          <p:cNvSpPr/>
          <p:nvPr/>
        </p:nvSpPr>
        <p:spPr>
          <a:xfrm>
            <a:off x="2770863" y="5427680"/>
            <a:ext cx="1034644" cy="1090569"/>
          </a:xfrm>
          <a:prstGeom prst="flowChartDispla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D7406C-F02B-45A9-81E1-2A1C4685B8C9}"/>
              </a:ext>
            </a:extLst>
          </p:cNvPr>
          <p:cNvSpPr txBox="1"/>
          <p:nvPr/>
        </p:nvSpPr>
        <p:spPr>
          <a:xfrm>
            <a:off x="1730891" y="5788298"/>
            <a:ext cx="103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React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4CED9F-FFF4-4788-BD21-4E8C2C45FFDD}"/>
              </a:ext>
            </a:extLst>
          </p:cNvPr>
          <p:cNvSpPr txBox="1"/>
          <p:nvPr/>
        </p:nvSpPr>
        <p:spPr>
          <a:xfrm>
            <a:off x="2770861" y="1604642"/>
            <a:ext cx="103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82" name="Flowchart: Magnetic Disk 81">
            <a:extLst>
              <a:ext uri="{FF2B5EF4-FFF2-40B4-BE49-F238E27FC236}">
                <a16:creationId xmlns:a16="http://schemas.microsoft.com/office/drawing/2014/main" id="{3EF15368-8CBA-4F80-8692-804A1E0F3827}"/>
              </a:ext>
            </a:extLst>
          </p:cNvPr>
          <p:cNvSpPr/>
          <p:nvPr/>
        </p:nvSpPr>
        <p:spPr>
          <a:xfrm>
            <a:off x="7418780" y="2345247"/>
            <a:ext cx="830510" cy="109057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AFFFD6-B6F1-4E9E-9BB1-0FD95AE2CBB0}"/>
              </a:ext>
            </a:extLst>
          </p:cNvPr>
          <p:cNvSpPr txBox="1"/>
          <p:nvPr/>
        </p:nvSpPr>
        <p:spPr>
          <a:xfrm>
            <a:off x="1511996" y="418555"/>
            <a:ext cx="125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Redis Dashboard</a:t>
            </a:r>
          </a:p>
        </p:txBody>
      </p:sp>
      <p:sp>
        <p:nvSpPr>
          <p:cNvPr id="124" name="Flowchart: Display 123">
            <a:extLst>
              <a:ext uri="{FF2B5EF4-FFF2-40B4-BE49-F238E27FC236}">
                <a16:creationId xmlns:a16="http://schemas.microsoft.com/office/drawing/2014/main" id="{47AE7333-42F8-40A2-B55A-C4D1C5B79A82}"/>
              </a:ext>
            </a:extLst>
          </p:cNvPr>
          <p:cNvSpPr/>
          <p:nvPr/>
        </p:nvSpPr>
        <p:spPr>
          <a:xfrm>
            <a:off x="2770862" y="196437"/>
            <a:ext cx="1034644" cy="1090569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26F41E6-4C11-4FDB-803C-4641411A2D89}"/>
              </a:ext>
            </a:extLst>
          </p:cNvPr>
          <p:cNvCxnSpPr>
            <a:cxnSpLocks/>
            <a:stCxn id="82" idx="4"/>
            <a:endCxn id="18" idx="1"/>
          </p:cNvCxnSpPr>
          <p:nvPr/>
        </p:nvCxnSpPr>
        <p:spPr>
          <a:xfrm>
            <a:off x="8249290" y="2890533"/>
            <a:ext cx="1392280" cy="13291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A578C4F8-E0FB-4C99-803E-D0020C304D2D}"/>
              </a:ext>
            </a:extLst>
          </p:cNvPr>
          <p:cNvCxnSpPr>
            <a:cxnSpLocks/>
            <a:stCxn id="82" idx="4"/>
            <a:endCxn id="19" idx="1"/>
          </p:cNvCxnSpPr>
          <p:nvPr/>
        </p:nvCxnSpPr>
        <p:spPr>
          <a:xfrm>
            <a:off x="8249290" y="2890533"/>
            <a:ext cx="1392278" cy="25371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D26B8272-3D06-4445-869C-CB6B07100950}"/>
              </a:ext>
            </a:extLst>
          </p:cNvPr>
          <p:cNvCxnSpPr>
            <a:cxnSpLocks/>
            <a:stCxn id="82" idx="4"/>
            <a:endCxn id="17" idx="1"/>
          </p:cNvCxnSpPr>
          <p:nvPr/>
        </p:nvCxnSpPr>
        <p:spPr>
          <a:xfrm flipV="1">
            <a:off x="8249290" y="1567692"/>
            <a:ext cx="1392280" cy="13228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0C6DCC6-FF6C-46A8-8712-DF38A79DAC10}"/>
              </a:ext>
            </a:extLst>
          </p:cNvPr>
          <p:cNvCxnSpPr>
            <a:stCxn id="82" idx="4"/>
            <a:endCxn id="7" idx="1"/>
          </p:cNvCxnSpPr>
          <p:nvPr/>
        </p:nvCxnSpPr>
        <p:spPr>
          <a:xfrm>
            <a:off x="8249290" y="2890533"/>
            <a:ext cx="13922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11A3A33-1DC5-4887-B35E-A2E5961A3FC2}"/>
              </a:ext>
            </a:extLst>
          </p:cNvPr>
          <p:cNvCxnSpPr>
            <a:stCxn id="35" idx="3"/>
            <a:endCxn id="12" idx="1"/>
          </p:cNvCxnSpPr>
          <p:nvPr/>
        </p:nvCxnSpPr>
        <p:spPr>
          <a:xfrm flipV="1">
            <a:off x="3805507" y="4650127"/>
            <a:ext cx="1391381" cy="1322838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BADC6511-B27C-44EF-8B90-F6900AAFCD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805506" y="3333752"/>
            <a:ext cx="1391382" cy="131637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767C2719-288D-4CE8-AC5C-99E910688842}"/>
              </a:ext>
            </a:extLst>
          </p:cNvPr>
          <p:cNvCxnSpPr>
            <a:cxnSpLocks/>
            <a:stCxn id="44" idx="3"/>
            <a:endCxn id="12" idx="1"/>
          </p:cNvCxnSpPr>
          <p:nvPr/>
        </p:nvCxnSpPr>
        <p:spPr>
          <a:xfrm>
            <a:off x="3805504" y="2112474"/>
            <a:ext cx="1391384" cy="25376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FD96C4C-B4C1-40B6-9DCF-55D7D8B26561}"/>
              </a:ext>
            </a:extLst>
          </p:cNvPr>
          <p:cNvCxnSpPr>
            <a:stCxn id="12" idx="1"/>
            <a:endCxn id="34" idx="3"/>
          </p:cNvCxnSpPr>
          <p:nvPr/>
        </p:nvCxnSpPr>
        <p:spPr>
          <a:xfrm flipH="1">
            <a:off x="3805504" y="4650127"/>
            <a:ext cx="139138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CD155B9-1AA7-4740-8F36-5BF2CF611731}"/>
              </a:ext>
            </a:extLst>
          </p:cNvPr>
          <p:cNvSpPr txBox="1"/>
          <p:nvPr/>
        </p:nvSpPr>
        <p:spPr>
          <a:xfrm>
            <a:off x="162375" y="6157630"/>
            <a:ext cx="260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Scales</a:t>
            </a:r>
            <a:r>
              <a:rPr lang="en-US" sz="1400" dirty="0"/>
              <a:t> via Load-Distribution Methods Provided by </a:t>
            </a:r>
            <a:r>
              <a:rPr lang="en-US" sz="1400" dirty="0" err="1"/>
              <a:t>Kube</a:t>
            </a:r>
            <a:r>
              <a:rPr lang="en-US" sz="1400" dirty="0"/>
              <a:t>-Proxy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C0C7EF3-883A-4B7E-8217-2503D0E19087}"/>
              </a:ext>
            </a:extLst>
          </p:cNvPr>
          <p:cNvSpPr txBox="1"/>
          <p:nvPr/>
        </p:nvSpPr>
        <p:spPr>
          <a:xfrm>
            <a:off x="9641568" y="5972964"/>
            <a:ext cx="255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Scales</a:t>
            </a:r>
            <a:r>
              <a:rPr lang="en-US" sz="1400" dirty="0"/>
              <a:t> via Load-Balancing w/ Additional Redis Worker Pods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38EB9A23-0B0F-4D97-8B81-64B03F299900}"/>
              </a:ext>
            </a:extLst>
          </p:cNvPr>
          <p:cNvCxnSpPr>
            <a:stCxn id="82" idx="2"/>
            <a:endCxn id="124" idx="3"/>
          </p:cNvCxnSpPr>
          <p:nvPr/>
        </p:nvCxnSpPr>
        <p:spPr>
          <a:xfrm rot="10800000">
            <a:off x="3805506" y="741723"/>
            <a:ext cx="3613274" cy="2148811"/>
          </a:xfrm>
          <a:prstGeom prst="bentConnector3">
            <a:avLst>
              <a:gd name="adj1" fmla="val 2114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5078E88C-99D0-4D92-84BB-5D703091E606}"/>
              </a:ext>
            </a:extLst>
          </p:cNvPr>
          <p:cNvCxnSpPr>
            <a:stCxn id="12" idx="3"/>
            <a:endCxn id="82" idx="2"/>
          </p:cNvCxnSpPr>
          <p:nvPr/>
        </p:nvCxnSpPr>
        <p:spPr>
          <a:xfrm flipV="1">
            <a:off x="5888980" y="2890533"/>
            <a:ext cx="1529800" cy="1759594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0339CFF-F965-4E19-8431-558F2600D926}"/>
              </a:ext>
            </a:extLst>
          </p:cNvPr>
          <p:cNvCxnSpPr>
            <a:cxnSpLocks/>
          </p:cNvCxnSpPr>
          <p:nvPr/>
        </p:nvCxnSpPr>
        <p:spPr>
          <a:xfrm flipV="1">
            <a:off x="10676211" y="653907"/>
            <a:ext cx="640538" cy="483325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01385FC1-16C9-4C8A-B47D-CE135238E0BD}"/>
              </a:ext>
            </a:extLst>
          </p:cNvPr>
          <p:cNvSpPr txBox="1"/>
          <p:nvPr/>
        </p:nvSpPr>
        <p:spPr>
          <a:xfrm>
            <a:off x="10996480" y="335097"/>
            <a:ext cx="8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E-mail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FC811EF-4156-486A-86CF-B1A7B739E7E7}"/>
              </a:ext>
            </a:extLst>
          </p:cNvPr>
          <p:cNvSpPr txBox="1"/>
          <p:nvPr/>
        </p:nvSpPr>
        <p:spPr>
          <a:xfrm>
            <a:off x="6154253" y="433946"/>
            <a:ext cx="64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Result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53954C9-E3AB-48C4-89B3-496D61A69A4E}"/>
              </a:ext>
            </a:extLst>
          </p:cNvPr>
          <p:cNvSpPr txBox="1"/>
          <p:nvPr/>
        </p:nvSpPr>
        <p:spPr>
          <a:xfrm>
            <a:off x="6143540" y="465851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28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90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Current Process:</vt:lpstr>
      <vt:lpstr>Ideal Process:</vt:lpstr>
      <vt:lpstr>Milestone: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edwardyliu</dc:creator>
  <cp:lastModifiedBy>edwardyliu</cp:lastModifiedBy>
  <cp:revision>16</cp:revision>
  <dcterms:created xsi:type="dcterms:W3CDTF">2020-05-15T03:42:02Z</dcterms:created>
  <dcterms:modified xsi:type="dcterms:W3CDTF">2020-05-15T06:08:48Z</dcterms:modified>
</cp:coreProperties>
</file>