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33" r:id="rId1"/>
    <p:sldMasterId id="2147483750" r:id="rId2"/>
  </p:sldMasterIdLst>
  <p:notesMasterIdLst>
    <p:notesMasterId r:id="rId13"/>
  </p:notesMasterIdLst>
  <p:handoutMasterIdLst>
    <p:handoutMasterId r:id="rId14"/>
  </p:handoutMasterIdLst>
  <p:sldIdLst>
    <p:sldId id="364" r:id="rId3"/>
    <p:sldId id="357" r:id="rId4"/>
    <p:sldId id="359" r:id="rId5"/>
    <p:sldId id="360" r:id="rId6"/>
    <p:sldId id="361" r:id="rId7"/>
    <p:sldId id="362" r:id="rId8"/>
    <p:sldId id="365" r:id="rId9"/>
    <p:sldId id="366" r:id="rId10"/>
    <p:sldId id="363" r:id="rId11"/>
    <p:sldId id="358" r:id="rId12"/>
  </p:sldIdLst>
  <p:sldSz cx="10693400" cy="7561263"/>
  <p:notesSz cx="6731000" cy="9855200"/>
  <p:embeddedFontLst>
    <p:embeddedFont>
      <p:font typeface="Raleway" panose="020B0503030101060003" pitchFamily="34" charset="0"/>
      <p:regular r:id="rId15"/>
    </p:embeddedFont>
    <p:embeddedFont>
      <p:font typeface="Raleway Thin" panose="020B0203030101060003" pitchFamily="34" charset="0"/>
      <p:regular r:id="rId16"/>
    </p:embeddedFont>
    <p:embeddedFont>
      <p:font typeface="Segoe Print" panose="02000600000000000000" pitchFamily="2" charset="0"/>
      <p:regular r:id="rId17"/>
      <p:bold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Segoe UI Light" panose="020B0502040204020203" pitchFamily="34" charset="0"/>
      <p:regular r:id="rId23"/>
      <p:italic r:id="rId24"/>
    </p:embeddedFont>
  </p:embeddedFont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48">
          <p15:clr>
            <a:srgbClr val="A4A3A4"/>
          </p15:clr>
        </p15:guide>
        <p15:guide id="2" orient="horz" pos="111">
          <p15:clr>
            <a:srgbClr val="A4A3A4"/>
          </p15:clr>
        </p15:guide>
        <p15:guide id="3" orient="horz" pos="704" userDrawn="1">
          <p15:clr>
            <a:srgbClr val="A4A3A4"/>
          </p15:clr>
        </p15:guide>
        <p15:guide id="4" orient="horz" pos="931" userDrawn="1">
          <p15:clr>
            <a:srgbClr val="A4A3A4"/>
          </p15:clr>
        </p15:guide>
        <p15:guide id="5" orient="horz" pos="4421">
          <p15:clr>
            <a:srgbClr val="A4A3A4"/>
          </p15:clr>
        </p15:guide>
        <p15:guide id="6" pos="6609">
          <p15:clr>
            <a:srgbClr val="A4A3A4"/>
          </p15:clr>
        </p15:guide>
        <p15:guide id="7" pos="123" userDrawn="1">
          <p15:clr>
            <a:srgbClr val="A4A3A4"/>
          </p15:clr>
        </p15:guide>
        <p15:guide id="8" pos="418" userDrawn="1">
          <p15:clr>
            <a:srgbClr val="A4A3A4"/>
          </p15:clr>
        </p15:guide>
        <p15:guide id="9" pos="3232">
          <p15:clr>
            <a:srgbClr val="A4A3A4"/>
          </p15:clr>
        </p15:guide>
        <p15:guide id="10" pos="3503">
          <p15:clr>
            <a:srgbClr val="A4A3A4"/>
          </p15:clr>
        </p15:guide>
        <p15:guide id="11" pos="6316">
          <p15:clr>
            <a:srgbClr val="A4A3A4"/>
          </p15:clr>
        </p15:guide>
        <p15:guide id="12" orient="horz" pos="4650">
          <p15:clr>
            <a:srgbClr val="A4A3A4"/>
          </p15:clr>
        </p15:guide>
        <p15:guide id="13" orient="horz" pos="114">
          <p15:clr>
            <a:srgbClr val="A4A3A4"/>
          </p15:clr>
        </p15:guide>
        <p15:guide id="14" orient="horz" pos="702">
          <p15:clr>
            <a:srgbClr val="A4A3A4"/>
          </p15:clr>
        </p15:guide>
        <p15:guide id="15" orient="horz" pos="929">
          <p15:clr>
            <a:srgbClr val="A4A3A4"/>
          </p15:clr>
        </p15:guide>
        <p15:guide id="16" orient="horz" pos="4423">
          <p15:clr>
            <a:srgbClr val="A4A3A4"/>
          </p15:clr>
        </p15:guide>
        <p15:guide id="17" pos="6612">
          <p15:clr>
            <a:srgbClr val="A4A3A4"/>
          </p15:clr>
        </p15:guide>
        <p15:guide id="18" pos="124">
          <p15:clr>
            <a:srgbClr val="A4A3A4"/>
          </p15:clr>
        </p15:guide>
        <p15:guide id="19" pos="420">
          <p15:clr>
            <a:srgbClr val="A4A3A4"/>
          </p15:clr>
        </p15:guide>
        <p15:guide id="20" pos="3233">
          <p15:clr>
            <a:srgbClr val="A4A3A4"/>
          </p15:clr>
        </p15:guide>
        <p15:guide id="21" pos="35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223"/>
    <a:srgbClr val="F8BE05"/>
    <a:srgbClr val="F9B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5AB41-6F2F-4D24-A9F0-CE95603BFC31}" v="11" dt="2019-12-10T14:37:13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00" d="100"/>
          <a:sy n="100" d="100"/>
        </p:scale>
        <p:origin x="1380" y="90"/>
      </p:cViewPr>
      <p:guideLst>
        <p:guide orient="horz" pos="4648"/>
        <p:guide orient="horz" pos="111"/>
        <p:guide orient="horz" pos="704"/>
        <p:guide orient="horz" pos="931"/>
        <p:guide orient="horz" pos="4421"/>
        <p:guide pos="6609"/>
        <p:guide pos="123"/>
        <p:guide pos="418"/>
        <p:guide pos="3232"/>
        <p:guide pos="3503"/>
        <p:guide pos="6316"/>
        <p:guide orient="horz" pos="4650"/>
        <p:guide orient="horz" pos="114"/>
        <p:guide orient="horz" pos="702"/>
        <p:guide orient="horz" pos="929"/>
        <p:guide orient="horz" pos="4423"/>
        <p:guide pos="6612"/>
        <p:guide pos="124"/>
        <p:guide pos="420"/>
        <p:guide pos="3233"/>
        <p:guide pos="35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ones (MLCSU)" userId="dbe7569e-0422-4ba6-ab75-1a53cdbe6d99" providerId="ADAL" clId="{EBC6D039-1836-41A1-ACDB-4FE07267D085}"/>
    <pc:docChg chg="undo modSld">
      <pc:chgData name="Andrew Jones (MLCSU)" userId="dbe7569e-0422-4ba6-ab75-1a53cdbe6d99" providerId="ADAL" clId="{EBC6D039-1836-41A1-ACDB-4FE07267D085}" dt="2019-06-09T13:17:15.896" v="204" actId="20577"/>
      <pc:docMkLst>
        <pc:docMk/>
      </pc:docMkLst>
      <pc:sldChg chg="modSp">
        <pc:chgData name="Andrew Jones (MLCSU)" userId="dbe7569e-0422-4ba6-ab75-1a53cdbe6d99" providerId="ADAL" clId="{EBC6D039-1836-41A1-ACDB-4FE07267D085}" dt="2019-06-07T10:26:53.526" v="195" actId="20577"/>
        <pc:sldMkLst>
          <pc:docMk/>
          <pc:sldMk cId="6378126" sldId="357"/>
        </pc:sldMkLst>
        <pc:spChg chg="mod">
          <ac:chgData name="Andrew Jones (MLCSU)" userId="dbe7569e-0422-4ba6-ab75-1a53cdbe6d99" providerId="ADAL" clId="{EBC6D039-1836-41A1-ACDB-4FE07267D085}" dt="2019-06-07T10:26:53.526" v="195" actId="20577"/>
          <ac:spMkLst>
            <pc:docMk/>
            <pc:sldMk cId="6378126" sldId="357"/>
            <ac:spMk id="6" creationId="{5CA1C7F9-2613-4435-95DD-27A410F5F137}"/>
          </ac:spMkLst>
        </pc:spChg>
        <pc:spChg chg="mod">
          <ac:chgData name="Andrew Jones (MLCSU)" userId="dbe7569e-0422-4ba6-ab75-1a53cdbe6d99" providerId="ADAL" clId="{EBC6D039-1836-41A1-ACDB-4FE07267D085}" dt="2019-06-02T08:14:13.221" v="34" actId="1076"/>
          <ac:spMkLst>
            <pc:docMk/>
            <pc:sldMk cId="6378126" sldId="357"/>
            <ac:spMk id="7" creationId="{C3D7C6CE-11C5-4ECB-B21E-3F516B279CEA}"/>
          </ac:spMkLst>
        </pc:spChg>
      </pc:sldChg>
      <pc:sldChg chg="modSp">
        <pc:chgData name="Andrew Jones (MLCSU)" userId="dbe7569e-0422-4ba6-ab75-1a53cdbe6d99" providerId="ADAL" clId="{EBC6D039-1836-41A1-ACDB-4FE07267D085}" dt="2019-06-09T13:17:02.897" v="202" actId="115"/>
        <pc:sldMkLst>
          <pc:docMk/>
          <pc:sldMk cId="2169541316" sldId="359"/>
        </pc:sldMkLst>
        <pc:spChg chg="mod">
          <ac:chgData name="Andrew Jones (MLCSU)" userId="dbe7569e-0422-4ba6-ab75-1a53cdbe6d99" providerId="ADAL" clId="{EBC6D039-1836-41A1-ACDB-4FE07267D085}" dt="2019-06-09T13:17:02.897" v="202" actId="115"/>
          <ac:spMkLst>
            <pc:docMk/>
            <pc:sldMk cId="2169541316" sldId="359"/>
            <ac:spMk id="6" creationId="{5CA1C7F9-2613-4435-95DD-27A410F5F137}"/>
          </ac:spMkLst>
        </pc:spChg>
      </pc:sldChg>
      <pc:sldChg chg="modSp">
        <pc:chgData name="Andrew Jones (MLCSU)" userId="dbe7569e-0422-4ba6-ab75-1a53cdbe6d99" providerId="ADAL" clId="{EBC6D039-1836-41A1-ACDB-4FE07267D085}" dt="2019-06-09T13:16:52.713" v="201" actId="6549"/>
        <pc:sldMkLst>
          <pc:docMk/>
          <pc:sldMk cId="2617536289" sldId="360"/>
        </pc:sldMkLst>
        <pc:spChg chg="mod">
          <ac:chgData name="Andrew Jones (MLCSU)" userId="dbe7569e-0422-4ba6-ab75-1a53cdbe6d99" providerId="ADAL" clId="{EBC6D039-1836-41A1-ACDB-4FE07267D085}" dt="2019-06-09T13:16:52.713" v="201" actId="6549"/>
          <ac:spMkLst>
            <pc:docMk/>
            <pc:sldMk cId="2617536289" sldId="360"/>
            <ac:spMk id="6" creationId="{5CA1C7F9-2613-4435-95DD-27A410F5F137}"/>
          </ac:spMkLst>
        </pc:spChg>
      </pc:sldChg>
      <pc:sldChg chg="modSp">
        <pc:chgData name="Andrew Jones (MLCSU)" userId="dbe7569e-0422-4ba6-ab75-1a53cdbe6d99" providerId="ADAL" clId="{EBC6D039-1836-41A1-ACDB-4FE07267D085}" dt="2019-06-02T08:18:30.298" v="169" actId="20577"/>
        <pc:sldMkLst>
          <pc:docMk/>
          <pc:sldMk cId="2965206678" sldId="361"/>
        </pc:sldMkLst>
        <pc:spChg chg="mod">
          <ac:chgData name="Andrew Jones (MLCSU)" userId="dbe7569e-0422-4ba6-ab75-1a53cdbe6d99" providerId="ADAL" clId="{EBC6D039-1836-41A1-ACDB-4FE07267D085}" dt="2019-06-02T08:18:30.298" v="169" actId="20577"/>
          <ac:spMkLst>
            <pc:docMk/>
            <pc:sldMk cId="2965206678" sldId="361"/>
            <ac:spMk id="6" creationId="{5CA1C7F9-2613-4435-95DD-27A410F5F137}"/>
          </ac:spMkLst>
        </pc:spChg>
      </pc:sldChg>
      <pc:sldChg chg="modSp">
        <pc:chgData name="Andrew Jones (MLCSU)" userId="dbe7569e-0422-4ba6-ab75-1a53cdbe6d99" providerId="ADAL" clId="{EBC6D039-1836-41A1-ACDB-4FE07267D085}" dt="2019-06-09T13:17:15.896" v="204" actId="20577"/>
        <pc:sldMkLst>
          <pc:docMk/>
          <pc:sldMk cId="3984936780" sldId="362"/>
        </pc:sldMkLst>
        <pc:spChg chg="mod">
          <ac:chgData name="Andrew Jones (MLCSU)" userId="dbe7569e-0422-4ba6-ab75-1a53cdbe6d99" providerId="ADAL" clId="{EBC6D039-1836-41A1-ACDB-4FE07267D085}" dt="2019-06-09T13:17:15.896" v="204" actId="20577"/>
          <ac:spMkLst>
            <pc:docMk/>
            <pc:sldMk cId="3984936780" sldId="362"/>
            <ac:spMk id="6" creationId="{5CA1C7F9-2613-4435-95DD-27A410F5F137}"/>
          </ac:spMkLst>
        </pc:spChg>
      </pc:sldChg>
    </pc:docChg>
  </pc:docChgLst>
  <pc:docChgLst>
    <pc:chgData name="Andrew Jones (MLCSU)" userId="dbe7569e-0422-4ba6-ab75-1a53cdbe6d99" providerId="ADAL" clId="{13E913E3-5B90-44BA-918C-3012B79054E9}"/>
    <pc:docChg chg="modSld sldOrd">
      <pc:chgData name="Andrew Jones (MLCSU)" userId="dbe7569e-0422-4ba6-ab75-1a53cdbe6d99" providerId="ADAL" clId="{13E913E3-5B90-44BA-918C-3012B79054E9}" dt="2019-10-16T11:22:45.785" v="18"/>
      <pc:docMkLst>
        <pc:docMk/>
      </pc:docMkLst>
      <pc:sldChg chg="modSp">
        <pc:chgData name="Andrew Jones (MLCSU)" userId="dbe7569e-0422-4ba6-ab75-1a53cdbe6d99" providerId="ADAL" clId="{13E913E3-5B90-44BA-918C-3012B79054E9}" dt="2019-10-16T11:20:55.912" v="1" actId="113"/>
        <pc:sldMkLst>
          <pc:docMk/>
          <pc:sldMk cId="6378126" sldId="357"/>
        </pc:sldMkLst>
        <pc:spChg chg="mod">
          <ac:chgData name="Andrew Jones (MLCSU)" userId="dbe7569e-0422-4ba6-ab75-1a53cdbe6d99" providerId="ADAL" clId="{13E913E3-5B90-44BA-918C-3012B79054E9}" dt="2019-10-16T11:20:55.912" v="1" actId="113"/>
          <ac:spMkLst>
            <pc:docMk/>
            <pc:sldMk cId="6378126" sldId="357"/>
            <ac:spMk id="5" creationId="{F941FD1E-3F51-4688-B618-29AD89C67752}"/>
          </ac:spMkLst>
        </pc:spChg>
      </pc:sldChg>
      <pc:sldChg chg="modSp ord">
        <pc:chgData name="Andrew Jones (MLCSU)" userId="dbe7569e-0422-4ba6-ab75-1a53cdbe6d99" providerId="ADAL" clId="{13E913E3-5B90-44BA-918C-3012B79054E9}" dt="2019-10-16T11:22:45.785" v="18"/>
        <pc:sldMkLst>
          <pc:docMk/>
          <pc:sldMk cId="2001190446" sldId="358"/>
        </pc:sldMkLst>
        <pc:spChg chg="mod">
          <ac:chgData name="Andrew Jones (MLCSU)" userId="dbe7569e-0422-4ba6-ab75-1a53cdbe6d99" providerId="ADAL" clId="{13E913E3-5B90-44BA-918C-3012B79054E9}" dt="2019-10-16T11:22:41.021" v="17" actId="113"/>
          <ac:spMkLst>
            <pc:docMk/>
            <pc:sldMk cId="2001190446" sldId="358"/>
            <ac:spMk id="5" creationId="{F941FD1E-3F51-4688-B618-29AD89C67752}"/>
          </ac:spMkLst>
        </pc:spChg>
      </pc:sldChg>
      <pc:sldChg chg="modSp">
        <pc:chgData name="Andrew Jones (MLCSU)" userId="dbe7569e-0422-4ba6-ab75-1a53cdbe6d99" providerId="ADAL" clId="{13E913E3-5B90-44BA-918C-3012B79054E9}" dt="2019-10-16T11:21:00.566" v="2" actId="113"/>
        <pc:sldMkLst>
          <pc:docMk/>
          <pc:sldMk cId="2169541316" sldId="359"/>
        </pc:sldMkLst>
        <pc:spChg chg="mod">
          <ac:chgData name="Andrew Jones (MLCSU)" userId="dbe7569e-0422-4ba6-ab75-1a53cdbe6d99" providerId="ADAL" clId="{13E913E3-5B90-44BA-918C-3012B79054E9}" dt="2019-10-16T11:21:00.566" v="2" actId="113"/>
          <ac:spMkLst>
            <pc:docMk/>
            <pc:sldMk cId="2169541316" sldId="359"/>
            <ac:spMk id="5" creationId="{F941FD1E-3F51-4688-B618-29AD89C67752}"/>
          </ac:spMkLst>
        </pc:spChg>
      </pc:sldChg>
      <pc:sldChg chg="modSp">
        <pc:chgData name="Andrew Jones (MLCSU)" userId="dbe7569e-0422-4ba6-ab75-1a53cdbe6d99" providerId="ADAL" clId="{13E913E3-5B90-44BA-918C-3012B79054E9}" dt="2019-10-16T11:21:09.986" v="3" actId="113"/>
        <pc:sldMkLst>
          <pc:docMk/>
          <pc:sldMk cId="2617536289" sldId="360"/>
        </pc:sldMkLst>
        <pc:spChg chg="mod">
          <ac:chgData name="Andrew Jones (MLCSU)" userId="dbe7569e-0422-4ba6-ab75-1a53cdbe6d99" providerId="ADAL" clId="{13E913E3-5B90-44BA-918C-3012B79054E9}" dt="2019-10-16T11:21:09.986" v="3" actId="113"/>
          <ac:spMkLst>
            <pc:docMk/>
            <pc:sldMk cId="2617536289" sldId="360"/>
            <ac:spMk id="5" creationId="{F941FD1E-3F51-4688-B618-29AD89C67752}"/>
          </ac:spMkLst>
        </pc:spChg>
      </pc:sldChg>
      <pc:sldChg chg="modSp">
        <pc:chgData name="Andrew Jones (MLCSU)" userId="dbe7569e-0422-4ba6-ab75-1a53cdbe6d99" providerId="ADAL" clId="{13E913E3-5B90-44BA-918C-3012B79054E9}" dt="2019-10-16T11:22:18.131" v="14" actId="20577"/>
        <pc:sldMkLst>
          <pc:docMk/>
          <pc:sldMk cId="2965206678" sldId="361"/>
        </pc:sldMkLst>
        <pc:spChg chg="mod">
          <ac:chgData name="Andrew Jones (MLCSU)" userId="dbe7569e-0422-4ba6-ab75-1a53cdbe6d99" providerId="ADAL" clId="{13E913E3-5B90-44BA-918C-3012B79054E9}" dt="2019-10-16T11:21:28.951" v="4" actId="113"/>
          <ac:spMkLst>
            <pc:docMk/>
            <pc:sldMk cId="2965206678" sldId="361"/>
            <ac:spMk id="5" creationId="{F941FD1E-3F51-4688-B618-29AD89C67752}"/>
          </ac:spMkLst>
        </pc:spChg>
        <pc:spChg chg="mod">
          <ac:chgData name="Andrew Jones (MLCSU)" userId="dbe7569e-0422-4ba6-ab75-1a53cdbe6d99" providerId="ADAL" clId="{13E913E3-5B90-44BA-918C-3012B79054E9}" dt="2019-10-16T11:22:18.131" v="14" actId="20577"/>
          <ac:spMkLst>
            <pc:docMk/>
            <pc:sldMk cId="2965206678" sldId="361"/>
            <ac:spMk id="6" creationId="{5CA1C7F9-2613-4435-95DD-27A410F5F137}"/>
          </ac:spMkLst>
        </pc:spChg>
      </pc:sldChg>
      <pc:sldChg chg="modSp">
        <pc:chgData name="Andrew Jones (MLCSU)" userId="dbe7569e-0422-4ba6-ab75-1a53cdbe6d99" providerId="ADAL" clId="{13E913E3-5B90-44BA-918C-3012B79054E9}" dt="2019-10-16T11:22:33.641" v="16" actId="113"/>
        <pc:sldMkLst>
          <pc:docMk/>
          <pc:sldMk cId="3984936780" sldId="362"/>
        </pc:sldMkLst>
        <pc:spChg chg="mod">
          <ac:chgData name="Andrew Jones (MLCSU)" userId="dbe7569e-0422-4ba6-ab75-1a53cdbe6d99" providerId="ADAL" clId="{13E913E3-5B90-44BA-918C-3012B79054E9}" dt="2019-10-16T11:22:33.641" v="16" actId="113"/>
          <ac:spMkLst>
            <pc:docMk/>
            <pc:sldMk cId="3984936780" sldId="362"/>
            <ac:spMk id="5" creationId="{F941FD1E-3F51-4688-B618-29AD89C67752}"/>
          </ac:spMkLst>
        </pc:spChg>
      </pc:sldChg>
      <pc:sldChg chg="modSp">
        <pc:chgData name="Andrew Jones (MLCSU)" userId="dbe7569e-0422-4ba6-ab75-1a53cdbe6d99" providerId="ADAL" clId="{13E913E3-5B90-44BA-918C-3012B79054E9}" dt="2019-10-16T11:20:52.747" v="0" actId="113"/>
        <pc:sldMkLst>
          <pc:docMk/>
          <pc:sldMk cId="3064231855" sldId="364"/>
        </pc:sldMkLst>
        <pc:spChg chg="mod">
          <ac:chgData name="Andrew Jones (MLCSU)" userId="dbe7569e-0422-4ba6-ab75-1a53cdbe6d99" providerId="ADAL" clId="{13E913E3-5B90-44BA-918C-3012B79054E9}" dt="2019-10-16T11:20:52.747" v="0" actId="113"/>
          <ac:spMkLst>
            <pc:docMk/>
            <pc:sldMk cId="3064231855" sldId="364"/>
            <ac:spMk id="5" creationId="{F941FD1E-3F51-4688-B618-29AD89C67752}"/>
          </ac:spMkLst>
        </pc:spChg>
      </pc:sldChg>
      <pc:sldChg chg="modSp">
        <pc:chgData name="Andrew Jones (MLCSU)" userId="dbe7569e-0422-4ba6-ab75-1a53cdbe6d99" providerId="ADAL" clId="{13E913E3-5B90-44BA-918C-3012B79054E9}" dt="2019-10-16T11:22:26.450" v="15" actId="113"/>
        <pc:sldMkLst>
          <pc:docMk/>
          <pc:sldMk cId="2376592202" sldId="365"/>
        </pc:sldMkLst>
        <pc:spChg chg="mod">
          <ac:chgData name="Andrew Jones (MLCSU)" userId="dbe7569e-0422-4ba6-ab75-1a53cdbe6d99" providerId="ADAL" clId="{13E913E3-5B90-44BA-918C-3012B79054E9}" dt="2019-10-16T11:22:26.450" v="15" actId="113"/>
          <ac:spMkLst>
            <pc:docMk/>
            <pc:sldMk cId="2376592202" sldId="365"/>
            <ac:spMk id="5" creationId="{F941FD1E-3F51-4688-B618-29AD89C67752}"/>
          </ac:spMkLst>
        </pc:spChg>
      </pc:sldChg>
    </pc:docChg>
  </pc:docChgLst>
  <pc:docChgLst>
    <pc:chgData name="Andrew Jones" userId="dbe7569e-0422-4ba6-ab75-1a53cdbe6d99" providerId="ADAL" clId="{00CD7B9A-E8CB-411F-99AF-20C370E6DD92}"/>
  </pc:docChgLst>
  <pc:docChgLst>
    <pc:chgData name="Andrew Jones (MLCSU)" userId="dbe7569e-0422-4ba6-ab75-1a53cdbe6d99" providerId="ADAL" clId="{1A25AB41-6F2F-4D24-A9F0-CE95603BFC31}"/>
    <pc:docChg chg="undo redo custSel addSld delSld modSld">
      <pc:chgData name="Andrew Jones (MLCSU)" userId="dbe7569e-0422-4ba6-ab75-1a53cdbe6d99" providerId="ADAL" clId="{1A25AB41-6F2F-4D24-A9F0-CE95603BFC31}" dt="2019-12-10T14:39:08.822" v="58" actId="14100"/>
      <pc:docMkLst>
        <pc:docMk/>
      </pc:docMkLst>
      <pc:sldChg chg="addSp delSp modSp">
        <pc:chgData name="Andrew Jones (MLCSU)" userId="dbe7569e-0422-4ba6-ab75-1a53cdbe6d99" providerId="ADAL" clId="{1A25AB41-6F2F-4D24-A9F0-CE95603BFC31}" dt="2019-12-10T14:39:08.822" v="58" actId="14100"/>
        <pc:sldMkLst>
          <pc:docMk/>
          <pc:sldMk cId="3064231855" sldId="364"/>
        </pc:sldMkLst>
        <pc:spChg chg="mod">
          <ac:chgData name="Andrew Jones (MLCSU)" userId="dbe7569e-0422-4ba6-ab75-1a53cdbe6d99" providerId="ADAL" clId="{1A25AB41-6F2F-4D24-A9F0-CE95603BFC31}" dt="2019-12-10T14:35:16.174" v="13" actId="20577"/>
          <ac:spMkLst>
            <pc:docMk/>
            <pc:sldMk cId="3064231855" sldId="364"/>
            <ac:spMk id="5" creationId="{F941FD1E-3F51-4688-B618-29AD89C67752}"/>
          </ac:spMkLst>
        </pc:spChg>
        <pc:spChg chg="del">
          <ac:chgData name="Andrew Jones (MLCSU)" userId="dbe7569e-0422-4ba6-ab75-1a53cdbe6d99" providerId="ADAL" clId="{1A25AB41-6F2F-4D24-A9F0-CE95603BFC31}" dt="2019-12-10T14:34:10.355" v="0" actId="478"/>
          <ac:spMkLst>
            <pc:docMk/>
            <pc:sldMk cId="3064231855" sldId="364"/>
            <ac:spMk id="8" creationId="{ED76C7B2-4724-455E-9F14-DB2AC52AA467}"/>
          </ac:spMkLst>
        </pc:spChg>
        <pc:spChg chg="add del mod">
          <ac:chgData name="Andrew Jones (MLCSU)" userId="dbe7569e-0422-4ba6-ab75-1a53cdbe6d99" providerId="ADAL" clId="{1A25AB41-6F2F-4D24-A9F0-CE95603BFC31}" dt="2019-12-10T14:39:08.822" v="58" actId="14100"/>
          <ac:spMkLst>
            <pc:docMk/>
            <pc:sldMk cId="3064231855" sldId="364"/>
            <ac:spMk id="9" creationId="{C3B09A02-1E0B-4633-B4AC-17165F8DD96A}"/>
          </ac:spMkLst>
        </pc:spChg>
        <pc:picChg chg="mod">
          <ac:chgData name="Andrew Jones (MLCSU)" userId="dbe7569e-0422-4ba6-ab75-1a53cdbe6d99" providerId="ADAL" clId="{1A25AB41-6F2F-4D24-A9F0-CE95603BFC31}" dt="2019-12-10T14:34:54.232" v="10" actId="1076"/>
          <ac:picMkLst>
            <pc:docMk/>
            <pc:sldMk cId="3064231855" sldId="364"/>
            <ac:picMk id="7" creationId="{D004E09C-BC30-4DC8-A191-807511B612DB}"/>
          </ac:picMkLst>
        </pc:picChg>
        <pc:picChg chg="add del">
          <ac:chgData name="Andrew Jones (MLCSU)" userId="dbe7569e-0422-4ba6-ab75-1a53cdbe6d99" providerId="ADAL" clId="{1A25AB41-6F2F-4D24-A9F0-CE95603BFC31}" dt="2019-12-10T14:34:29.949" v="5"/>
          <ac:picMkLst>
            <pc:docMk/>
            <pc:sldMk cId="3064231855" sldId="364"/>
            <ac:picMk id="10" creationId="{ABD675F5-4B25-4C41-BE7D-80418EB1D42F}"/>
          </ac:picMkLst>
        </pc:picChg>
        <pc:picChg chg="add del ord">
          <ac:chgData name="Andrew Jones (MLCSU)" userId="dbe7569e-0422-4ba6-ab75-1a53cdbe6d99" providerId="ADAL" clId="{1A25AB41-6F2F-4D24-A9F0-CE95603BFC31}" dt="2019-12-10T14:34:38.695" v="7" actId="167"/>
          <ac:picMkLst>
            <pc:docMk/>
            <pc:sldMk cId="3064231855" sldId="364"/>
            <ac:picMk id="11" creationId="{A28FC470-88F8-4CE2-A115-9BA13E791FA8}"/>
          </ac:picMkLst>
        </pc:picChg>
      </pc:sldChg>
      <pc:sldChg chg="add del">
        <pc:chgData name="Andrew Jones (MLCSU)" userId="dbe7569e-0422-4ba6-ab75-1a53cdbe6d99" providerId="ADAL" clId="{1A25AB41-6F2F-4D24-A9F0-CE95603BFC31}" dt="2019-12-10T14:37:13.259" v="43"/>
        <pc:sldMkLst>
          <pc:docMk/>
          <pc:sldMk cId="1157096567" sldId="3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/>
          <a:lstStyle>
            <a:lvl1pPr algn="l">
              <a:defRPr sz="1200"/>
            </a:lvl1pPr>
          </a:lstStyle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1928" y="0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/>
          <a:lstStyle>
            <a:lvl1pPr algn="r">
              <a:defRPr sz="1200"/>
            </a:lvl1pPr>
          </a:lstStyle>
          <a:p>
            <a:fld id="{7B801442-24E6-48BC-AE76-DDF03C0BE28A}" type="datetimeFigureOut"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  <a:t>10/12/2019</a:t>
            </a:fld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856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 anchor="b"/>
          <a:lstStyle>
            <a:lvl1pPr algn="l">
              <a:defRPr sz="1200"/>
            </a:lvl1pPr>
          </a:lstStyle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1928" y="9360856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 anchor="b"/>
          <a:lstStyle>
            <a:lvl1pPr algn="r">
              <a:defRPr sz="1200"/>
            </a:lvl1pPr>
          </a:lstStyle>
          <a:p>
            <a:fld id="{D9595DC6-97BE-483C-815F-8968491C5407}" type="slidenum">
              <a:rPr lang="en-GB" smtClean="0"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6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/>
          <a:lstStyle>
            <a:lvl1pPr algn="l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1928" y="0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/>
          <a:lstStyle>
            <a:lvl1pPr algn="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2D59DF-F70F-4721-BE77-6CE62E0E0187}" type="datetimeFigureOut">
              <a:rPr lang="en-GB" smtClean="0"/>
              <a:pPr/>
              <a:t>10/12/2019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1900"/>
            <a:ext cx="4702175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65" tIns="45482" rIns="90965" bIns="4548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786" y="4742222"/>
            <a:ext cx="5385429" cy="3881871"/>
          </a:xfrm>
          <a:prstGeom prst="rect">
            <a:avLst/>
          </a:prstGeom>
        </p:spPr>
        <p:txBody>
          <a:bodyPr vert="horz" lIns="90965" tIns="45482" rIns="90965" bIns="454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856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 anchor="b"/>
          <a:lstStyle>
            <a:lvl1pPr algn="l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1928" y="9360856"/>
            <a:ext cx="2917500" cy="494344"/>
          </a:xfrm>
          <a:prstGeom prst="rect">
            <a:avLst/>
          </a:prstGeom>
        </p:spPr>
        <p:txBody>
          <a:bodyPr vert="horz" lIns="90965" tIns="45482" rIns="90965" bIns="45482" rtlCol="0" anchor="b"/>
          <a:lstStyle>
            <a:lvl1pPr algn="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737C15B-F325-4E1B-8D01-22104E2DC4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3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7240" cy="75584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000" y="2160000"/>
            <a:ext cx="7920000" cy="2520000"/>
          </a:xfrm>
        </p:spPr>
        <p:txBody>
          <a:bodyPr anchor="b" anchorCtr="0">
            <a:noAutofit/>
          </a:bodyPr>
          <a:lstStyle>
            <a:lvl1pPr>
              <a:defRPr sz="36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000" y="5040000"/>
            <a:ext cx="7920000" cy="144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14" y="360269"/>
            <a:ext cx="2168596" cy="18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562000" y="1474788"/>
            <a:ext cx="4462462" cy="5544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4788"/>
            <a:ext cx="4464000" cy="5544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Content-YL-A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Content-BK-A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6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" y="342"/>
            <a:ext cx="10692406" cy="756057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99139" y="1474788"/>
            <a:ext cx="5927512" cy="1082974"/>
          </a:xfrm>
        </p:spPr>
        <p:txBody>
          <a:bodyPr anchor="b" anchorCtr="0">
            <a:noAutofit/>
          </a:bodyPr>
          <a:lstStyle>
            <a:lvl1pPr>
              <a:defRPr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Contact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099137" y="2771593"/>
            <a:ext cx="5927513" cy="3458566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692933" cy="75584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000" y="2160000"/>
            <a:ext cx="7920000" cy="2520000"/>
          </a:xfrm>
        </p:spPr>
        <p:txBody>
          <a:bodyPr anchor="b" anchorCtr="0">
            <a:noAutofit/>
          </a:bodyPr>
          <a:lstStyle>
            <a:lvl1pPr>
              <a:defRPr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000" y="5040000"/>
            <a:ext cx="7920000" cy="144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Chapter subtitle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562000" y="1474788"/>
            <a:ext cx="4462462" cy="5544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4788"/>
            <a:ext cx="4464000" cy="5544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Content-YL-A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751" y="396000"/>
            <a:ext cx="9359900" cy="720000"/>
          </a:xfrm>
        </p:spPr>
        <p:txBody>
          <a:bodyPr lIns="72000" tIns="72000" rIns="72000" bIns="72000" anchor="b" anchorCtr="0"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Content-BK-A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66751" y="1476000"/>
            <a:ext cx="9359900" cy="55407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" y="342"/>
            <a:ext cx="10692406" cy="756057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99139" y="1474788"/>
            <a:ext cx="5927512" cy="1082974"/>
          </a:xfrm>
        </p:spPr>
        <p:txBody>
          <a:bodyPr anchor="b" anchorCtr="0">
            <a:noAutofit/>
          </a:bodyPr>
          <a:lstStyle>
            <a:lvl1pPr>
              <a:defRPr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Contact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099137" y="2771593"/>
            <a:ext cx="5927513" cy="3458566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7240" cy="75584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000" y="2160000"/>
            <a:ext cx="7920000" cy="2520000"/>
          </a:xfrm>
        </p:spPr>
        <p:txBody>
          <a:bodyPr anchor="b" anchorCtr="0">
            <a:noAutofit/>
          </a:bodyPr>
          <a:lstStyle>
            <a:lvl1pPr>
              <a:defRPr sz="36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000" y="5040000"/>
            <a:ext cx="7920000" cy="144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14" y="360269"/>
            <a:ext cx="2168596" cy="18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4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692933" cy="75584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66000" y="2160000"/>
            <a:ext cx="7920000" cy="2520000"/>
          </a:xfrm>
        </p:spPr>
        <p:txBody>
          <a:bodyPr anchor="b" anchorCtr="0">
            <a:noAutofit/>
          </a:bodyPr>
          <a:lstStyle>
            <a:lvl1pPr>
              <a:defRPr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000" y="5040000"/>
            <a:ext cx="7920000" cy="144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Chapter subtitle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1" y="396000"/>
            <a:ext cx="9359900" cy="720000"/>
          </a:xfrm>
          <a:prstGeom prst="rect">
            <a:avLst/>
          </a:prstGeom>
        </p:spPr>
        <p:txBody>
          <a:bodyPr vert="horz" lIns="72000" tIns="72000" rIns="72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474788"/>
            <a:ext cx="9359900" cy="5544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1" y="7020000"/>
            <a:ext cx="7920000" cy="361337"/>
          </a:xfrm>
          <a:prstGeom prst="rect">
            <a:avLst/>
          </a:prstGeom>
        </p:spPr>
        <p:txBody>
          <a:bodyPr lIns="72000" tIns="72000" rIns="72000" bIns="72000"/>
          <a:lstStyle>
            <a:lvl1pPr algn="l">
              <a:defRPr sz="1000">
                <a:solidFill>
                  <a:srgbClr val="2C282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6000" y="7020538"/>
            <a:ext cx="720000" cy="361337"/>
          </a:xfrm>
          <a:prstGeom prst="rect">
            <a:avLst/>
          </a:prstGeom>
        </p:spPr>
        <p:txBody>
          <a:bodyPr lIns="72000" tIns="72000" rIns="72000" bIns="72000"/>
          <a:lstStyle>
            <a:lvl1pPr algn="r">
              <a:defRPr sz="100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9" r:id="rId2"/>
    <p:sldLayoutId id="2147483744" r:id="rId3"/>
    <p:sldLayoutId id="2147483743" r:id="rId4"/>
    <p:sldLayoutId id="2147483738" r:id="rId5"/>
    <p:sldLayoutId id="2147483741" r:id="rId6"/>
    <p:sldLayoutId id="2147483749" r:id="rId7"/>
  </p:sldLayoutIdLst>
  <p:hf hdr="0"/>
  <p:txStyles>
    <p:titleStyle>
      <a:lvl1pPr algn="l" defTabSz="521437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360363" marR="0" indent="-360363" algn="l" defTabSz="521437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1" y="396000"/>
            <a:ext cx="9359900" cy="720000"/>
          </a:xfrm>
          <a:prstGeom prst="rect">
            <a:avLst/>
          </a:prstGeom>
        </p:spPr>
        <p:txBody>
          <a:bodyPr vert="horz" lIns="72000" tIns="72000" rIns="72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474788"/>
            <a:ext cx="9359900" cy="5544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1" y="7020000"/>
            <a:ext cx="7920000" cy="361337"/>
          </a:xfrm>
          <a:prstGeom prst="rect">
            <a:avLst/>
          </a:prstGeom>
        </p:spPr>
        <p:txBody>
          <a:bodyPr lIns="72000" tIns="72000" rIns="72000" bIns="72000"/>
          <a:lstStyle>
            <a:lvl1pPr algn="l">
              <a:defRPr sz="1000">
                <a:solidFill>
                  <a:srgbClr val="2C282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6000" y="7020538"/>
            <a:ext cx="720000" cy="361337"/>
          </a:xfrm>
          <a:prstGeom prst="rect">
            <a:avLst/>
          </a:prstGeom>
        </p:spPr>
        <p:txBody>
          <a:bodyPr lIns="72000" tIns="72000" rIns="72000" bIns="72000"/>
          <a:lstStyle>
            <a:lvl1pPr algn="r">
              <a:defRPr sz="100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6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hdr="0"/>
  <p:txStyles>
    <p:titleStyle>
      <a:lvl1pPr algn="l" defTabSz="521437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360363" marR="0" indent="-360363" algn="l" defTabSz="521437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0363" indent="-360363" algn="l" defTabSz="521437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28FC470-88F8-4CE2-A115-9BA13E79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666000" y="6711293"/>
            <a:ext cx="9360000" cy="79495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5400" b="0" dirty="0">
                <a:latin typeface="Raleway" pitchFamily="50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marL="1076325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4E09C-BC30-4DC8-A191-807511B6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000" y="217250"/>
            <a:ext cx="1142032" cy="468834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C3B09A02-1E0B-4633-B4AC-17165F8DD96A}"/>
              </a:ext>
            </a:extLst>
          </p:cNvPr>
          <p:cNvSpPr txBox="1">
            <a:spLocks/>
          </p:cNvSpPr>
          <p:nvPr/>
        </p:nvSpPr>
        <p:spPr>
          <a:xfrm>
            <a:off x="666750" y="1114106"/>
            <a:ext cx="9359900" cy="3191194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 algn="l" defTabSz="521437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2C2825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 sz="54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Introduction to R and RStudio</a:t>
            </a:r>
          </a:p>
          <a:p>
            <a:pPr algn="ctr"/>
            <a:endParaRPr lang="en-GB" sz="5400" b="0" dirty="0">
              <a:latin typeface="Raleway Thin" panose="020B02030301010600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5400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Session 2: </a:t>
            </a:r>
            <a:r>
              <a:rPr lang="en-GB" sz="5400" b="0" dirty="0" err="1">
                <a:latin typeface="Raleway Thin" panose="020B0203030101060003" pitchFamily="34" charset="0"/>
                <a:ea typeface="Segoe UI Emoji" panose="020B0502040204020203" pitchFamily="34" charset="0"/>
              </a:rPr>
              <a:t>Projects</a:t>
            </a:r>
            <a:r>
              <a:rPr lang="en-GB" sz="5400" b="0" dirty="0" err="1">
                <a:solidFill>
                  <a:schemeClr val="bg2"/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a</a:t>
            </a:r>
            <a:endParaRPr lang="en-GB" sz="3600" b="0" dirty="0">
              <a:solidFill>
                <a:schemeClr val="accent5">
                  <a:lumMod val="75000"/>
                </a:schemeClr>
              </a:solidFill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BD675F5-4B25-4C41-BE7D-80418EB1D4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67" t="35021" r="13583" b="33858"/>
          <a:stretch/>
        </p:blipFill>
        <p:spPr>
          <a:xfrm>
            <a:off x="4174750" y="686532"/>
            <a:ext cx="2343900" cy="9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3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5"/>
            <a:ext cx="9359900" cy="1230645"/>
          </a:xfrm>
        </p:spPr>
        <p:txBody>
          <a:bodyPr/>
          <a:lstStyle/>
          <a:p>
            <a:pPr algn="ctr"/>
            <a:r>
              <a:rPr lang="en-GB" sz="5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Addendum: Browsing in RStudio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marL="1076325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85C632-512D-48B1-9E0D-37E6B55B2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63" r="41262" b="12238"/>
          <a:stretch/>
        </p:blipFill>
        <p:spPr>
          <a:xfrm>
            <a:off x="966326" y="2009785"/>
            <a:ext cx="2321831" cy="1500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D7C6CE-11C5-4ECB-B21E-3F516B279CEA}"/>
              </a:ext>
            </a:extLst>
          </p:cNvPr>
          <p:cNvSpPr/>
          <p:nvPr/>
        </p:nvSpPr>
        <p:spPr>
          <a:xfrm>
            <a:off x="618305" y="3956283"/>
            <a:ext cx="3586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Click this button to see contents of the current </a:t>
            </a:r>
            <a:r>
              <a:rPr lang="en-GB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wd</a:t>
            </a:r>
            <a:endParaRPr lang="en-GB" sz="2400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 the files tab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E43943D-68D5-4572-A652-EC6B4C42AA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5852" y="3446395"/>
            <a:ext cx="530980" cy="25492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73A750-3165-4B6E-BC7F-1A109CF9E87A}"/>
              </a:ext>
            </a:extLst>
          </p:cNvPr>
          <p:cNvSpPr/>
          <p:nvPr/>
        </p:nvSpPr>
        <p:spPr>
          <a:xfrm>
            <a:off x="5092385" y="2988440"/>
            <a:ext cx="4061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Click here […] if you wish to browse further</a:t>
            </a:r>
            <a:endParaRPr lang="en-GB" sz="2000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BCC11-C212-4B45-9C87-BCDF8F3C6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4" t="11086"/>
          <a:stretch/>
        </p:blipFill>
        <p:spPr>
          <a:xfrm>
            <a:off x="5346700" y="4076156"/>
            <a:ext cx="3806826" cy="3125050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09F7B3-38D0-41C7-8C3F-6DEE9D31A814}"/>
              </a:ext>
            </a:extLst>
          </p:cNvPr>
          <p:cNvCxnSpPr>
            <a:cxnSpLocks/>
          </p:cNvCxnSpPr>
          <p:nvPr/>
        </p:nvCxnSpPr>
        <p:spPr>
          <a:xfrm>
            <a:off x="3730936" y="5059666"/>
            <a:ext cx="2218287" cy="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29B825A-8DF1-4956-A586-E3EC82F0B0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7254" y="3961532"/>
            <a:ext cx="1012910" cy="76853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5400" b="0" dirty="0">
                <a:latin typeface="Raleway" pitchFamily="50" charset="0"/>
                <a:ea typeface="Segoe UI Emoji" panose="020B0502040204020203" pitchFamily="34" charset="0"/>
              </a:rPr>
              <a:t>Working Directory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marL="538163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If you tell R to look for a file, or save a plot, it will (by default) look in a place called the working directory (</a:t>
            </a:r>
            <a:r>
              <a:rPr lang="en-GB" sz="3600" dirty="0" err="1">
                <a:latin typeface="Segoe UI Light" panose="020B0502040204020203" pitchFamily="34" charset="0"/>
                <a:ea typeface="Segoe UI Emoji" panose="020B0502040204020203" pitchFamily="34" charset="0"/>
              </a:rPr>
              <a:t>wd</a:t>
            </a:r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85C632-512D-48B1-9E0D-37E6B55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4237831"/>
            <a:ext cx="3952875" cy="1685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D7C6CE-11C5-4ECB-B21E-3F516B279CEA}"/>
              </a:ext>
            </a:extLst>
          </p:cNvPr>
          <p:cNvSpPr/>
          <p:nvPr/>
        </p:nvSpPr>
        <p:spPr>
          <a:xfrm>
            <a:off x="1294460" y="5959564"/>
            <a:ext cx="3952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You can (usually) see your </a:t>
            </a:r>
            <a:r>
              <a:rPr lang="en-GB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wd</a:t>
            </a: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path at the top of the console panel</a:t>
            </a:r>
            <a:endParaRPr lang="en-GB" sz="2000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E43943D-68D5-4572-A652-EC6B4C42AA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9104" y="5488298"/>
            <a:ext cx="449789" cy="42113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73A750-3165-4B6E-BC7F-1A109CF9E87A}"/>
              </a:ext>
            </a:extLst>
          </p:cNvPr>
          <p:cNvSpPr/>
          <p:nvPr/>
        </p:nvSpPr>
        <p:spPr>
          <a:xfrm>
            <a:off x="5606097" y="5938432"/>
            <a:ext cx="4061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…but right now it’s probably defaulted to “Documents” or similar.</a:t>
            </a:r>
            <a:endParaRPr lang="en-GB" sz="2000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5400" b="0" dirty="0">
                <a:latin typeface="Raleway" pitchFamily="50" charset="0"/>
                <a:ea typeface="Segoe UI Emoji" panose="020B0502040204020203" pitchFamily="34" charset="0"/>
              </a:rPr>
              <a:t>Organisation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Sooner or later (but probably sooner) you will wish to change where files are saved (and loaded from).</a:t>
            </a:r>
          </a:p>
          <a:p>
            <a:pPr algn="ctr"/>
            <a:endParaRPr lang="en-GB" sz="360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3300" dirty="0">
                <a:latin typeface="Segoe UI Light" panose="020B0502040204020203" pitchFamily="34" charset="0"/>
                <a:ea typeface="Segoe UI Emoji" panose="020B0502040204020203" pitchFamily="34" charset="0"/>
              </a:rPr>
              <a:t>Being organised is key: </a:t>
            </a:r>
          </a:p>
          <a:p>
            <a:pPr algn="ctr"/>
            <a:r>
              <a:rPr lang="en-GB" sz="3300" dirty="0">
                <a:latin typeface="Segoe UI Light" panose="020B0502040204020203" pitchFamily="34" charset="0"/>
                <a:ea typeface="Segoe UI Emoji" panose="020B0502040204020203" pitchFamily="34" charset="0"/>
              </a:rPr>
              <a:t>Reduces cognitive load (and frustration).</a:t>
            </a:r>
          </a:p>
          <a:p>
            <a:pPr algn="ctr"/>
            <a:endParaRPr lang="en-GB" sz="360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5400" b="0" dirty="0" err="1">
                <a:latin typeface="Raleway" pitchFamily="50" charset="0"/>
                <a:ea typeface="Segoe UI Emoji" panose="020B0502040204020203" pitchFamily="34" charset="0"/>
              </a:rPr>
              <a:t>RStudio</a:t>
            </a:r>
            <a:r>
              <a:rPr lang="en-GB" sz="5400" b="0" dirty="0">
                <a:latin typeface="Raleway" pitchFamily="50" charset="0"/>
                <a:ea typeface="Segoe UI Emoji" panose="020B0502040204020203" pitchFamily="34" charset="0"/>
              </a:rPr>
              <a:t>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marL="1076325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make it </a:t>
            </a:r>
            <a:r>
              <a:rPr lang="en-GB" sz="3600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far easier </a:t>
            </a:r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for you to:</a:t>
            </a:r>
          </a:p>
          <a:p>
            <a:pPr marL="1819275" indent="-742950">
              <a:buAutoNum type="arabicPeriod"/>
            </a:pPr>
            <a:r>
              <a:rPr lang="en-GB" sz="3600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Organise</a:t>
            </a:r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 files and workflow</a:t>
            </a:r>
          </a:p>
          <a:p>
            <a:pPr marL="1819275" indent="-742950">
              <a:buAutoNum type="arabicPeriod" startAt="2"/>
            </a:pPr>
            <a:r>
              <a:rPr lang="en-GB" sz="3600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Switch</a:t>
            </a:r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 between projects</a:t>
            </a:r>
          </a:p>
          <a:p>
            <a:pPr marL="1819275" indent="-742950">
              <a:buAutoNum type="arabicPeriod" startAt="3"/>
            </a:pPr>
            <a:r>
              <a:rPr lang="en-GB" sz="3600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Share</a:t>
            </a:r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 scripts / projects with others </a:t>
            </a:r>
          </a:p>
          <a:p>
            <a:pPr marL="1076325"/>
            <a:r>
              <a:rPr lang="en-GB" sz="3600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       (when collaborating or getting assistance) </a:t>
            </a:r>
          </a:p>
          <a:p>
            <a:pPr marL="1076325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</a:rPr>
              <a:t>Recommended for all tasks (large or small). </a:t>
            </a:r>
          </a:p>
          <a:p>
            <a:pPr marL="1076325"/>
            <a:endParaRPr lang="en-GB" sz="360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1076325"/>
            <a:endParaRPr lang="en-GB" sz="3600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5400" b="0" dirty="0">
                <a:latin typeface="Raleway" pitchFamily="50" charset="0"/>
                <a:ea typeface="Segoe UI Emoji" panose="020B0502040204020203" pitchFamily="34" charset="0"/>
              </a:rPr>
              <a:t>Create a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marL="182563"/>
            <a:r>
              <a:rPr lang="en-GB" sz="3500" dirty="0">
                <a:latin typeface="Segoe UI Light" panose="020B0502040204020203" pitchFamily="34" charset="0"/>
                <a:ea typeface="Segoe UI Emoji" panose="020B0502040204020203" pitchFamily="34" charset="0"/>
              </a:rPr>
              <a:t>File </a:t>
            </a:r>
            <a:r>
              <a:rPr lang="en-GB" sz="35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 New Project  New Directory  New Project</a:t>
            </a:r>
          </a:p>
          <a:p>
            <a:pPr marL="1076325"/>
            <a:endParaRPr lang="en-GB" sz="3600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Name the directory “workshop-r”</a:t>
            </a:r>
          </a:p>
          <a:p>
            <a:pPr algn="ctr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Create as a subdirectory somewhere useful for you</a:t>
            </a:r>
          </a:p>
          <a:p>
            <a:pPr algn="ctr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Create project!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5400" b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RStudio</a:t>
            </a:r>
            <a:r>
              <a:rPr lang="en-GB" sz="5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marL="1076325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Now your working directory is your project directory: </a:t>
            </a:r>
          </a:p>
          <a:p>
            <a:pPr marL="1076325"/>
            <a:endParaRPr lang="en-GB" sz="3600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1076325"/>
            <a:endParaRPr lang="en-GB" sz="3600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1076325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R will save and load files from here (by default).</a:t>
            </a:r>
          </a:p>
          <a:p>
            <a:pPr marL="1076325"/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If starting another project, repeat this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D6092-914F-4E83-B9E9-70D1D8DCE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7" r="4315" b="26828"/>
          <a:stretch/>
        </p:blipFill>
        <p:spPr>
          <a:xfrm>
            <a:off x="3583146" y="3780631"/>
            <a:ext cx="3527107" cy="8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3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5400" b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RStudio</a:t>
            </a:r>
            <a:r>
              <a:rPr lang="en-GB" sz="5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algn="ctr"/>
            <a:r>
              <a:rPr lang="en-GB" sz="360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Switching </a:t>
            </a:r>
            <a:r>
              <a:rPr lang="en-GB" sz="3600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between projects is simple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3DB04-FDC5-4BAE-928E-9DDCFFD6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05"/>
          <a:stretch/>
        </p:blipFill>
        <p:spPr>
          <a:xfrm>
            <a:off x="2810177" y="2974075"/>
            <a:ext cx="4891103" cy="391440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642BEF7-601C-41B3-880C-77C70A75FF63}"/>
              </a:ext>
            </a:extLst>
          </p:cNvPr>
          <p:cNvSpPr/>
          <p:nvPr/>
        </p:nvSpPr>
        <p:spPr>
          <a:xfrm>
            <a:off x="6421120" y="2974075"/>
            <a:ext cx="1645920" cy="439685"/>
          </a:xfrm>
          <a:prstGeom prst="ellipse">
            <a:avLst/>
          </a:prstGeom>
          <a:noFill/>
          <a:ln w="4762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59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4000" b="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4000" y="2042160"/>
            <a:ext cx="10220960" cy="4978378"/>
          </a:xfrm>
        </p:spPr>
        <p:txBody>
          <a:bodyPr/>
          <a:lstStyle/>
          <a:p>
            <a:pPr algn="ctr"/>
            <a:r>
              <a:rPr lang="en-GB" sz="280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This material was created for the NHS-R community by: </a:t>
            </a:r>
          </a:p>
          <a:p>
            <a:pPr algn="ctr"/>
            <a:r>
              <a:rPr lang="en-GB" sz="280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Andrew Jones @The Strategy Unit</a:t>
            </a:r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work is licenced under:</a:t>
            </a:r>
          </a:p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</a:t>
            </a:r>
          </a:p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Attribution-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ShareAlike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4.0</a:t>
            </a:r>
          </a:p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International</a:t>
            </a:r>
          </a:p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view a copy of this license, visit</a:t>
            </a:r>
          </a:p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https://creativecommons.org/licenses/by-sa/4.0/</a:t>
            </a:r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521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0B0164-1B0E-EC47-A805-AF4E4DD1E6D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C282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521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C282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A2A2-394E-4AC7-A52E-7E6335B2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64" y="1005272"/>
            <a:ext cx="1142032" cy="4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1114106"/>
            <a:ext cx="9359900" cy="720000"/>
          </a:xfrm>
        </p:spPr>
        <p:txBody>
          <a:bodyPr/>
          <a:lstStyle/>
          <a:p>
            <a:pPr algn="ctr"/>
            <a:r>
              <a:rPr lang="en-GB" sz="5400" dirty="0">
                <a:latin typeface="Raleway" pitchFamily="50" charset="0"/>
                <a:ea typeface="Segoe UI Emoji" panose="020B0502040204020203" pitchFamily="34" charset="0"/>
              </a:rPr>
              <a:t>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" y="2042160"/>
            <a:ext cx="10220960" cy="4978378"/>
          </a:xfrm>
        </p:spPr>
        <p:txBody>
          <a:bodyPr/>
          <a:lstStyle/>
          <a:p>
            <a:pPr algn="ctr"/>
            <a:endParaRPr lang="en-GB" sz="3600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3836"/>
      </p:ext>
    </p:extLst>
  </p:cSld>
  <p:clrMapOvr>
    <a:masterClrMapping/>
  </p:clrMapOvr>
</p:sld>
</file>

<file path=ppt/theme/theme1.xml><?xml version="1.0" encoding="utf-8"?>
<a:theme xmlns:a="http://schemas.openxmlformats.org/drawingml/2006/main" name="TSU-Powerpoint_Template-Print_A4_FINAL++ (2)">
  <a:themeElements>
    <a:clrScheme name="strategyUnit">
      <a:dk1>
        <a:srgbClr val="2C2825"/>
      </a:dk1>
      <a:lt1>
        <a:srgbClr val="F8BE05"/>
      </a:lt1>
      <a:dk2>
        <a:srgbClr val="2C2825"/>
      </a:dk2>
      <a:lt2>
        <a:srgbClr val="FFFFFE"/>
      </a:lt2>
      <a:accent1>
        <a:srgbClr val="F9BF07"/>
      </a:accent1>
      <a:accent2>
        <a:srgbClr val="5881C1"/>
      </a:accent2>
      <a:accent3>
        <a:srgbClr val="EC6555"/>
      </a:accent3>
      <a:accent4>
        <a:srgbClr val="4C5353"/>
      </a:accent4>
      <a:accent5>
        <a:srgbClr val="899FC0"/>
      </a:accent5>
      <a:accent6>
        <a:srgbClr val="E99289"/>
      </a:accent6>
      <a:hlink>
        <a:srgbClr val="5881C1"/>
      </a:hlink>
      <a:folHlink>
        <a:srgbClr val="5881C1"/>
      </a:folHlink>
    </a:clrScheme>
    <a:fontScheme name="strategyUni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476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7625" cap="sq">
          <a:solidFill>
            <a:schemeClr val="tx1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3145A41-6A4F-4EFB-BBA9-EFA57A8CCB99}" vid="{DAC9DB71-E701-4C03-A8C6-052C4A9909C1}"/>
    </a:ext>
  </a:extLst>
</a:theme>
</file>

<file path=ppt/theme/theme2.xml><?xml version="1.0" encoding="utf-8"?>
<a:theme xmlns:a="http://schemas.openxmlformats.org/drawingml/2006/main" name="1_TSU-Powerpoint_Template-Print_A4_FINAL++ (2)">
  <a:themeElements>
    <a:clrScheme name="strategyUnit">
      <a:dk1>
        <a:srgbClr val="2C2825"/>
      </a:dk1>
      <a:lt1>
        <a:srgbClr val="F8BE05"/>
      </a:lt1>
      <a:dk2>
        <a:srgbClr val="2C2825"/>
      </a:dk2>
      <a:lt2>
        <a:srgbClr val="FFFFFE"/>
      </a:lt2>
      <a:accent1>
        <a:srgbClr val="F9BF07"/>
      </a:accent1>
      <a:accent2>
        <a:srgbClr val="5881C1"/>
      </a:accent2>
      <a:accent3>
        <a:srgbClr val="EC6555"/>
      </a:accent3>
      <a:accent4>
        <a:srgbClr val="4C5353"/>
      </a:accent4>
      <a:accent5>
        <a:srgbClr val="899FC0"/>
      </a:accent5>
      <a:accent6>
        <a:srgbClr val="E99289"/>
      </a:accent6>
      <a:hlink>
        <a:srgbClr val="5881C1"/>
      </a:hlink>
      <a:folHlink>
        <a:srgbClr val="5881C1"/>
      </a:folHlink>
    </a:clrScheme>
    <a:fontScheme name="strategyUni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476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7625" cap="sq">
          <a:solidFill>
            <a:schemeClr val="tx1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3145A41-6A4F-4EFB-BBA9-EFA57A8CCB99}" vid="{DAC9DB71-E701-4C03-A8C6-052C4A9909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 Strategy Unit">
      <a:majorFont>
        <a:latin typeface="Museo 700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 Strategy Unit">
      <a:majorFont>
        <a:latin typeface="Museo 700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su_brand</Template>
  <TotalTime>9233</TotalTime>
  <Words>308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Raleway</vt:lpstr>
      <vt:lpstr>Segoe UI</vt:lpstr>
      <vt:lpstr>Arial</vt:lpstr>
      <vt:lpstr>Raleway Thin</vt:lpstr>
      <vt:lpstr>Segoe UI Light</vt:lpstr>
      <vt:lpstr>Segoe Print</vt:lpstr>
      <vt:lpstr>TSU-Powerpoint_Template-Print_A4_FINAL++ (2)</vt:lpstr>
      <vt:lpstr>1_TSU-Powerpoint_Template-Print_A4_FINAL++ (2)</vt:lpstr>
      <vt:lpstr> </vt:lpstr>
      <vt:lpstr>Working Directory</vt:lpstr>
      <vt:lpstr>Organisation</vt:lpstr>
      <vt:lpstr>RStudio Projects</vt:lpstr>
      <vt:lpstr>Create a project</vt:lpstr>
      <vt:lpstr>RStudio Projects</vt:lpstr>
      <vt:lpstr>RStudio Projects</vt:lpstr>
      <vt:lpstr> </vt:lpstr>
      <vt:lpstr>End</vt:lpstr>
      <vt:lpstr>Addendum: Browsing in RStudio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Jones</dc:creator>
  <cp:lastModifiedBy>Andrew Jones (MLCSU)</cp:lastModifiedBy>
  <cp:revision>199</cp:revision>
  <cp:lastPrinted>2017-04-05T09:13:12Z</cp:lastPrinted>
  <dcterms:created xsi:type="dcterms:W3CDTF">2017-12-06T15:50:58Z</dcterms:created>
  <dcterms:modified xsi:type="dcterms:W3CDTF">2019-12-10T14:39:14Z</dcterms:modified>
</cp:coreProperties>
</file>