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4ds.had.co.nz" TargetMode="Externa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bookdown.org/yihui/rmarkdown" TargetMode="Externa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eativecommons.org/licenses/by-sa/4.0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NHS-R</a:t>
            </a:r>
            <a:r>
              <a:rPr/>
              <a:t> </a:t>
            </a:r>
            <a:r>
              <a:rPr/>
              <a:t>Community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tutorial: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b="1"/>
              <a:t>intro_rmarkdown.rmd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bible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>
                <a:hlinkClick r:id="rId2"/>
              </a:rPr>
              <a:t>http://r4ds.had.co.nz</a:t>
            </a:r>
          </a:p>
        </p:txBody>
      </p:sp>
      <p:pic>
        <p:nvPicPr>
          <p:cNvPr descr="images/8-r4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73400" y="1600200"/>
            <a:ext cx="299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>
                <a:hlinkClick r:id="rId2"/>
              </a:rPr>
              <a:t>http://bookdown.org/yihui/rmarkdown</a:t>
            </a:r>
          </a:p>
        </p:txBody>
      </p:sp>
      <p:pic>
        <p:nvPicPr>
          <p:cNvPr descr="images/8-RMarkdownBoo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800" y="1600200"/>
            <a:ext cx="293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material was created for the NHS-R community by: Andrew Jones at The Strategy Unit</a:t>
            </a:r>
          </a:p>
          <a:p>
            <a:pPr lvl="0" marL="0" indent="0">
              <a:buNone/>
            </a:pPr>
            <a:r>
              <a:rPr/>
              <a:t>The work is licenced under: Creative Commons Attribution-ShareAlike 4.0 International</a:t>
            </a:r>
          </a:p>
          <a:p>
            <a:pPr lvl="0" marL="0" indent="0">
              <a:buNone/>
            </a:pPr>
            <a:r>
              <a:rPr/>
              <a:t>To view a copy of this license, visit </a:t>
            </a:r>
            <a:r>
              <a:rPr>
                <a:hlinkClick r:id="rId2"/>
              </a:rPr>
              <a:t>https://creativecommons.org/licenses/by-sa/4.0/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allows you to combine: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Results</a:t>
            </a:r>
          </a:p>
          <a:p>
            <a:pPr lvl="1"/>
            <a:r>
              <a:rPr/>
              <a:t>Prose</a:t>
            </a:r>
          </a:p>
          <a:p>
            <a:pPr lvl="0" marL="0" indent="0">
              <a:buNone/>
            </a:pPr>
            <a:r>
              <a:rPr/>
              <a:t>in a fully reproducible document.</a:t>
            </a:r>
          </a:p>
          <a:p>
            <a:pPr lvl="0" marL="1270000" indent="0">
              <a:buNone/>
            </a:pPr>
            <a:r>
              <a:rPr sz="2000"/>
              <a:t>Supports Word, PDF, Slide outputs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communicate to decision makers.</a:t>
            </a:r>
          </a:p>
          <a:p>
            <a:pPr lvl="1">
              <a:buAutoNum type="arabicPeriod"/>
            </a:pPr>
            <a:r>
              <a:rPr/>
              <a:t>To collaborate with other analysts.</a:t>
            </a:r>
          </a:p>
          <a:p>
            <a:pPr lvl="1">
              <a:buAutoNum type="arabicPeriod"/>
            </a:pPr>
            <a:r>
              <a:rPr/>
              <a:t>To capture what you were thinking as well as what you did.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a rough guide:</a:t>
            </a:r>
          </a:p>
          <a:p>
            <a:pPr lvl="0" marL="1270000" indent="0">
              <a:buNone/>
            </a:pPr>
            <a:r>
              <a:rPr sz="2000"/>
              <a:t>When more code than text: </a:t>
            </a:r>
            <a:r>
              <a:rPr sz="2000" b="1" i="1"/>
              <a:t>R script</a:t>
            </a:r>
          </a:p>
          <a:p>
            <a:pPr lvl="0" marL="1270000" indent="0">
              <a:buNone/>
            </a:pPr>
            <a:r>
              <a:rPr sz="2000"/>
              <a:t>When more text than code: </a:t>
            </a:r>
            <a:r>
              <a:rPr sz="2000" b="1" i="1"/>
              <a:t>R 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Metadata (heading)</a:t>
            </a:r>
          </a:p>
          <a:p>
            <a:pPr lvl="1">
              <a:buAutoNum type="arabicPeriod"/>
            </a:pPr>
            <a:r>
              <a:rPr/>
              <a:t>Text</a:t>
            </a:r>
          </a:p>
          <a:p>
            <a:pPr lvl="1">
              <a:buAutoNum type="arabicPeriod"/>
            </a:pPr>
            <a:r>
              <a:rPr/>
              <a:t>Code (R, SQL, Python …)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this:</a:t>
            </a:r>
          </a:p>
        </p:txBody>
      </p:sp>
      <p:pic>
        <p:nvPicPr>
          <p:cNvPr descr="images/8-newMarkdow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this:</a:t>
            </a:r>
          </a:p>
        </p:txBody>
      </p:sp>
      <p:pic>
        <p:nvPicPr>
          <p:cNvPr descr="images/8-newMarkdown-ann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YAML</a:t>
            </a:r>
            <a:r>
              <a:rPr/>
              <a:t> </a:t>
            </a:r>
            <a:r>
              <a:rPr/>
              <a:t>(Metadata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header)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Controls document settings</a:t>
            </a:r>
          </a:p>
          <a:p>
            <a:pPr lvl="1"/>
            <a:r>
              <a:rPr/>
              <a:t>Not important for now.</a:t>
            </a:r>
          </a:p>
          <a:p>
            <a:pPr lvl="1"/>
            <a:r>
              <a:rPr/>
              <a:t>Title, author, date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Notebook)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…but…</a:t>
            </a:r>
          </a:p>
        </p:txBody>
      </p:sp>
      <p:pic>
        <p:nvPicPr>
          <p:cNvPr descr="images/8-newMarkdown-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8: R Markdown</dc:title>
  <dc:creator>NHS-R Community</dc:creator>
  <cp:keywords/>
  <dcterms:created xsi:type="dcterms:W3CDTF">2019-12-13T17:23:53Z</dcterms:created>
  <dcterms:modified xsi:type="dcterms:W3CDTF">2019-12-13T17:23:53Z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 December 2019</vt:lpwstr>
  </property>
  <property fmtid="{D5CDD505-2E9C-101B-9397-08002B2CF9AE}" pid="3" name="output">
    <vt:lpwstr>powerpoint_presentation</vt:lpwstr>
  </property>
</Properties>
</file>